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9" r:id="rId2"/>
  </p:sldMasterIdLst>
  <p:notesMasterIdLst>
    <p:notesMasterId r:id="rId12"/>
  </p:notesMasterIdLst>
  <p:sldIdLst>
    <p:sldId id="266" r:id="rId3"/>
    <p:sldId id="258" r:id="rId4"/>
    <p:sldId id="259" r:id="rId5"/>
    <p:sldId id="260" r:id="rId6"/>
    <p:sldId id="261" r:id="rId7"/>
    <p:sldId id="262" r:id="rId8"/>
    <p:sldId id="263" r:id="rId9"/>
    <p:sldId id="265"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40" autoAdjust="0"/>
    <p:restoredTop sz="81258" autoAdjust="0"/>
  </p:normalViewPr>
  <p:slideViewPr>
    <p:cSldViewPr snapToGrid="0">
      <p:cViewPr varScale="1">
        <p:scale>
          <a:sx n="44" d="100"/>
          <a:sy n="44" d="100"/>
        </p:scale>
        <p:origin x="67" y="6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38F3EA-C60F-43BC-9F71-B1A1AC8DCC2F}"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5A8A38-9173-4964-9565-706407A21647}" type="slidenum">
              <a:rPr lang="en-US" smtClean="0"/>
              <a:t>‹#›</a:t>
            </a:fld>
            <a:endParaRPr lang="en-US"/>
          </a:p>
        </p:txBody>
      </p:sp>
    </p:spTree>
    <p:extLst>
      <p:ext uri="{BB962C8B-B14F-4D97-AF65-F5344CB8AC3E}">
        <p14:creationId xmlns:p14="http://schemas.microsoft.com/office/powerpoint/2010/main" val="3210003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
        <p:nvSpPr>
          <p:cNvPr id="122" name="Shape 12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83006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28" name="Shape 1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440591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4" name="Shape 164"/>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
        <p:nvSpPr>
          <p:cNvPr id="165" name="Shape 165"/>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spcBef>
                <a:spcPts val="0"/>
              </a:spcBef>
              <a:spcAft>
                <a:spcPts val="0"/>
              </a:spcAft>
              <a:buClr>
                <a:srgbClr val="000000"/>
              </a:buClr>
              <a:buFont typeface="Arial"/>
              <a:buNone/>
            </a:pPr>
            <a:fld id="{00000000-1234-1234-1234-123412341234}" type="slidenum">
              <a:rPr lang="en-US"/>
              <a:t>3</a:t>
            </a:fld>
            <a:endParaRPr/>
          </a:p>
        </p:txBody>
      </p:sp>
    </p:spTree>
    <p:extLst>
      <p:ext uri="{BB962C8B-B14F-4D97-AF65-F5344CB8AC3E}">
        <p14:creationId xmlns:p14="http://schemas.microsoft.com/office/powerpoint/2010/main" val="25070914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Resources that will be used throughout your</a:t>
            </a:r>
            <a:r>
              <a:rPr lang="en-US" baseline="0" dirty="0" smtClean="0"/>
              <a:t> process as a Test Center. </a:t>
            </a:r>
            <a:endParaRPr lang="en-US" dirty="0"/>
          </a:p>
        </p:txBody>
      </p:sp>
      <p:sp>
        <p:nvSpPr>
          <p:cNvPr id="4" name="Slide Number Placeholder 3"/>
          <p:cNvSpPr>
            <a:spLocks noGrp="1"/>
          </p:cNvSpPr>
          <p:nvPr>
            <p:ph type="sldNum" sz="quarter" idx="10"/>
          </p:nvPr>
        </p:nvSpPr>
        <p:spPr/>
        <p:txBody>
          <a:bodyPr/>
          <a:lstStyle/>
          <a:p>
            <a:fld id="{3AA6433F-7AB6-4BC6-B444-B284FEE51B74}" type="slidenum">
              <a:rPr lang="en-US" smtClean="0">
                <a:solidFill>
                  <a:prstClr val="black"/>
                </a:solidFill>
                <a:latin typeface="Calibri" panose="020F0502020204030204"/>
              </a:rPr>
              <a:pPr/>
              <a:t>4</a:t>
            </a:fld>
            <a:endParaRPr lang="en-US">
              <a:solidFill>
                <a:prstClr val="black"/>
              </a:solidFill>
              <a:latin typeface="Calibri" panose="020F0502020204030204"/>
            </a:endParaRPr>
          </a:p>
        </p:txBody>
      </p:sp>
    </p:spTree>
    <p:extLst>
      <p:ext uri="{BB962C8B-B14F-4D97-AF65-F5344CB8AC3E}">
        <p14:creationId xmlns:p14="http://schemas.microsoft.com/office/powerpoint/2010/main" val="4421469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933602">
              <a:buClrTx/>
              <a:buSzTx/>
              <a:defRPr/>
            </a:pPr>
            <a:r>
              <a:rPr lang="en-US" dirty="0" smtClean="0"/>
              <a:t>Names</a:t>
            </a:r>
            <a:r>
              <a:rPr lang="en-US" baseline="0" dirty="0" smtClean="0"/>
              <a:t> of the systems and descriptions – REMINDER note about the timing for Content Server!</a:t>
            </a:r>
            <a:endParaRPr lang="en-US" dirty="0"/>
          </a:p>
          <a:p>
            <a:pPr marL="0" indent="0" defTabSz="933602">
              <a:buClrTx/>
              <a:buSzTx/>
              <a:defRPr/>
            </a:pPr>
            <a:endParaRPr lang="en-US" dirty="0"/>
          </a:p>
          <a:p>
            <a:endParaRPr lang="en-US" dirty="0"/>
          </a:p>
        </p:txBody>
      </p:sp>
      <p:sp>
        <p:nvSpPr>
          <p:cNvPr id="4" name="Slide Number Placeholder 3"/>
          <p:cNvSpPr>
            <a:spLocks noGrp="1"/>
          </p:cNvSpPr>
          <p:nvPr>
            <p:ph type="sldNum" sz="quarter" idx="10"/>
          </p:nvPr>
        </p:nvSpPr>
        <p:spPr/>
        <p:txBody>
          <a:bodyPr/>
          <a:lstStyle/>
          <a:p>
            <a:fld id="{3AA6433F-7AB6-4BC6-B444-B284FEE51B74}" type="slidenum">
              <a:rPr lang="en-US" smtClean="0">
                <a:solidFill>
                  <a:prstClr val="black"/>
                </a:solidFill>
                <a:latin typeface="Calibri" panose="020F0502020204030204"/>
              </a:rPr>
              <a:pPr/>
              <a:t>7</a:t>
            </a:fld>
            <a:endParaRPr lang="en-US">
              <a:solidFill>
                <a:prstClr val="black"/>
              </a:solidFill>
              <a:latin typeface="Calibri" panose="020F0502020204030204"/>
            </a:endParaRPr>
          </a:p>
        </p:txBody>
      </p:sp>
    </p:spTree>
    <p:extLst>
      <p:ext uri="{BB962C8B-B14F-4D97-AF65-F5344CB8AC3E}">
        <p14:creationId xmlns:p14="http://schemas.microsoft.com/office/powerpoint/2010/main" val="14014156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t>
            </a:r>
            <a:r>
              <a:rPr lang="en-US" baseline="0" dirty="0" smtClean="0"/>
              <a:t>ACT-hosted International Testing Website has all the resources you’ll need to successfully administer the ACT test.</a:t>
            </a:r>
          </a:p>
          <a:p>
            <a:r>
              <a:rPr lang="en-US" baseline="0" dirty="0" smtClean="0"/>
              <a:t>If the resources posted on the website do not answer your questions, please call us at or email us using the contact information on the screen.  </a:t>
            </a:r>
          </a:p>
        </p:txBody>
      </p:sp>
      <p:sp>
        <p:nvSpPr>
          <p:cNvPr id="4" name="Slide Number Placeholder 3"/>
          <p:cNvSpPr>
            <a:spLocks noGrp="1"/>
          </p:cNvSpPr>
          <p:nvPr>
            <p:ph type="sldNum" sz="quarter" idx="10"/>
          </p:nvPr>
        </p:nvSpPr>
        <p:spPr/>
        <p:txBody>
          <a:bodyPr/>
          <a:lstStyle/>
          <a:p>
            <a:fld id="{3AA6433F-7AB6-4BC6-B444-B284FEE51B74}"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13734506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8313" y="723900"/>
            <a:ext cx="6438900" cy="3622675"/>
          </a:xfrm>
        </p:spPr>
      </p:sp>
      <p:sp>
        <p:nvSpPr>
          <p:cNvPr id="3" name="Notes Placeholder 2"/>
          <p:cNvSpPr>
            <a:spLocks noGrp="1"/>
          </p:cNvSpPr>
          <p:nvPr>
            <p:ph type="body" idx="1"/>
          </p:nvPr>
        </p:nvSpPr>
        <p:spPr/>
        <p:txBody>
          <a:bodyPr/>
          <a:lstStyle/>
          <a:p>
            <a:pPr defTabSz="1007439">
              <a:defRPr/>
            </a:pPr>
            <a:r>
              <a:rPr lang="en-US" b="0" baseline="0" dirty="0" smtClean="0">
                <a:latin typeface="Arial" panose="020B0604020202020204" pitchFamily="34" charset="0"/>
                <a:cs typeface="Arial" panose="020B0604020202020204" pitchFamily="34" charset="0"/>
              </a:rPr>
              <a:t>Thank you for being here today.</a:t>
            </a:r>
          </a:p>
        </p:txBody>
      </p:sp>
      <p:sp>
        <p:nvSpPr>
          <p:cNvPr id="4" name="Slide Number Placeholder 3"/>
          <p:cNvSpPr>
            <a:spLocks noGrp="1"/>
          </p:cNvSpPr>
          <p:nvPr>
            <p:ph type="sldNum" sz="quarter" idx="10"/>
          </p:nvPr>
        </p:nvSpPr>
        <p:spPr/>
        <p:txBody>
          <a:bodyPr/>
          <a:lstStyle/>
          <a:p>
            <a:fld id="{3AA6433F-7AB6-4BC6-B444-B284FEE51B74}" type="slidenum">
              <a:rPr lang="en-US" smtClean="0">
                <a:solidFill>
                  <a:prstClr val="black"/>
                </a:solidFill>
                <a:latin typeface="Calibri" panose="020F0502020204030204"/>
              </a:rPr>
              <a:pPr/>
              <a:t>9</a:t>
            </a:fld>
            <a:endParaRPr lang="en-US">
              <a:solidFill>
                <a:prstClr val="black"/>
              </a:solidFill>
              <a:latin typeface="Calibri" panose="020F0502020204030204"/>
            </a:endParaRPr>
          </a:p>
        </p:txBody>
      </p:sp>
    </p:spTree>
    <p:extLst>
      <p:ext uri="{BB962C8B-B14F-4D97-AF65-F5344CB8AC3E}">
        <p14:creationId xmlns:p14="http://schemas.microsoft.com/office/powerpoint/2010/main" val="12085631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Slide">
    <p:spTree>
      <p:nvGrpSpPr>
        <p:cNvPr id="1" name="Shape 16"/>
        <p:cNvGrpSpPr/>
        <p:nvPr/>
      </p:nvGrpSpPr>
      <p:grpSpPr>
        <a:xfrm>
          <a:off x="0" y="0"/>
          <a:ext cx="0" cy="0"/>
          <a:chOff x="0" y="0"/>
          <a:chExt cx="0" cy="0"/>
        </a:xfrm>
      </p:grpSpPr>
      <p:sp>
        <p:nvSpPr>
          <p:cNvPr id="17" name="Shape 17"/>
          <p:cNvSpPr/>
          <p:nvPr/>
        </p:nvSpPr>
        <p:spPr>
          <a:xfrm>
            <a:off x="0" y="761999"/>
            <a:ext cx="9141619" cy="5334001"/>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8" name="Shape 18"/>
          <p:cNvSpPr/>
          <p:nvPr/>
        </p:nvSpPr>
        <p:spPr>
          <a:xfrm>
            <a:off x="9270263" y="761999"/>
            <a:ext cx="2925318" cy="5334001"/>
          </a:xfrm>
          <a:prstGeom prst="rect">
            <a:avLst/>
          </a:prstGeom>
          <a:solidFill>
            <a:srgbClr val="F4F4F4">
              <a:alpha val="49803"/>
            </a:srgb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9" name="Shape 19"/>
          <p:cNvSpPr txBox="1">
            <a:spLocks noGrp="1"/>
          </p:cNvSpPr>
          <p:nvPr>
            <p:ph type="ctrTitle"/>
          </p:nvPr>
        </p:nvSpPr>
        <p:spPr>
          <a:xfrm>
            <a:off x="1069848" y="1298448"/>
            <a:ext cx="7315200" cy="3255264"/>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rgbClr val="FFFFFF"/>
              </a:buClr>
              <a:buSzPts val="5900"/>
              <a:buFont typeface="Arial Black"/>
              <a:buNone/>
              <a:defRPr sz="59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0" name="Shape 20"/>
          <p:cNvSpPr txBox="1">
            <a:spLocks noGrp="1"/>
          </p:cNvSpPr>
          <p:nvPr>
            <p:ph type="subTitle" idx="1"/>
          </p:nvPr>
        </p:nvSpPr>
        <p:spPr>
          <a:xfrm>
            <a:off x="1100015" y="4670246"/>
            <a:ext cx="7315200" cy="914400"/>
          </a:xfrm>
          <a:prstGeom prst="rect">
            <a:avLst/>
          </a:prstGeom>
          <a:noFill/>
          <a:ln>
            <a:noFill/>
          </a:ln>
        </p:spPr>
        <p:txBody>
          <a:bodyPr spcFirstLastPara="1" wrap="square" lIns="91425" tIns="91425" rIns="91425" bIns="91425" anchor="t" anchorCtr="0"/>
          <a:lstStyle>
            <a:lvl1pPr marR="0" lvl="0" algn="l" rtl="0">
              <a:lnSpc>
                <a:spcPct val="90000"/>
              </a:lnSpc>
              <a:spcBef>
                <a:spcPts val="1200"/>
              </a:spcBef>
              <a:spcAft>
                <a:spcPts val="0"/>
              </a:spcAft>
              <a:buClr>
                <a:schemeClr val="accent1"/>
              </a:buClr>
              <a:buSzPts val="2200"/>
              <a:buFont typeface="Noto Sans Symbols"/>
              <a:buNone/>
              <a:defRPr sz="2200" b="0" i="0" u="none" strike="noStrike" cap="none">
                <a:solidFill>
                  <a:srgbClr val="ACD3FF"/>
                </a:solidFill>
                <a:latin typeface="Arial"/>
                <a:ea typeface="Arial"/>
                <a:cs typeface="Arial"/>
                <a:sym typeface="Arial"/>
              </a:defRPr>
            </a:lvl1pPr>
            <a:lvl2pPr marR="0" lvl="1" algn="ctr" rtl="0">
              <a:lnSpc>
                <a:spcPct val="90000"/>
              </a:lnSpc>
              <a:spcBef>
                <a:spcPts val="250"/>
              </a:spcBef>
              <a:spcAft>
                <a:spcPts val="0"/>
              </a:spcAft>
              <a:buClr>
                <a:srgbClr val="3D3D3D"/>
              </a:buClr>
              <a:buSzPts val="2200"/>
              <a:buFont typeface="Noto Sans Symbols"/>
              <a:buNone/>
              <a:defRPr sz="2200" b="0" i="0" u="none" strike="noStrike" cap="none">
                <a:solidFill>
                  <a:srgbClr val="3D3D3D"/>
                </a:solidFill>
                <a:latin typeface="Arial"/>
                <a:ea typeface="Arial"/>
                <a:cs typeface="Arial"/>
                <a:sym typeface="Arial"/>
              </a:defRPr>
            </a:lvl2pPr>
            <a:lvl3pPr marR="0" lvl="2" algn="ctr" rtl="0">
              <a:lnSpc>
                <a:spcPct val="90000"/>
              </a:lnSpc>
              <a:spcBef>
                <a:spcPts val="250"/>
              </a:spcBef>
              <a:spcAft>
                <a:spcPts val="0"/>
              </a:spcAft>
              <a:buClr>
                <a:srgbClr val="3D3D3D"/>
              </a:buClr>
              <a:buSzPts val="2200"/>
              <a:buFont typeface="Courier New"/>
              <a:buNone/>
              <a:defRPr sz="2200" b="0" i="0" u="none" strike="noStrike" cap="none">
                <a:solidFill>
                  <a:srgbClr val="3D3D3D"/>
                </a:solidFill>
                <a:latin typeface="Arial"/>
                <a:ea typeface="Arial"/>
                <a:cs typeface="Arial"/>
                <a:sym typeface="Arial"/>
              </a:defRPr>
            </a:lvl3pPr>
            <a:lvl4pPr marR="0" lvl="3" algn="ctr" rtl="0">
              <a:lnSpc>
                <a:spcPct val="90000"/>
              </a:lnSpc>
              <a:spcBef>
                <a:spcPts val="250"/>
              </a:spcBef>
              <a:spcAft>
                <a:spcPts val="0"/>
              </a:spcAft>
              <a:buClr>
                <a:srgbClr val="3D3D3D"/>
              </a:buClr>
              <a:buSzPts val="2000"/>
              <a:buFont typeface="Noto Sans Symbols"/>
              <a:buNone/>
              <a:defRPr sz="2000" b="0" i="0" u="none" strike="noStrike" cap="none">
                <a:solidFill>
                  <a:srgbClr val="3D3D3D"/>
                </a:solidFill>
                <a:latin typeface="Arial"/>
                <a:ea typeface="Arial"/>
                <a:cs typeface="Arial"/>
                <a:sym typeface="Arial"/>
              </a:defRPr>
            </a:lvl4pPr>
            <a:lvl5pPr marR="0" lvl="4" algn="ctr" rtl="0">
              <a:lnSpc>
                <a:spcPct val="90000"/>
              </a:lnSpc>
              <a:spcBef>
                <a:spcPts val="250"/>
              </a:spcBef>
              <a:spcAft>
                <a:spcPts val="0"/>
              </a:spcAft>
              <a:buClr>
                <a:srgbClr val="3D3D3D"/>
              </a:buClr>
              <a:buSzPts val="2000"/>
              <a:buFont typeface="Noto Sans Symbols"/>
              <a:buNone/>
              <a:defRPr sz="2000" b="0" i="0" u="none" strike="noStrike" cap="none">
                <a:solidFill>
                  <a:srgbClr val="3D3D3D"/>
                </a:solidFill>
                <a:latin typeface="Arial"/>
                <a:ea typeface="Arial"/>
                <a:cs typeface="Arial"/>
                <a:sym typeface="Arial"/>
              </a:defRPr>
            </a:lvl5pPr>
            <a:lvl6pPr marR="0" lvl="5" algn="ctr" rtl="0">
              <a:lnSpc>
                <a:spcPct val="90000"/>
              </a:lnSpc>
              <a:spcBef>
                <a:spcPts val="250"/>
              </a:spcBef>
              <a:spcAft>
                <a:spcPts val="0"/>
              </a:spcAft>
              <a:buClr>
                <a:schemeClr val="accent1"/>
              </a:buClr>
              <a:buSzPts val="2000"/>
              <a:buFont typeface="Noto Sans Symbols"/>
              <a:buNone/>
              <a:defRPr sz="2000" b="0" i="0" u="none" strike="noStrike" cap="none">
                <a:solidFill>
                  <a:srgbClr val="076DEA"/>
                </a:solidFill>
                <a:latin typeface="Arial"/>
                <a:ea typeface="Arial"/>
                <a:cs typeface="Arial"/>
                <a:sym typeface="Arial"/>
              </a:defRPr>
            </a:lvl6pPr>
            <a:lvl7pPr marR="0" lvl="6" algn="ctr" rtl="0">
              <a:lnSpc>
                <a:spcPct val="90000"/>
              </a:lnSpc>
              <a:spcBef>
                <a:spcPts val="250"/>
              </a:spcBef>
              <a:spcAft>
                <a:spcPts val="0"/>
              </a:spcAft>
              <a:buClr>
                <a:schemeClr val="accent1"/>
              </a:buClr>
              <a:buSzPts val="2000"/>
              <a:buFont typeface="Noto Sans Symbols"/>
              <a:buNone/>
              <a:defRPr sz="2000" b="0" i="0" u="none" strike="noStrike" cap="none">
                <a:solidFill>
                  <a:srgbClr val="076DEA"/>
                </a:solidFill>
                <a:latin typeface="Arial"/>
                <a:ea typeface="Arial"/>
                <a:cs typeface="Arial"/>
                <a:sym typeface="Arial"/>
              </a:defRPr>
            </a:lvl7pPr>
            <a:lvl8pPr marR="0" lvl="7" algn="ctr" rtl="0">
              <a:lnSpc>
                <a:spcPct val="90000"/>
              </a:lnSpc>
              <a:spcBef>
                <a:spcPts val="250"/>
              </a:spcBef>
              <a:spcAft>
                <a:spcPts val="0"/>
              </a:spcAft>
              <a:buClr>
                <a:schemeClr val="accent1"/>
              </a:buClr>
              <a:buSzPts val="2000"/>
              <a:buFont typeface="Noto Sans Symbols"/>
              <a:buNone/>
              <a:defRPr sz="2000" b="0" i="0" u="none" strike="noStrike" cap="none">
                <a:solidFill>
                  <a:srgbClr val="076DEA"/>
                </a:solidFill>
                <a:latin typeface="Arial"/>
                <a:ea typeface="Arial"/>
                <a:cs typeface="Arial"/>
                <a:sym typeface="Arial"/>
              </a:defRPr>
            </a:lvl8pPr>
            <a:lvl9pPr marR="0" lvl="8" algn="ctr" rtl="0">
              <a:lnSpc>
                <a:spcPct val="90000"/>
              </a:lnSpc>
              <a:spcBef>
                <a:spcPts val="250"/>
              </a:spcBef>
              <a:spcAft>
                <a:spcPts val="250"/>
              </a:spcAft>
              <a:buClr>
                <a:schemeClr val="accent1"/>
              </a:buClr>
              <a:buSzPts val="2000"/>
              <a:buFont typeface="Noto Sans Symbols"/>
              <a:buNone/>
              <a:defRPr sz="2000" b="0" i="0" u="none" strike="noStrike" cap="none">
                <a:solidFill>
                  <a:srgbClr val="076DEA"/>
                </a:solidFill>
                <a:latin typeface="Arial"/>
                <a:ea typeface="Arial"/>
                <a:cs typeface="Arial"/>
                <a:sym typeface="Arial"/>
              </a:defRPr>
            </a:lvl9pPr>
          </a:lstStyle>
          <a:p>
            <a:endParaRPr/>
          </a:p>
        </p:txBody>
      </p:sp>
      <p:sp>
        <p:nvSpPr>
          <p:cNvPr id="21" name="Shape 21"/>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pic>
        <p:nvPicPr>
          <p:cNvPr id="22" name="Shape 22"/>
          <p:cNvPicPr preferRelativeResize="0"/>
          <p:nvPr/>
        </p:nvPicPr>
        <p:blipFill rotWithShape="1">
          <a:blip r:embed="rId2">
            <a:alphaModFix/>
          </a:blip>
          <a:srcRect/>
          <a:stretch/>
        </p:blipFill>
        <p:spPr>
          <a:xfrm>
            <a:off x="252919" y="6356350"/>
            <a:ext cx="1104000" cy="285536"/>
          </a:xfrm>
          <a:prstGeom prst="rect">
            <a:avLst/>
          </a:prstGeom>
          <a:noFill/>
          <a:ln>
            <a:noFill/>
          </a:ln>
        </p:spPr>
      </p:pic>
    </p:spTree>
    <p:extLst>
      <p:ext uri="{BB962C8B-B14F-4D97-AF65-F5344CB8AC3E}">
        <p14:creationId xmlns:p14="http://schemas.microsoft.com/office/powerpoint/2010/main" val="2986641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252919" y="1123837"/>
            <a:ext cx="2947482" cy="460118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FFFFFF"/>
              </a:buClr>
              <a:buSzPts val="3600"/>
              <a:buFont typeface="Arial Black"/>
              <a:buNone/>
              <a:defRPr sz="36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9" name="Shape 79"/>
          <p:cNvSpPr txBox="1">
            <a:spLocks noGrp="1"/>
          </p:cNvSpPr>
          <p:nvPr>
            <p:ph type="body" idx="1"/>
          </p:nvPr>
        </p:nvSpPr>
        <p:spPr>
          <a:xfrm>
            <a:off x="3867912" y="868680"/>
            <a:ext cx="3474720" cy="512064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
        <p:nvSpPr>
          <p:cNvPr id="80" name="Shape 80"/>
          <p:cNvSpPr txBox="1">
            <a:spLocks noGrp="1"/>
          </p:cNvSpPr>
          <p:nvPr>
            <p:ph type="body" idx="2"/>
          </p:nvPr>
        </p:nvSpPr>
        <p:spPr>
          <a:xfrm>
            <a:off x="7818120" y="868680"/>
            <a:ext cx="3474720" cy="512064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
        <p:nvSpPr>
          <p:cNvPr id="81" name="Shape 81"/>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spTree>
    <p:extLst>
      <p:ext uri="{BB962C8B-B14F-4D97-AF65-F5344CB8AC3E}">
        <p14:creationId xmlns:p14="http://schemas.microsoft.com/office/powerpoint/2010/main" val="1700609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252919" y="1123837"/>
            <a:ext cx="2947482" cy="460118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FFFFFF"/>
              </a:buClr>
              <a:buSzPts val="3600"/>
              <a:buFont typeface="Arial Black"/>
              <a:buNone/>
              <a:defRPr sz="36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4" name="Shape 84"/>
          <p:cNvSpPr txBox="1">
            <a:spLocks noGrp="1"/>
          </p:cNvSpPr>
          <p:nvPr>
            <p:ph type="body" idx="1"/>
          </p:nvPr>
        </p:nvSpPr>
        <p:spPr>
          <a:xfrm>
            <a:off x="3867912" y="1023586"/>
            <a:ext cx="3474720" cy="807720"/>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0"/>
              </a:spcBef>
              <a:spcAft>
                <a:spcPts val="0"/>
              </a:spcAft>
              <a:buClr>
                <a:schemeClr val="accent1"/>
              </a:buClr>
              <a:buSzPts val="2000"/>
              <a:buFont typeface="Noto Sans Symbols"/>
              <a:buNone/>
              <a:defRPr sz="2000" b="1" i="0" u="none" strike="noStrike" cap="none">
                <a:solidFill>
                  <a:srgbClr val="042E60"/>
                </a:solidFill>
                <a:latin typeface="Arial"/>
                <a:ea typeface="Arial"/>
                <a:cs typeface="Arial"/>
                <a:sym typeface="Arial"/>
              </a:defRPr>
            </a:lvl1pPr>
            <a:lvl2pPr marL="914400" marR="0" lvl="1" indent="-228600" algn="l" rtl="0">
              <a:lnSpc>
                <a:spcPct val="90000"/>
              </a:lnSpc>
              <a:spcBef>
                <a:spcPts val="250"/>
              </a:spcBef>
              <a:spcAft>
                <a:spcPts val="0"/>
              </a:spcAft>
              <a:buClr>
                <a:srgbClr val="3D3D3D"/>
              </a:buClr>
              <a:buSzPts val="2000"/>
              <a:buFont typeface="Noto Sans Symbols"/>
              <a:buNone/>
              <a:defRPr sz="2000" b="1" i="0" u="none" strike="noStrike" cap="none">
                <a:solidFill>
                  <a:srgbClr val="3D3D3D"/>
                </a:solidFill>
                <a:latin typeface="Arial"/>
                <a:ea typeface="Arial"/>
                <a:cs typeface="Arial"/>
                <a:sym typeface="Arial"/>
              </a:defRPr>
            </a:lvl2pPr>
            <a:lvl3pPr marL="1371600" marR="0" lvl="2" indent="-228600" algn="l" rtl="0">
              <a:lnSpc>
                <a:spcPct val="90000"/>
              </a:lnSpc>
              <a:spcBef>
                <a:spcPts val="250"/>
              </a:spcBef>
              <a:spcAft>
                <a:spcPts val="0"/>
              </a:spcAft>
              <a:buClr>
                <a:srgbClr val="3D3D3D"/>
              </a:buClr>
              <a:buSzPts val="1800"/>
              <a:buFont typeface="Courier New"/>
              <a:buNone/>
              <a:defRPr sz="1800" b="1" i="0" u="none" strike="noStrike" cap="none">
                <a:solidFill>
                  <a:srgbClr val="3D3D3D"/>
                </a:solidFill>
                <a:latin typeface="Arial"/>
                <a:ea typeface="Arial"/>
                <a:cs typeface="Arial"/>
                <a:sym typeface="Arial"/>
              </a:defRPr>
            </a:lvl3pPr>
            <a:lvl4pPr marL="1828800" marR="0" lvl="3"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4pPr>
            <a:lvl5pPr marL="2286000" marR="0" lvl="4"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5pPr>
            <a:lvl6pPr marL="2743200" marR="0" lvl="5"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6pPr>
            <a:lvl7pPr marL="3200400" marR="0" lvl="6"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7pPr>
            <a:lvl8pPr marL="3657600" marR="0" lvl="7"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8pPr>
            <a:lvl9pPr marL="4114800" marR="0" lvl="8" indent="-228600" algn="l" rtl="0">
              <a:lnSpc>
                <a:spcPct val="90000"/>
              </a:lnSpc>
              <a:spcBef>
                <a:spcPts val="250"/>
              </a:spcBef>
              <a:spcAft>
                <a:spcPts val="25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9pPr>
          </a:lstStyle>
          <a:p>
            <a:endParaRPr/>
          </a:p>
        </p:txBody>
      </p:sp>
      <p:sp>
        <p:nvSpPr>
          <p:cNvPr id="85" name="Shape 85"/>
          <p:cNvSpPr txBox="1">
            <a:spLocks noGrp="1"/>
          </p:cNvSpPr>
          <p:nvPr>
            <p:ph type="body" idx="2"/>
          </p:nvPr>
        </p:nvSpPr>
        <p:spPr>
          <a:xfrm>
            <a:off x="3867912" y="1930936"/>
            <a:ext cx="3474720" cy="402336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
        <p:nvSpPr>
          <p:cNvPr id="86" name="Shape 86"/>
          <p:cNvSpPr txBox="1">
            <a:spLocks noGrp="1"/>
          </p:cNvSpPr>
          <p:nvPr>
            <p:ph type="body" idx="3"/>
          </p:nvPr>
        </p:nvSpPr>
        <p:spPr>
          <a:xfrm>
            <a:off x="7818463" y="1023586"/>
            <a:ext cx="3474720" cy="813171"/>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0"/>
              </a:spcBef>
              <a:spcAft>
                <a:spcPts val="0"/>
              </a:spcAft>
              <a:buClr>
                <a:schemeClr val="accent1"/>
              </a:buClr>
              <a:buSzPts val="2000"/>
              <a:buFont typeface="Noto Sans Symbols"/>
              <a:buNone/>
              <a:defRPr sz="2000" b="1" i="0" u="none" strike="noStrike" cap="none">
                <a:solidFill>
                  <a:srgbClr val="042E60"/>
                </a:solidFill>
                <a:latin typeface="Arial"/>
                <a:ea typeface="Arial"/>
                <a:cs typeface="Arial"/>
                <a:sym typeface="Arial"/>
              </a:defRPr>
            </a:lvl1pPr>
            <a:lvl2pPr marL="914400" marR="0" lvl="1" indent="-228600" algn="l" rtl="0">
              <a:lnSpc>
                <a:spcPct val="90000"/>
              </a:lnSpc>
              <a:spcBef>
                <a:spcPts val="250"/>
              </a:spcBef>
              <a:spcAft>
                <a:spcPts val="0"/>
              </a:spcAft>
              <a:buClr>
                <a:srgbClr val="3D3D3D"/>
              </a:buClr>
              <a:buSzPts val="2000"/>
              <a:buFont typeface="Noto Sans Symbols"/>
              <a:buNone/>
              <a:defRPr sz="2000" b="1" i="0" u="none" strike="noStrike" cap="none">
                <a:solidFill>
                  <a:srgbClr val="3D3D3D"/>
                </a:solidFill>
                <a:latin typeface="Arial"/>
                <a:ea typeface="Arial"/>
                <a:cs typeface="Arial"/>
                <a:sym typeface="Arial"/>
              </a:defRPr>
            </a:lvl2pPr>
            <a:lvl3pPr marL="1371600" marR="0" lvl="2" indent="-228600" algn="l" rtl="0">
              <a:lnSpc>
                <a:spcPct val="90000"/>
              </a:lnSpc>
              <a:spcBef>
                <a:spcPts val="250"/>
              </a:spcBef>
              <a:spcAft>
                <a:spcPts val="0"/>
              </a:spcAft>
              <a:buClr>
                <a:srgbClr val="3D3D3D"/>
              </a:buClr>
              <a:buSzPts val="1800"/>
              <a:buFont typeface="Courier New"/>
              <a:buNone/>
              <a:defRPr sz="1800" b="1" i="0" u="none" strike="noStrike" cap="none">
                <a:solidFill>
                  <a:srgbClr val="3D3D3D"/>
                </a:solidFill>
                <a:latin typeface="Arial"/>
                <a:ea typeface="Arial"/>
                <a:cs typeface="Arial"/>
                <a:sym typeface="Arial"/>
              </a:defRPr>
            </a:lvl3pPr>
            <a:lvl4pPr marL="1828800" marR="0" lvl="3"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4pPr>
            <a:lvl5pPr marL="2286000" marR="0" lvl="4"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5pPr>
            <a:lvl6pPr marL="2743200" marR="0" lvl="5"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6pPr>
            <a:lvl7pPr marL="3200400" marR="0" lvl="6"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7pPr>
            <a:lvl8pPr marL="3657600" marR="0" lvl="7"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8pPr>
            <a:lvl9pPr marL="4114800" marR="0" lvl="8" indent="-228600" algn="l" rtl="0">
              <a:lnSpc>
                <a:spcPct val="90000"/>
              </a:lnSpc>
              <a:spcBef>
                <a:spcPts val="250"/>
              </a:spcBef>
              <a:spcAft>
                <a:spcPts val="25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9pPr>
          </a:lstStyle>
          <a:p>
            <a:endParaRPr/>
          </a:p>
        </p:txBody>
      </p:sp>
      <p:sp>
        <p:nvSpPr>
          <p:cNvPr id="87" name="Shape 87"/>
          <p:cNvSpPr txBox="1">
            <a:spLocks noGrp="1"/>
          </p:cNvSpPr>
          <p:nvPr>
            <p:ph type="body" idx="4"/>
          </p:nvPr>
        </p:nvSpPr>
        <p:spPr>
          <a:xfrm>
            <a:off x="7818463" y="1930936"/>
            <a:ext cx="3474720" cy="402336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
        <p:nvSpPr>
          <p:cNvPr id="88" name="Shape 88"/>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spTree>
    <p:extLst>
      <p:ext uri="{BB962C8B-B14F-4D97-AF65-F5344CB8AC3E}">
        <p14:creationId xmlns:p14="http://schemas.microsoft.com/office/powerpoint/2010/main" val="2072960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_Comparison">
  <p:cSld name="1_Comparison">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252919" y="1123837"/>
            <a:ext cx="2947482" cy="460118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FFFFFF"/>
              </a:buClr>
              <a:buSzPts val="3600"/>
              <a:buFont typeface="Arial Black"/>
              <a:buNone/>
              <a:defRPr sz="36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1" name="Shape 91"/>
          <p:cNvSpPr txBox="1">
            <a:spLocks noGrp="1"/>
          </p:cNvSpPr>
          <p:nvPr>
            <p:ph type="body" idx="1"/>
          </p:nvPr>
        </p:nvSpPr>
        <p:spPr>
          <a:xfrm>
            <a:off x="3867912" y="1023586"/>
            <a:ext cx="7547650" cy="807720"/>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0"/>
              </a:spcBef>
              <a:spcAft>
                <a:spcPts val="0"/>
              </a:spcAft>
              <a:buClr>
                <a:schemeClr val="accent1"/>
              </a:buClr>
              <a:buSzPts val="2000"/>
              <a:buFont typeface="Noto Sans Symbols"/>
              <a:buNone/>
              <a:defRPr sz="2000" b="1" i="0" u="none" strike="noStrike" cap="none">
                <a:solidFill>
                  <a:srgbClr val="042E60"/>
                </a:solidFill>
                <a:latin typeface="Arial"/>
                <a:ea typeface="Arial"/>
                <a:cs typeface="Arial"/>
                <a:sym typeface="Arial"/>
              </a:defRPr>
            </a:lvl1pPr>
            <a:lvl2pPr marL="914400" marR="0" lvl="1" indent="-228600" algn="l" rtl="0">
              <a:lnSpc>
                <a:spcPct val="90000"/>
              </a:lnSpc>
              <a:spcBef>
                <a:spcPts val="250"/>
              </a:spcBef>
              <a:spcAft>
                <a:spcPts val="0"/>
              </a:spcAft>
              <a:buClr>
                <a:srgbClr val="3D3D3D"/>
              </a:buClr>
              <a:buSzPts val="2000"/>
              <a:buFont typeface="Noto Sans Symbols"/>
              <a:buNone/>
              <a:defRPr sz="2000" b="1" i="0" u="none" strike="noStrike" cap="none">
                <a:solidFill>
                  <a:srgbClr val="3D3D3D"/>
                </a:solidFill>
                <a:latin typeface="Arial"/>
                <a:ea typeface="Arial"/>
                <a:cs typeface="Arial"/>
                <a:sym typeface="Arial"/>
              </a:defRPr>
            </a:lvl2pPr>
            <a:lvl3pPr marL="1371600" marR="0" lvl="2" indent="-228600" algn="l" rtl="0">
              <a:lnSpc>
                <a:spcPct val="90000"/>
              </a:lnSpc>
              <a:spcBef>
                <a:spcPts val="250"/>
              </a:spcBef>
              <a:spcAft>
                <a:spcPts val="0"/>
              </a:spcAft>
              <a:buClr>
                <a:srgbClr val="3D3D3D"/>
              </a:buClr>
              <a:buSzPts val="1800"/>
              <a:buFont typeface="Courier New"/>
              <a:buNone/>
              <a:defRPr sz="1800" b="1" i="0" u="none" strike="noStrike" cap="none">
                <a:solidFill>
                  <a:srgbClr val="3D3D3D"/>
                </a:solidFill>
                <a:latin typeface="Arial"/>
                <a:ea typeface="Arial"/>
                <a:cs typeface="Arial"/>
                <a:sym typeface="Arial"/>
              </a:defRPr>
            </a:lvl3pPr>
            <a:lvl4pPr marL="1828800" marR="0" lvl="3"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4pPr>
            <a:lvl5pPr marL="2286000" marR="0" lvl="4"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5pPr>
            <a:lvl6pPr marL="2743200" marR="0" lvl="5"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6pPr>
            <a:lvl7pPr marL="3200400" marR="0" lvl="6"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7pPr>
            <a:lvl8pPr marL="3657600" marR="0" lvl="7"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8pPr>
            <a:lvl9pPr marL="4114800" marR="0" lvl="8" indent="-228600" algn="l" rtl="0">
              <a:lnSpc>
                <a:spcPct val="90000"/>
              </a:lnSpc>
              <a:spcBef>
                <a:spcPts val="250"/>
              </a:spcBef>
              <a:spcAft>
                <a:spcPts val="25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9pPr>
          </a:lstStyle>
          <a:p>
            <a:endParaRPr/>
          </a:p>
        </p:txBody>
      </p:sp>
      <p:sp>
        <p:nvSpPr>
          <p:cNvPr id="92" name="Shape 92"/>
          <p:cNvSpPr txBox="1">
            <a:spLocks noGrp="1"/>
          </p:cNvSpPr>
          <p:nvPr>
            <p:ph type="body" idx="2"/>
          </p:nvPr>
        </p:nvSpPr>
        <p:spPr>
          <a:xfrm>
            <a:off x="3867912" y="1930936"/>
            <a:ext cx="7547650" cy="402336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
        <p:nvSpPr>
          <p:cNvPr id="93" name="Shape 93"/>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spTree>
    <p:extLst>
      <p:ext uri="{BB962C8B-B14F-4D97-AF65-F5344CB8AC3E}">
        <p14:creationId xmlns:p14="http://schemas.microsoft.com/office/powerpoint/2010/main" val="5958497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252919" y="1123837"/>
            <a:ext cx="2947482" cy="460118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FFFFFF"/>
              </a:buClr>
              <a:buSzPts val="3600"/>
              <a:buFont typeface="Arial Black"/>
              <a:buNone/>
              <a:defRPr sz="36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6" name="Shape 96"/>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spTree>
    <p:extLst>
      <p:ext uri="{BB962C8B-B14F-4D97-AF65-F5344CB8AC3E}">
        <p14:creationId xmlns:p14="http://schemas.microsoft.com/office/powerpoint/2010/main" val="32376128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matchingName="Blank">
  <p:cSld name="Blank">
    <p:spTree>
      <p:nvGrpSpPr>
        <p:cNvPr id="1" name="Shape 97"/>
        <p:cNvGrpSpPr/>
        <p:nvPr/>
      </p:nvGrpSpPr>
      <p:grpSpPr>
        <a:xfrm>
          <a:off x="0" y="0"/>
          <a:ext cx="0" cy="0"/>
          <a:chOff x="0" y="0"/>
          <a:chExt cx="0" cy="0"/>
        </a:xfrm>
      </p:grpSpPr>
      <p:sp>
        <p:nvSpPr>
          <p:cNvPr id="98" name="Shape 98"/>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sp>
        <p:nvSpPr>
          <p:cNvPr id="99" name="Shape 99"/>
          <p:cNvSpPr txBox="1">
            <a:spLocks noGrp="1"/>
          </p:cNvSpPr>
          <p:nvPr>
            <p:ph type="title"/>
          </p:nvPr>
        </p:nvSpPr>
        <p:spPr>
          <a:xfrm>
            <a:off x="1020278" y="2588233"/>
            <a:ext cx="10162834" cy="1117493"/>
          </a:xfrm>
          <a:prstGeom prst="rect">
            <a:avLst/>
          </a:prstGeom>
          <a:noFill/>
          <a:ln>
            <a:noFill/>
          </a:ln>
        </p:spPr>
        <p:txBody>
          <a:bodyPr spcFirstLastPara="1" wrap="square" lIns="91425" tIns="91425" rIns="91425" bIns="91425" anchor="b" anchorCtr="0"/>
          <a:lstStyle>
            <a:lvl1pPr marR="0" lvl="0" algn="ctr" rtl="0">
              <a:lnSpc>
                <a:spcPct val="90000"/>
              </a:lnSpc>
              <a:spcBef>
                <a:spcPts val="0"/>
              </a:spcBef>
              <a:spcAft>
                <a:spcPts val="0"/>
              </a:spcAft>
              <a:buClr>
                <a:srgbClr val="3D3D3D"/>
              </a:buClr>
              <a:buSzPts val="5900"/>
              <a:buFont typeface="Arial Black"/>
              <a:buNone/>
              <a:defRPr sz="5900" b="0" i="0" u="none" strike="noStrike" cap="none">
                <a:solidFill>
                  <a:srgbClr val="3D3D3D"/>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pic>
        <p:nvPicPr>
          <p:cNvPr id="100" name="Shape 100"/>
          <p:cNvPicPr preferRelativeResize="0"/>
          <p:nvPr/>
        </p:nvPicPr>
        <p:blipFill rotWithShape="1">
          <a:blip r:embed="rId2">
            <a:alphaModFix/>
          </a:blip>
          <a:srcRect/>
          <a:stretch/>
        </p:blipFill>
        <p:spPr>
          <a:xfrm>
            <a:off x="252919" y="6356350"/>
            <a:ext cx="1104000" cy="285536"/>
          </a:xfrm>
          <a:prstGeom prst="rect">
            <a:avLst/>
          </a:prstGeom>
          <a:noFill/>
          <a:ln>
            <a:noFill/>
          </a:ln>
        </p:spPr>
      </p:pic>
    </p:spTree>
    <p:extLst>
      <p:ext uri="{BB962C8B-B14F-4D97-AF65-F5344CB8AC3E}">
        <p14:creationId xmlns:p14="http://schemas.microsoft.com/office/powerpoint/2010/main" val="26501690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matchingName="1_Blank">
  <p:cSld name="1_Blank">
    <p:bg>
      <p:bgPr>
        <a:solidFill>
          <a:srgbClr val="042E60"/>
        </a:solidFill>
        <a:effectLst/>
      </p:bgPr>
    </p:bg>
    <p:spTree>
      <p:nvGrpSpPr>
        <p:cNvPr id="1" name="Shape 101"/>
        <p:cNvGrpSpPr/>
        <p:nvPr/>
      </p:nvGrpSpPr>
      <p:grpSpPr>
        <a:xfrm>
          <a:off x="0" y="0"/>
          <a:ext cx="0" cy="0"/>
          <a:chOff x="0" y="0"/>
          <a:chExt cx="0" cy="0"/>
        </a:xfrm>
      </p:grpSpPr>
      <p:sp>
        <p:nvSpPr>
          <p:cNvPr id="102" name="Shape 102"/>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FFFFFF"/>
                </a:solidFill>
                <a:latin typeface="Arial"/>
                <a:ea typeface="Arial"/>
                <a:cs typeface="Arial"/>
                <a:sym typeface="Arial"/>
              </a:defRPr>
            </a:lvl1pPr>
            <a:lvl2pPr marL="0" marR="0" lvl="1" indent="0" algn="r" rtl="0">
              <a:spcBef>
                <a:spcPts val="0"/>
              </a:spcBef>
              <a:buNone/>
              <a:defRPr sz="1200" b="0" i="0" u="none" strike="noStrike" cap="none">
                <a:solidFill>
                  <a:srgbClr val="FFFFFF"/>
                </a:solidFill>
                <a:latin typeface="Arial"/>
                <a:ea typeface="Arial"/>
                <a:cs typeface="Arial"/>
                <a:sym typeface="Arial"/>
              </a:defRPr>
            </a:lvl2pPr>
            <a:lvl3pPr marL="0" marR="0" lvl="2" indent="0" algn="r" rtl="0">
              <a:spcBef>
                <a:spcPts val="0"/>
              </a:spcBef>
              <a:buNone/>
              <a:defRPr sz="1200" b="0" i="0" u="none" strike="noStrike" cap="none">
                <a:solidFill>
                  <a:srgbClr val="FFFFFF"/>
                </a:solidFill>
                <a:latin typeface="Arial"/>
                <a:ea typeface="Arial"/>
                <a:cs typeface="Arial"/>
                <a:sym typeface="Arial"/>
              </a:defRPr>
            </a:lvl3pPr>
            <a:lvl4pPr marL="0" marR="0" lvl="3" indent="0" algn="r" rtl="0">
              <a:spcBef>
                <a:spcPts val="0"/>
              </a:spcBef>
              <a:buNone/>
              <a:defRPr sz="1200" b="0" i="0" u="none" strike="noStrike" cap="none">
                <a:solidFill>
                  <a:srgbClr val="FFFFFF"/>
                </a:solidFill>
                <a:latin typeface="Arial"/>
                <a:ea typeface="Arial"/>
                <a:cs typeface="Arial"/>
                <a:sym typeface="Arial"/>
              </a:defRPr>
            </a:lvl4pPr>
            <a:lvl5pPr marL="0" marR="0" lvl="4" indent="0" algn="r" rtl="0">
              <a:spcBef>
                <a:spcPts val="0"/>
              </a:spcBef>
              <a:buNone/>
              <a:defRPr sz="1200" b="0" i="0" u="none" strike="noStrike" cap="none">
                <a:solidFill>
                  <a:srgbClr val="FFFFFF"/>
                </a:solidFill>
                <a:latin typeface="Arial"/>
                <a:ea typeface="Arial"/>
                <a:cs typeface="Arial"/>
                <a:sym typeface="Arial"/>
              </a:defRPr>
            </a:lvl5pPr>
            <a:lvl6pPr marL="0" marR="0" lvl="5" indent="0" algn="r" rtl="0">
              <a:spcBef>
                <a:spcPts val="0"/>
              </a:spcBef>
              <a:buNone/>
              <a:defRPr sz="1200" b="0" i="0" u="none" strike="noStrike" cap="none">
                <a:solidFill>
                  <a:srgbClr val="FFFFFF"/>
                </a:solidFill>
                <a:latin typeface="Arial"/>
                <a:ea typeface="Arial"/>
                <a:cs typeface="Arial"/>
                <a:sym typeface="Arial"/>
              </a:defRPr>
            </a:lvl6pPr>
            <a:lvl7pPr marL="0" marR="0" lvl="6" indent="0" algn="r" rtl="0">
              <a:spcBef>
                <a:spcPts val="0"/>
              </a:spcBef>
              <a:buNone/>
              <a:defRPr sz="1200" b="0" i="0" u="none" strike="noStrike" cap="none">
                <a:solidFill>
                  <a:srgbClr val="FFFFFF"/>
                </a:solidFill>
                <a:latin typeface="Arial"/>
                <a:ea typeface="Arial"/>
                <a:cs typeface="Arial"/>
                <a:sym typeface="Arial"/>
              </a:defRPr>
            </a:lvl7pPr>
            <a:lvl8pPr marL="0" marR="0" lvl="7" indent="0" algn="r" rtl="0">
              <a:spcBef>
                <a:spcPts val="0"/>
              </a:spcBef>
              <a:buNone/>
              <a:defRPr sz="1200" b="0" i="0" u="none" strike="noStrike" cap="none">
                <a:solidFill>
                  <a:srgbClr val="FFFFFF"/>
                </a:solidFill>
                <a:latin typeface="Arial"/>
                <a:ea typeface="Arial"/>
                <a:cs typeface="Arial"/>
                <a:sym typeface="Arial"/>
              </a:defRPr>
            </a:lvl8pPr>
            <a:lvl9pPr marL="0" marR="0" lvl="8" indent="0" algn="r" rtl="0">
              <a:spcBef>
                <a:spcPts val="0"/>
              </a:spcBef>
              <a:buNone/>
              <a:defRPr sz="1200" b="0" i="0" u="none" strike="noStrike" cap="none">
                <a:solidFill>
                  <a:srgbClr val="FFFFFF"/>
                </a:solidFill>
                <a:latin typeface="Arial"/>
                <a:ea typeface="Arial"/>
                <a:cs typeface="Arial"/>
                <a:sym typeface="Arial"/>
              </a:defRPr>
            </a:lvl9pPr>
          </a:lstStyle>
          <a:p>
            <a:fld id="{00000000-1234-1234-1234-123412341234}" type="slidenum">
              <a:rPr lang="en-US"/>
              <a:pPr/>
              <a:t>‹#›</a:t>
            </a:fld>
            <a:endParaRPr/>
          </a:p>
        </p:txBody>
      </p:sp>
      <p:sp>
        <p:nvSpPr>
          <p:cNvPr id="103" name="Shape 103"/>
          <p:cNvSpPr txBox="1">
            <a:spLocks noGrp="1"/>
          </p:cNvSpPr>
          <p:nvPr>
            <p:ph type="title"/>
          </p:nvPr>
        </p:nvSpPr>
        <p:spPr>
          <a:xfrm>
            <a:off x="1020278" y="2588233"/>
            <a:ext cx="10162834" cy="1117493"/>
          </a:xfrm>
          <a:prstGeom prst="rect">
            <a:avLst/>
          </a:prstGeom>
          <a:noFill/>
          <a:ln>
            <a:noFill/>
          </a:ln>
        </p:spPr>
        <p:txBody>
          <a:bodyPr spcFirstLastPara="1" wrap="square" lIns="91425" tIns="91425" rIns="91425" bIns="91425" anchor="b" anchorCtr="0"/>
          <a:lstStyle>
            <a:lvl1pPr marR="0" lvl="0" algn="ctr" rtl="0">
              <a:lnSpc>
                <a:spcPct val="90000"/>
              </a:lnSpc>
              <a:spcBef>
                <a:spcPts val="0"/>
              </a:spcBef>
              <a:spcAft>
                <a:spcPts val="0"/>
              </a:spcAft>
              <a:buClr>
                <a:srgbClr val="FFFFFF"/>
              </a:buClr>
              <a:buSzPts val="5900"/>
              <a:buFont typeface="Arial Black"/>
              <a:buNone/>
              <a:defRPr sz="59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pic>
        <p:nvPicPr>
          <p:cNvPr id="104" name="Shape 104"/>
          <p:cNvPicPr preferRelativeResize="0"/>
          <p:nvPr/>
        </p:nvPicPr>
        <p:blipFill rotWithShape="1">
          <a:blip r:embed="rId2">
            <a:alphaModFix/>
          </a:blip>
          <a:srcRect/>
          <a:stretch/>
        </p:blipFill>
        <p:spPr>
          <a:xfrm>
            <a:off x="240067" y="6356350"/>
            <a:ext cx="1106424" cy="286163"/>
          </a:xfrm>
          <a:prstGeom prst="rect">
            <a:avLst/>
          </a:prstGeom>
          <a:noFill/>
          <a:ln>
            <a:noFill/>
          </a:ln>
        </p:spPr>
      </p:pic>
    </p:spTree>
    <p:extLst>
      <p:ext uri="{BB962C8B-B14F-4D97-AF65-F5344CB8AC3E}">
        <p14:creationId xmlns:p14="http://schemas.microsoft.com/office/powerpoint/2010/main" val="2442215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256032" y="1143000"/>
            <a:ext cx="2834640" cy="2377440"/>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rgbClr val="FFFFFF"/>
              </a:buClr>
              <a:buSzPts val="3200"/>
              <a:buFont typeface="Arial Black"/>
              <a:buNone/>
              <a:defRPr sz="32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7" name="Shape 107"/>
          <p:cNvSpPr txBox="1">
            <a:spLocks noGrp="1"/>
          </p:cNvSpPr>
          <p:nvPr>
            <p:ph type="body" idx="1"/>
          </p:nvPr>
        </p:nvSpPr>
        <p:spPr>
          <a:xfrm>
            <a:off x="3867912" y="868680"/>
            <a:ext cx="7315200" cy="512064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
        <p:nvSpPr>
          <p:cNvPr id="108" name="Shape 108"/>
          <p:cNvSpPr txBox="1">
            <a:spLocks noGrp="1"/>
          </p:cNvSpPr>
          <p:nvPr>
            <p:ph type="body" idx="2"/>
          </p:nvPr>
        </p:nvSpPr>
        <p:spPr>
          <a:xfrm>
            <a:off x="256032" y="3494176"/>
            <a:ext cx="2834640" cy="2321990"/>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1200"/>
              </a:spcBef>
              <a:spcAft>
                <a:spcPts val="0"/>
              </a:spcAft>
              <a:buClr>
                <a:schemeClr val="accent1"/>
              </a:buClr>
              <a:buSzPts val="1400"/>
              <a:buFont typeface="Noto Sans Symbols"/>
              <a:buNone/>
              <a:defRPr sz="1400" b="0" i="0" u="none" strike="noStrike" cap="none">
                <a:solidFill>
                  <a:srgbClr val="FFFFFF"/>
                </a:solidFill>
                <a:latin typeface="Arial"/>
                <a:ea typeface="Arial"/>
                <a:cs typeface="Arial"/>
                <a:sym typeface="Arial"/>
              </a:defRPr>
            </a:lvl1pPr>
            <a:lvl2pPr marL="914400" marR="0" lvl="1" indent="-228600" algn="l" rtl="0">
              <a:lnSpc>
                <a:spcPct val="90000"/>
              </a:lnSpc>
              <a:spcBef>
                <a:spcPts val="250"/>
              </a:spcBef>
              <a:spcAft>
                <a:spcPts val="0"/>
              </a:spcAft>
              <a:buClr>
                <a:srgbClr val="3D3D3D"/>
              </a:buClr>
              <a:buSzPts val="1200"/>
              <a:buFont typeface="Noto Sans Symbols"/>
              <a:buNone/>
              <a:defRPr sz="1200" b="0" i="0" u="none" strike="noStrike" cap="none">
                <a:solidFill>
                  <a:srgbClr val="3D3D3D"/>
                </a:solidFill>
                <a:latin typeface="Arial"/>
                <a:ea typeface="Arial"/>
                <a:cs typeface="Arial"/>
                <a:sym typeface="Arial"/>
              </a:defRPr>
            </a:lvl2pPr>
            <a:lvl3pPr marL="1371600" marR="0" lvl="2" indent="-228600" algn="l" rtl="0">
              <a:lnSpc>
                <a:spcPct val="90000"/>
              </a:lnSpc>
              <a:spcBef>
                <a:spcPts val="250"/>
              </a:spcBef>
              <a:spcAft>
                <a:spcPts val="0"/>
              </a:spcAft>
              <a:buClr>
                <a:srgbClr val="3D3D3D"/>
              </a:buClr>
              <a:buSzPts val="1000"/>
              <a:buFont typeface="Courier New"/>
              <a:buNone/>
              <a:defRPr sz="1000" b="0" i="0" u="none" strike="noStrike" cap="none">
                <a:solidFill>
                  <a:srgbClr val="3D3D3D"/>
                </a:solidFill>
                <a:latin typeface="Arial"/>
                <a:ea typeface="Arial"/>
                <a:cs typeface="Arial"/>
                <a:sym typeface="Arial"/>
              </a:defRPr>
            </a:lvl3pPr>
            <a:lvl4pPr marL="1828800" marR="0" lvl="3" indent="-228600" algn="l" rtl="0">
              <a:lnSpc>
                <a:spcPct val="90000"/>
              </a:lnSpc>
              <a:spcBef>
                <a:spcPts val="250"/>
              </a:spcBef>
              <a:spcAft>
                <a:spcPts val="0"/>
              </a:spcAft>
              <a:buClr>
                <a:srgbClr val="3D3D3D"/>
              </a:buClr>
              <a:buSzPts val="900"/>
              <a:buFont typeface="Noto Sans Symbols"/>
              <a:buNone/>
              <a:defRPr sz="900" b="0" i="0" u="none" strike="noStrike" cap="none">
                <a:solidFill>
                  <a:srgbClr val="3D3D3D"/>
                </a:solidFill>
                <a:latin typeface="Arial"/>
                <a:ea typeface="Arial"/>
                <a:cs typeface="Arial"/>
                <a:sym typeface="Arial"/>
              </a:defRPr>
            </a:lvl4pPr>
            <a:lvl5pPr marL="2286000" marR="0" lvl="4" indent="-228600" algn="l" rtl="0">
              <a:lnSpc>
                <a:spcPct val="90000"/>
              </a:lnSpc>
              <a:spcBef>
                <a:spcPts val="250"/>
              </a:spcBef>
              <a:spcAft>
                <a:spcPts val="0"/>
              </a:spcAft>
              <a:buClr>
                <a:srgbClr val="3D3D3D"/>
              </a:buClr>
              <a:buSzPts val="900"/>
              <a:buFont typeface="Noto Sans Symbols"/>
              <a:buNone/>
              <a:defRPr sz="900" b="0" i="0" u="none" strike="noStrike" cap="none">
                <a:solidFill>
                  <a:srgbClr val="3D3D3D"/>
                </a:solidFill>
                <a:latin typeface="Arial"/>
                <a:ea typeface="Arial"/>
                <a:cs typeface="Arial"/>
                <a:sym typeface="Arial"/>
              </a:defRPr>
            </a:lvl5pPr>
            <a:lvl6pPr marL="2743200" marR="0" lvl="5" indent="-228600" algn="l" rtl="0">
              <a:lnSpc>
                <a:spcPct val="90000"/>
              </a:lnSpc>
              <a:spcBef>
                <a:spcPts val="250"/>
              </a:spcBef>
              <a:spcAft>
                <a:spcPts val="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6pPr>
            <a:lvl7pPr marL="3200400" marR="0" lvl="6" indent="-228600" algn="l" rtl="0">
              <a:lnSpc>
                <a:spcPct val="90000"/>
              </a:lnSpc>
              <a:spcBef>
                <a:spcPts val="250"/>
              </a:spcBef>
              <a:spcAft>
                <a:spcPts val="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7pPr>
            <a:lvl8pPr marL="3657600" marR="0" lvl="7" indent="-228600" algn="l" rtl="0">
              <a:lnSpc>
                <a:spcPct val="90000"/>
              </a:lnSpc>
              <a:spcBef>
                <a:spcPts val="250"/>
              </a:spcBef>
              <a:spcAft>
                <a:spcPts val="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8pPr>
            <a:lvl9pPr marL="4114800" marR="0" lvl="8" indent="-228600" algn="l" rtl="0">
              <a:lnSpc>
                <a:spcPct val="90000"/>
              </a:lnSpc>
              <a:spcBef>
                <a:spcPts val="250"/>
              </a:spcBef>
              <a:spcAft>
                <a:spcPts val="25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9pPr>
          </a:lstStyle>
          <a:p>
            <a:endParaRPr/>
          </a:p>
        </p:txBody>
      </p:sp>
      <p:sp>
        <p:nvSpPr>
          <p:cNvPr id="109" name="Shape 109"/>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spTree>
    <p:extLst>
      <p:ext uri="{BB962C8B-B14F-4D97-AF65-F5344CB8AC3E}">
        <p14:creationId xmlns:p14="http://schemas.microsoft.com/office/powerpoint/2010/main" val="25814208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256032" y="1143000"/>
            <a:ext cx="2834640" cy="2377440"/>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rgbClr val="FFFFFF"/>
              </a:buClr>
              <a:buSzPts val="3200"/>
              <a:buFont typeface="Arial Black"/>
              <a:buNone/>
              <a:defRPr sz="32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2" name="Shape 112"/>
          <p:cNvSpPr>
            <a:spLocks noGrp="1"/>
          </p:cNvSpPr>
          <p:nvPr>
            <p:ph type="pic" idx="2"/>
          </p:nvPr>
        </p:nvSpPr>
        <p:spPr>
          <a:xfrm>
            <a:off x="3570644" y="767419"/>
            <a:ext cx="8115230" cy="5330952"/>
          </a:xfrm>
          <a:prstGeom prst="rect">
            <a:avLst/>
          </a:prstGeom>
          <a:solidFill>
            <a:srgbClr val="BABABA"/>
          </a:solidFill>
          <a:ln>
            <a:noFill/>
          </a:ln>
        </p:spPr>
        <p:txBody>
          <a:bodyPr spcFirstLastPara="1" wrap="square" lIns="91425" tIns="91425" rIns="91425" bIns="91425" anchor="t" anchorCtr="0"/>
          <a:lstStyle>
            <a:lvl1pPr marR="0" lvl="0" algn="l" rtl="0">
              <a:lnSpc>
                <a:spcPct val="90000"/>
              </a:lnSpc>
              <a:spcBef>
                <a:spcPts val="1200"/>
              </a:spcBef>
              <a:spcAft>
                <a:spcPts val="0"/>
              </a:spcAft>
              <a:buClr>
                <a:schemeClr val="accent1"/>
              </a:buClr>
              <a:buSzPts val="3200"/>
              <a:buFont typeface="Noto Sans Symbols"/>
              <a:buNone/>
              <a:defRPr sz="3200" b="0" i="0" u="none" strike="noStrike" cap="none">
                <a:solidFill>
                  <a:srgbClr val="3D3D3D"/>
                </a:solidFill>
                <a:latin typeface="Arial"/>
                <a:ea typeface="Arial"/>
                <a:cs typeface="Arial"/>
                <a:sym typeface="Arial"/>
              </a:defRPr>
            </a:lvl1pPr>
            <a:lvl2pPr marR="0" lvl="1" algn="l" rtl="0">
              <a:lnSpc>
                <a:spcPct val="90000"/>
              </a:lnSpc>
              <a:spcBef>
                <a:spcPts val="250"/>
              </a:spcBef>
              <a:spcAft>
                <a:spcPts val="0"/>
              </a:spcAft>
              <a:buClr>
                <a:srgbClr val="3D3D3D"/>
              </a:buClr>
              <a:buSzPts val="2800"/>
              <a:buFont typeface="Noto Sans Symbols"/>
              <a:buNone/>
              <a:defRPr sz="2800" b="0" i="0" u="none" strike="noStrike" cap="none">
                <a:solidFill>
                  <a:srgbClr val="3D3D3D"/>
                </a:solidFill>
                <a:latin typeface="Arial"/>
                <a:ea typeface="Arial"/>
                <a:cs typeface="Arial"/>
                <a:sym typeface="Arial"/>
              </a:defRPr>
            </a:lvl2pPr>
            <a:lvl3pPr marR="0" lvl="2" algn="l" rtl="0">
              <a:lnSpc>
                <a:spcPct val="90000"/>
              </a:lnSpc>
              <a:spcBef>
                <a:spcPts val="250"/>
              </a:spcBef>
              <a:spcAft>
                <a:spcPts val="0"/>
              </a:spcAft>
              <a:buClr>
                <a:srgbClr val="3D3D3D"/>
              </a:buClr>
              <a:buSzPts val="2400"/>
              <a:buFont typeface="Courier New"/>
              <a:buNone/>
              <a:defRPr sz="2400" b="0" i="0" u="none" strike="noStrike" cap="none">
                <a:solidFill>
                  <a:srgbClr val="3D3D3D"/>
                </a:solidFill>
                <a:latin typeface="Arial"/>
                <a:ea typeface="Arial"/>
                <a:cs typeface="Arial"/>
                <a:sym typeface="Arial"/>
              </a:defRPr>
            </a:lvl3pPr>
            <a:lvl4pPr marR="0" lvl="3" algn="l" rtl="0">
              <a:lnSpc>
                <a:spcPct val="90000"/>
              </a:lnSpc>
              <a:spcBef>
                <a:spcPts val="250"/>
              </a:spcBef>
              <a:spcAft>
                <a:spcPts val="0"/>
              </a:spcAft>
              <a:buClr>
                <a:srgbClr val="3D3D3D"/>
              </a:buClr>
              <a:buSzPts val="2000"/>
              <a:buFont typeface="Noto Sans Symbols"/>
              <a:buNone/>
              <a:defRPr sz="2000" b="0" i="0" u="none" strike="noStrike" cap="none">
                <a:solidFill>
                  <a:srgbClr val="3D3D3D"/>
                </a:solidFill>
                <a:latin typeface="Arial"/>
                <a:ea typeface="Arial"/>
                <a:cs typeface="Arial"/>
                <a:sym typeface="Arial"/>
              </a:defRPr>
            </a:lvl4pPr>
            <a:lvl5pPr marR="0" lvl="4" algn="l" rtl="0">
              <a:lnSpc>
                <a:spcPct val="90000"/>
              </a:lnSpc>
              <a:spcBef>
                <a:spcPts val="250"/>
              </a:spcBef>
              <a:spcAft>
                <a:spcPts val="0"/>
              </a:spcAft>
              <a:buClr>
                <a:srgbClr val="3D3D3D"/>
              </a:buClr>
              <a:buSzPts val="2000"/>
              <a:buFont typeface="Noto Sans Symbols"/>
              <a:buNone/>
              <a:defRPr sz="2000" b="0" i="0" u="none" strike="noStrike" cap="none">
                <a:solidFill>
                  <a:srgbClr val="3D3D3D"/>
                </a:solidFill>
                <a:latin typeface="Arial"/>
                <a:ea typeface="Arial"/>
                <a:cs typeface="Arial"/>
                <a:sym typeface="Arial"/>
              </a:defRPr>
            </a:lvl5pPr>
            <a:lvl6pPr marR="0" lvl="5" algn="l" rtl="0">
              <a:lnSpc>
                <a:spcPct val="90000"/>
              </a:lnSpc>
              <a:spcBef>
                <a:spcPts val="250"/>
              </a:spcBef>
              <a:spcAft>
                <a:spcPts val="0"/>
              </a:spcAft>
              <a:buClr>
                <a:schemeClr val="accent1"/>
              </a:buClr>
              <a:buSzPts val="2000"/>
              <a:buFont typeface="Noto Sans Symbols"/>
              <a:buNone/>
              <a:defRPr sz="2000" b="0" i="0" u="none" strike="noStrike" cap="none">
                <a:solidFill>
                  <a:srgbClr val="076DEA"/>
                </a:solidFill>
                <a:latin typeface="Arial"/>
                <a:ea typeface="Arial"/>
                <a:cs typeface="Arial"/>
                <a:sym typeface="Arial"/>
              </a:defRPr>
            </a:lvl6pPr>
            <a:lvl7pPr marR="0" lvl="6" algn="l" rtl="0">
              <a:lnSpc>
                <a:spcPct val="90000"/>
              </a:lnSpc>
              <a:spcBef>
                <a:spcPts val="250"/>
              </a:spcBef>
              <a:spcAft>
                <a:spcPts val="0"/>
              </a:spcAft>
              <a:buClr>
                <a:schemeClr val="accent1"/>
              </a:buClr>
              <a:buSzPts val="2000"/>
              <a:buFont typeface="Noto Sans Symbols"/>
              <a:buNone/>
              <a:defRPr sz="2000" b="0" i="0" u="none" strike="noStrike" cap="none">
                <a:solidFill>
                  <a:srgbClr val="076DEA"/>
                </a:solidFill>
                <a:latin typeface="Arial"/>
                <a:ea typeface="Arial"/>
                <a:cs typeface="Arial"/>
                <a:sym typeface="Arial"/>
              </a:defRPr>
            </a:lvl7pPr>
            <a:lvl8pPr marR="0" lvl="7" algn="l" rtl="0">
              <a:lnSpc>
                <a:spcPct val="90000"/>
              </a:lnSpc>
              <a:spcBef>
                <a:spcPts val="250"/>
              </a:spcBef>
              <a:spcAft>
                <a:spcPts val="0"/>
              </a:spcAft>
              <a:buClr>
                <a:schemeClr val="accent1"/>
              </a:buClr>
              <a:buSzPts val="2000"/>
              <a:buFont typeface="Noto Sans Symbols"/>
              <a:buNone/>
              <a:defRPr sz="2000" b="0" i="0" u="none" strike="noStrike" cap="none">
                <a:solidFill>
                  <a:srgbClr val="076DEA"/>
                </a:solidFill>
                <a:latin typeface="Arial"/>
                <a:ea typeface="Arial"/>
                <a:cs typeface="Arial"/>
                <a:sym typeface="Arial"/>
              </a:defRPr>
            </a:lvl8pPr>
            <a:lvl9pPr marR="0" lvl="8" algn="l" rtl="0">
              <a:lnSpc>
                <a:spcPct val="90000"/>
              </a:lnSpc>
              <a:spcBef>
                <a:spcPts val="250"/>
              </a:spcBef>
              <a:spcAft>
                <a:spcPts val="250"/>
              </a:spcAft>
              <a:buClr>
                <a:schemeClr val="accent1"/>
              </a:buClr>
              <a:buSzPts val="2000"/>
              <a:buFont typeface="Noto Sans Symbols"/>
              <a:buNone/>
              <a:defRPr sz="2000" b="0" i="0" u="none" strike="noStrike" cap="none">
                <a:solidFill>
                  <a:srgbClr val="076DEA"/>
                </a:solidFill>
                <a:latin typeface="Arial"/>
                <a:ea typeface="Arial"/>
                <a:cs typeface="Arial"/>
                <a:sym typeface="Arial"/>
              </a:defRPr>
            </a:lvl9pPr>
          </a:lstStyle>
          <a:p>
            <a:endParaRPr/>
          </a:p>
        </p:txBody>
      </p:sp>
      <p:sp>
        <p:nvSpPr>
          <p:cNvPr id="113" name="Shape 113"/>
          <p:cNvSpPr txBox="1">
            <a:spLocks noGrp="1"/>
          </p:cNvSpPr>
          <p:nvPr>
            <p:ph type="body" idx="1"/>
          </p:nvPr>
        </p:nvSpPr>
        <p:spPr>
          <a:xfrm>
            <a:off x="256032" y="3493008"/>
            <a:ext cx="2834640" cy="2322576"/>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1200"/>
              </a:spcBef>
              <a:spcAft>
                <a:spcPts val="0"/>
              </a:spcAft>
              <a:buClr>
                <a:schemeClr val="accent1"/>
              </a:buClr>
              <a:buSzPts val="1400"/>
              <a:buFont typeface="Noto Sans Symbols"/>
              <a:buNone/>
              <a:defRPr sz="1400" b="0" i="0" u="none" strike="noStrike" cap="none">
                <a:solidFill>
                  <a:srgbClr val="FFFFFF"/>
                </a:solidFill>
                <a:latin typeface="Arial"/>
                <a:ea typeface="Arial"/>
                <a:cs typeface="Arial"/>
                <a:sym typeface="Arial"/>
              </a:defRPr>
            </a:lvl1pPr>
            <a:lvl2pPr marL="914400" marR="0" lvl="1" indent="-228600" algn="l" rtl="0">
              <a:lnSpc>
                <a:spcPct val="90000"/>
              </a:lnSpc>
              <a:spcBef>
                <a:spcPts val="250"/>
              </a:spcBef>
              <a:spcAft>
                <a:spcPts val="0"/>
              </a:spcAft>
              <a:buClr>
                <a:srgbClr val="3D3D3D"/>
              </a:buClr>
              <a:buSzPts val="1200"/>
              <a:buFont typeface="Noto Sans Symbols"/>
              <a:buNone/>
              <a:defRPr sz="1200" b="0" i="0" u="none" strike="noStrike" cap="none">
                <a:solidFill>
                  <a:srgbClr val="3D3D3D"/>
                </a:solidFill>
                <a:latin typeface="Arial"/>
                <a:ea typeface="Arial"/>
                <a:cs typeface="Arial"/>
                <a:sym typeface="Arial"/>
              </a:defRPr>
            </a:lvl2pPr>
            <a:lvl3pPr marL="1371600" marR="0" lvl="2" indent="-228600" algn="l" rtl="0">
              <a:lnSpc>
                <a:spcPct val="90000"/>
              </a:lnSpc>
              <a:spcBef>
                <a:spcPts val="250"/>
              </a:spcBef>
              <a:spcAft>
                <a:spcPts val="0"/>
              </a:spcAft>
              <a:buClr>
                <a:srgbClr val="3D3D3D"/>
              </a:buClr>
              <a:buSzPts val="1000"/>
              <a:buFont typeface="Courier New"/>
              <a:buNone/>
              <a:defRPr sz="1000" b="0" i="0" u="none" strike="noStrike" cap="none">
                <a:solidFill>
                  <a:srgbClr val="3D3D3D"/>
                </a:solidFill>
                <a:latin typeface="Arial"/>
                <a:ea typeface="Arial"/>
                <a:cs typeface="Arial"/>
                <a:sym typeface="Arial"/>
              </a:defRPr>
            </a:lvl3pPr>
            <a:lvl4pPr marL="1828800" marR="0" lvl="3" indent="-228600" algn="l" rtl="0">
              <a:lnSpc>
                <a:spcPct val="90000"/>
              </a:lnSpc>
              <a:spcBef>
                <a:spcPts val="250"/>
              </a:spcBef>
              <a:spcAft>
                <a:spcPts val="0"/>
              </a:spcAft>
              <a:buClr>
                <a:srgbClr val="3D3D3D"/>
              </a:buClr>
              <a:buSzPts val="900"/>
              <a:buFont typeface="Noto Sans Symbols"/>
              <a:buNone/>
              <a:defRPr sz="900" b="0" i="0" u="none" strike="noStrike" cap="none">
                <a:solidFill>
                  <a:srgbClr val="3D3D3D"/>
                </a:solidFill>
                <a:latin typeface="Arial"/>
                <a:ea typeface="Arial"/>
                <a:cs typeface="Arial"/>
                <a:sym typeface="Arial"/>
              </a:defRPr>
            </a:lvl4pPr>
            <a:lvl5pPr marL="2286000" marR="0" lvl="4" indent="-228600" algn="l" rtl="0">
              <a:lnSpc>
                <a:spcPct val="90000"/>
              </a:lnSpc>
              <a:spcBef>
                <a:spcPts val="250"/>
              </a:spcBef>
              <a:spcAft>
                <a:spcPts val="0"/>
              </a:spcAft>
              <a:buClr>
                <a:srgbClr val="3D3D3D"/>
              </a:buClr>
              <a:buSzPts val="900"/>
              <a:buFont typeface="Noto Sans Symbols"/>
              <a:buNone/>
              <a:defRPr sz="900" b="0" i="0" u="none" strike="noStrike" cap="none">
                <a:solidFill>
                  <a:srgbClr val="3D3D3D"/>
                </a:solidFill>
                <a:latin typeface="Arial"/>
                <a:ea typeface="Arial"/>
                <a:cs typeface="Arial"/>
                <a:sym typeface="Arial"/>
              </a:defRPr>
            </a:lvl5pPr>
            <a:lvl6pPr marL="2743200" marR="0" lvl="5" indent="-228600" algn="l" rtl="0">
              <a:lnSpc>
                <a:spcPct val="90000"/>
              </a:lnSpc>
              <a:spcBef>
                <a:spcPts val="250"/>
              </a:spcBef>
              <a:spcAft>
                <a:spcPts val="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6pPr>
            <a:lvl7pPr marL="3200400" marR="0" lvl="6" indent="-228600" algn="l" rtl="0">
              <a:lnSpc>
                <a:spcPct val="90000"/>
              </a:lnSpc>
              <a:spcBef>
                <a:spcPts val="250"/>
              </a:spcBef>
              <a:spcAft>
                <a:spcPts val="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7pPr>
            <a:lvl8pPr marL="3657600" marR="0" lvl="7" indent="-228600" algn="l" rtl="0">
              <a:lnSpc>
                <a:spcPct val="90000"/>
              </a:lnSpc>
              <a:spcBef>
                <a:spcPts val="250"/>
              </a:spcBef>
              <a:spcAft>
                <a:spcPts val="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8pPr>
            <a:lvl9pPr marL="4114800" marR="0" lvl="8" indent="-228600" algn="l" rtl="0">
              <a:lnSpc>
                <a:spcPct val="90000"/>
              </a:lnSpc>
              <a:spcBef>
                <a:spcPts val="250"/>
              </a:spcBef>
              <a:spcAft>
                <a:spcPts val="25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9pPr>
          </a:lstStyle>
          <a:p>
            <a:endParaRPr/>
          </a:p>
        </p:txBody>
      </p:sp>
      <p:sp>
        <p:nvSpPr>
          <p:cNvPr id="114" name="Shape 114"/>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spTree>
    <p:extLst>
      <p:ext uri="{BB962C8B-B14F-4D97-AF65-F5344CB8AC3E}">
        <p14:creationId xmlns:p14="http://schemas.microsoft.com/office/powerpoint/2010/main" val="17506740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252919" y="1123837"/>
            <a:ext cx="2947482" cy="460118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FFFFFF"/>
              </a:buClr>
              <a:buSzPts val="3600"/>
              <a:buFont typeface="Arial Black"/>
              <a:buNone/>
              <a:defRPr sz="36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7" name="Shape 117"/>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pPr>
              <a:buClr>
                <a:srgbClr val="000000"/>
              </a:buClr>
              <a:buFont typeface="Arial"/>
              <a:buNone/>
            </a:pPr>
            <a:endParaRPr kern="0">
              <a:solidFill>
                <a:srgbClr val="042E60"/>
              </a:solidFill>
            </a:endParaRPr>
          </a:p>
        </p:txBody>
      </p:sp>
      <p:sp>
        <p:nvSpPr>
          <p:cNvPr id="118" name="Shape 118"/>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pPr>
              <a:buClr>
                <a:srgbClr val="000000"/>
              </a:buClr>
              <a:buFont typeface="Arial"/>
              <a:buNone/>
            </a:pPr>
            <a:endParaRPr kern="0">
              <a:solidFill>
                <a:srgbClr val="042E60"/>
              </a:solidFill>
            </a:endParaRPr>
          </a:p>
        </p:txBody>
      </p:sp>
      <p:sp>
        <p:nvSpPr>
          <p:cNvPr id="119" name="Shape 119"/>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spTree>
    <p:extLst>
      <p:ext uri="{BB962C8B-B14F-4D97-AF65-F5344CB8AC3E}">
        <p14:creationId xmlns:p14="http://schemas.microsoft.com/office/powerpoint/2010/main" val="6171102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Slide">
    <p:spTree>
      <p:nvGrpSpPr>
        <p:cNvPr id="1" name="Shape 16"/>
        <p:cNvGrpSpPr/>
        <p:nvPr/>
      </p:nvGrpSpPr>
      <p:grpSpPr>
        <a:xfrm>
          <a:off x="0" y="0"/>
          <a:ext cx="0" cy="0"/>
          <a:chOff x="0" y="0"/>
          <a:chExt cx="0" cy="0"/>
        </a:xfrm>
      </p:grpSpPr>
      <p:sp>
        <p:nvSpPr>
          <p:cNvPr id="17" name="Shape 17"/>
          <p:cNvSpPr/>
          <p:nvPr/>
        </p:nvSpPr>
        <p:spPr>
          <a:xfrm>
            <a:off x="0" y="761999"/>
            <a:ext cx="9141619" cy="5334001"/>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8" name="Shape 18"/>
          <p:cNvSpPr/>
          <p:nvPr/>
        </p:nvSpPr>
        <p:spPr>
          <a:xfrm>
            <a:off x="9270263" y="761999"/>
            <a:ext cx="2925318" cy="5334001"/>
          </a:xfrm>
          <a:prstGeom prst="rect">
            <a:avLst/>
          </a:prstGeom>
          <a:solidFill>
            <a:srgbClr val="F4F4F4">
              <a:alpha val="49803"/>
            </a:srgb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9" name="Shape 19"/>
          <p:cNvSpPr txBox="1">
            <a:spLocks noGrp="1"/>
          </p:cNvSpPr>
          <p:nvPr>
            <p:ph type="ctrTitle"/>
          </p:nvPr>
        </p:nvSpPr>
        <p:spPr>
          <a:xfrm>
            <a:off x="1069848" y="1298448"/>
            <a:ext cx="7315200" cy="3255264"/>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rgbClr val="FFFFFF"/>
              </a:buClr>
              <a:buSzPts val="5900"/>
              <a:buFont typeface="Arial Black"/>
              <a:buNone/>
              <a:defRPr sz="59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0" name="Shape 20"/>
          <p:cNvSpPr txBox="1">
            <a:spLocks noGrp="1"/>
          </p:cNvSpPr>
          <p:nvPr>
            <p:ph type="subTitle" idx="1"/>
          </p:nvPr>
        </p:nvSpPr>
        <p:spPr>
          <a:xfrm>
            <a:off x="1100015" y="4670246"/>
            <a:ext cx="7315200" cy="914400"/>
          </a:xfrm>
          <a:prstGeom prst="rect">
            <a:avLst/>
          </a:prstGeom>
          <a:noFill/>
          <a:ln>
            <a:noFill/>
          </a:ln>
        </p:spPr>
        <p:txBody>
          <a:bodyPr spcFirstLastPara="1" wrap="square" lIns="91425" tIns="91425" rIns="91425" bIns="91425" anchor="t" anchorCtr="0"/>
          <a:lstStyle>
            <a:lvl1pPr marR="0" lvl="0" algn="l" rtl="0">
              <a:lnSpc>
                <a:spcPct val="90000"/>
              </a:lnSpc>
              <a:spcBef>
                <a:spcPts val="1200"/>
              </a:spcBef>
              <a:spcAft>
                <a:spcPts val="0"/>
              </a:spcAft>
              <a:buClr>
                <a:schemeClr val="accent1"/>
              </a:buClr>
              <a:buSzPts val="2200"/>
              <a:buFont typeface="Noto Sans Symbols"/>
              <a:buNone/>
              <a:defRPr sz="2200" b="0" i="0" u="none" strike="noStrike" cap="none">
                <a:solidFill>
                  <a:srgbClr val="ACD3FF"/>
                </a:solidFill>
                <a:latin typeface="Arial"/>
                <a:ea typeface="Arial"/>
                <a:cs typeface="Arial"/>
                <a:sym typeface="Arial"/>
              </a:defRPr>
            </a:lvl1pPr>
            <a:lvl2pPr marR="0" lvl="1" algn="ctr" rtl="0">
              <a:lnSpc>
                <a:spcPct val="90000"/>
              </a:lnSpc>
              <a:spcBef>
                <a:spcPts val="250"/>
              </a:spcBef>
              <a:spcAft>
                <a:spcPts val="0"/>
              </a:spcAft>
              <a:buClr>
                <a:srgbClr val="3D3D3D"/>
              </a:buClr>
              <a:buSzPts val="2200"/>
              <a:buFont typeface="Noto Sans Symbols"/>
              <a:buNone/>
              <a:defRPr sz="2200" b="0" i="0" u="none" strike="noStrike" cap="none">
                <a:solidFill>
                  <a:srgbClr val="3D3D3D"/>
                </a:solidFill>
                <a:latin typeface="Arial"/>
                <a:ea typeface="Arial"/>
                <a:cs typeface="Arial"/>
                <a:sym typeface="Arial"/>
              </a:defRPr>
            </a:lvl2pPr>
            <a:lvl3pPr marR="0" lvl="2" algn="ctr" rtl="0">
              <a:lnSpc>
                <a:spcPct val="90000"/>
              </a:lnSpc>
              <a:spcBef>
                <a:spcPts val="250"/>
              </a:spcBef>
              <a:spcAft>
                <a:spcPts val="0"/>
              </a:spcAft>
              <a:buClr>
                <a:srgbClr val="3D3D3D"/>
              </a:buClr>
              <a:buSzPts val="2200"/>
              <a:buFont typeface="Courier New"/>
              <a:buNone/>
              <a:defRPr sz="2200" b="0" i="0" u="none" strike="noStrike" cap="none">
                <a:solidFill>
                  <a:srgbClr val="3D3D3D"/>
                </a:solidFill>
                <a:latin typeface="Arial"/>
                <a:ea typeface="Arial"/>
                <a:cs typeface="Arial"/>
                <a:sym typeface="Arial"/>
              </a:defRPr>
            </a:lvl3pPr>
            <a:lvl4pPr marR="0" lvl="3" algn="ctr" rtl="0">
              <a:lnSpc>
                <a:spcPct val="90000"/>
              </a:lnSpc>
              <a:spcBef>
                <a:spcPts val="250"/>
              </a:spcBef>
              <a:spcAft>
                <a:spcPts val="0"/>
              </a:spcAft>
              <a:buClr>
                <a:srgbClr val="3D3D3D"/>
              </a:buClr>
              <a:buSzPts val="2000"/>
              <a:buFont typeface="Noto Sans Symbols"/>
              <a:buNone/>
              <a:defRPr sz="2000" b="0" i="0" u="none" strike="noStrike" cap="none">
                <a:solidFill>
                  <a:srgbClr val="3D3D3D"/>
                </a:solidFill>
                <a:latin typeface="Arial"/>
                <a:ea typeface="Arial"/>
                <a:cs typeface="Arial"/>
                <a:sym typeface="Arial"/>
              </a:defRPr>
            </a:lvl4pPr>
            <a:lvl5pPr marR="0" lvl="4" algn="ctr" rtl="0">
              <a:lnSpc>
                <a:spcPct val="90000"/>
              </a:lnSpc>
              <a:spcBef>
                <a:spcPts val="250"/>
              </a:spcBef>
              <a:spcAft>
                <a:spcPts val="0"/>
              </a:spcAft>
              <a:buClr>
                <a:srgbClr val="3D3D3D"/>
              </a:buClr>
              <a:buSzPts val="2000"/>
              <a:buFont typeface="Noto Sans Symbols"/>
              <a:buNone/>
              <a:defRPr sz="2000" b="0" i="0" u="none" strike="noStrike" cap="none">
                <a:solidFill>
                  <a:srgbClr val="3D3D3D"/>
                </a:solidFill>
                <a:latin typeface="Arial"/>
                <a:ea typeface="Arial"/>
                <a:cs typeface="Arial"/>
                <a:sym typeface="Arial"/>
              </a:defRPr>
            </a:lvl5pPr>
            <a:lvl6pPr marR="0" lvl="5" algn="ctr" rtl="0">
              <a:lnSpc>
                <a:spcPct val="90000"/>
              </a:lnSpc>
              <a:spcBef>
                <a:spcPts val="250"/>
              </a:spcBef>
              <a:spcAft>
                <a:spcPts val="0"/>
              </a:spcAft>
              <a:buClr>
                <a:schemeClr val="accent1"/>
              </a:buClr>
              <a:buSzPts val="2000"/>
              <a:buFont typeface="Noto Sans Symbols"/>
              <a:buNone/>
              <a:defRPr sz="2000" b="0" i="0" u="none" strike="noStrike" cap="none">
                <a:solidFill>
                  <a:srgbClr val="076DEA"/>
                </a:solidFill>
                <a:latin typeface="Arial"/>
                <a:ea typeface="Arial"/>
                <a:cs typeface="Arial"/>
                <a:sym typeface="Arial"/>
              </a:defRPr>
            </a:lvl6pPr>
            <a:lvl7pPr marR="0" lvl="6" algn="ctr" rtl="0">
              <a:lnSpc>
                <a:spcPct val="90000"/>
              </a:lnSpc>
              <a:spcBef>
                <a:spcPts val="250"/>
              </a:spcBef>
              <a:spcAft>
                <a:spcPts val="0"/>
              </a:spcAft>
              <a:buClr>
                <a:schemeClr val="accent1"/>
              </a:buClr>
              <a:buSzPts val="2000"/>
              <a:buFont typeface="Noto Sans Symbols"/>
              <a:buNone/>
              <a:defRPr sz="2000" b="0" i="0" u="none" strike="noStrike" cap="none">
                <a:solidFill>
                  <a:srgbClr val="076DEA"/>
                </a:solidFill>
                <a:latin typeface="Arial"/>
                <a:ea typeface="Arial"/>
                <a:cs typeface="Arial"/>
                <a:sym typeface="Arial"/>
              </a:defRPr>
            </a:lvl7pPr>
            <a:lvl8pPr marR="0" lvl="7" algn="ctr" rtl="0">
              <a:lnSpc>
                <a:spcPct val="90000"/>
              </a:lnSpc>
              <a:spcBef>
                <a:spcPts val="250"/>
              </a:spcBef>
              <a:spcAft>
                <a:spcPts val="0"/>
              </a:spcAft>
              <a:buClr>
                <a:schemeClr val="accent1"/>
              </a:buClr>
              <a:buSzPts val="2000"/>
              <a:buFont typeface="Noto Sans Symbols"/>
              <a:buNone/>
              <a:defRPr sz="2000" b="0" i="0" u="none" strike="noStrike" cap="none">
                <a:solidFill>
                  <a:srgbClr val="076DEA"/>
                </a:solidFill>
                <a:latin typeface="Arial"/>
                <a:ea typeface="Arial"/>
                <a:cs typeface="Arial"/>
                <a:sym typeface="Arial"/>
              </a:defRPr>
            </a:lvl8pPr>
            <a:lvl9pPr marR="0" lvl="8" algn="ctr" rtl="0">
              <a:lnSpc>
                <a:spcPct val="90000"/>
              </a:lnSpc>
              <a:spcBef>
                <a:spcPts val="250"/>
              </a:spcBef>
              <a:spcAft>
                <a:spcPts val="250"/>
              </a:spcAft>
              <a:buClr>
                <a:schemeClr val="accent1"/>
              </a:buClr>
              <a:buSzPts val="2000"/>
              <a:buFont typeface="Noto Sans Symbols"/>
              <a:buNone/>
              <a:defRPr sz="2000" b="0" i="0" u="none" strike="noStrike" cap="none">
                <a:solidFill>
                  <a:srgbClr val="076DEA"/>
                </a:solidFill>
                <a:latin typeface="Arial"/>
                <a:ea typeface="Arial"/>
                <a:cs typeface="Arial"/>
                <a:sym typeface="Arial"/>
              </a:defRPr>
            </a:lvl9pPr>
          </a:lstStyle>
          <a:p>
            <a:endParaRPr/>
          </a:p>
        </p:txBody>
      </p:sp>
      <p:sp>
        <p:nvSpPr>
          <p:cNvPr id="21" name="Shape 21"/>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pic>
        <p:nvPicPr>
          <p:cNvPr id="22" name="Shape 22"/>
          <p:cNvPicPr preferRelativeResize="0"/>
          <p:nvPr/>
        </p:nvPicPr>
        <p:blipFill rotWithShape="1">
          <a:blip r:embed="rId2">
            <a:alphaModFix/>
          </a:blip>
          <a:srcRect/>
          <a:stretch/>
        </p:blipFill>
        <p:spPr>
          <a:xfrm>
            <a:off x="252919" y="6356350"/>
            <a:ext cx="1104000" cy="285536"/>
          </a:xfrm>
          <a:prstGeom prst="rect">
            <a:avLst/>
          </a:prstGeom>
          <a:noFill/>
          <a:ln>
            <a:noFill/>
          </a:ln>
        </p:spPr>
      </p:pic>
    </p:spTree>
    <p:extLst>
      <p:ext uri="{BB962C8B-B14F-4D97-AF65-F5344CB8AC3E}">
        <p14:creationId xmlns:p14="http://schemas.microsoft.com/office/powerpoint/2010/main" val="3778093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1_Title Slide">
  <p:cSld name="1_Title Slide">
    <p:spTree>
      <p:nvGrpSpPr>
        <p:cNvPr id="1" name="Shape 23"/>
        <p:cNvGrpSpPr/>
        <p:nvPr/>
      </p:nvGrpSpPr>
      <p:grpSpPr>
        <a:xfrm>
          <a:off x="0" y="0"/>
          <a:ext cx="0" cy="0"/>
          <a:chOff x="0" y="0"/>
          <a:chExt cx="0" cy="0"/>
        </a:xfrm>
      </p:grpSpPr>
      <p:sp>
        <p:nvSpPr>
          <p:cNvPr id="24" name="Shape 24"/>
          <p:cNvSpPr/>
          <p:nvPr/>
        </p:nvSpPr>
        <p:spPr>
          <a:xfrm>
            <a:off x="1" y="761999"/>
            <a:ext cx="384048" cy="5334001"/>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25" name="Shape 25"/>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pic>
        <p:nvPicPr>
          <p:cNvPr id="26" name="Shape 26"/>
          <p:cNvPicPr preferRelativeResize="0"/>
          <p:nvPr/>
        </p:nvPicPr>
        <p:blipFill rotWithShape="1">
          <a:blip r:embed="rId2">
            <a:alphaModFix/>
          </a:blip>
          <a:srcRect/>
          <a:stretch/>
        </p:blipFill>
        <p:spPr>
          <a:xfrm>
            <a:off x="252919" y="6356350"/>
            <a:ext cx="1104000" cy="285536"/>
          </a:xfrm>
          <a:prstGeom prst="rect">
            <a:avLst/>
          </a:prstGeom>
          <a:noFill/>
          <a:ln>
            <a:noFill/>
          </a:ln>
        </p:spPr>
      </p:pic>
      <p:sp>
        <p:nvSpPr>
          <p:cNvPr id="27" name="Shape 27"/>
          <p:cNvSpPr/>
          <p:nvPr/>
        </p:nvSpPr>
        <p:spPr>
          <a:xfrm>
            <a:off x="11815864" y="758952"/>
            <a:ext cx="384048" cy="5330952"/>
          </a:xfrm>
          <a:prstGeom prst="rect">
            <a:avLst/>
          </a:prstGeom>
          <a:solidFill>
            <a:srgbClr val="F4F4F4">
              <a:alpha val="49803"/>
            </a:srgb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28" name="Shape 28"/>
          <p:cNvSpPr txBox="1">
            <a:spLocks noGrp="1"/>
          </p:cNvSpPr>
          <p:nvPr>
            <p:ph type="body" idx="1"/>
          </p:nvPr>
        </p:nvSpPr>
        <p:spPr>
          <a:xfrm>
            <a:off x="816702" y="841790"/>
            <a:ext cx="10531483" cy="807720"/>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0"/>
              </a:spcBef>
              <a:spcAft>
                <a:spcPts val="0"/>
              </a:spcAft>
              <a:buClr>
                <a:schemeClr val="accent1"/>
              </a:buClr>
              <a:buSzPts val="2400"/>
              <a:buFont typeface="Noto Sans Symbols"/>
              <a:buNone/>
              <a:defRPr sz="2400" b="1" i="0" u="none" strike="noStrike" cap="none">
                <a:solidFill>
                  <a:srgbClr val="042E60"/>
                </a:solidFill>
                <a:latin typeface="Arial"/>
                <a:ea typeface="Arial"/>
                <a:cs typeface="Arial"/>
                <a:sym typeface="Arial"/>
              </a:defRPr>
            </a:lvl1pPr>
            <a:lvl2pPr marL="914400" marR="0" lvl="1" indent="-228600" algn="l" rtl="0">
              <a:lnSpc>
                <a:spcPct val="90000"/>
              </a:lnSpc>
              <a:spcBef>
                <a:spcPts val="250"/>
              </a:spcBef>
              <a:spcAft>
                <a:spcPts val="0"/>
              </a:spcAft>
              <a:buClr>
                <a:srgbClr val="3D3D3D"/>
              </a:buClr>
              <a:buSzPts val="2000"/>
              <a:buFont typeface="Noto Sans Symbols"/>
              <a:buNone/>
              <a:defRPr sz="2000" b="1" i="0" u="none" strike="noStrike" cap="none">
                <a:solidFill>
                  <a:srgbClr val="3D3D3D"/>
                </a:solidFill>
                <a:latin typeface="Arial"/>
                <a:ea typeface="Arial"/>
                <a:cs typeface="Arial"/>
                <a:sym typeface="Arial"/>
              </a:defRPr>
            </a:lvl2pPr>
            <a:lvl3pPr marL="1371600" marR="0" lvl="2" indent="-228600" algn="l" rtl="0">
              <a:lnSpc>
                <a:spcPct val="90000"/>
              </a:lnSpc>
              <a:spcBef>
                <a:spcPts val="250"/>
              </a:spcBef>
              <a:spcAft>
                <a:spcPts val="0"/>
              </a:spcAft>
              <a:buClr>
                <a:srgbClr val="3D3D3D"/>
              </a:buClr>
              <a:buSzPts val="1800"/>
              <a:buFont typeface="Courier New"/>
              <a:buNone/>
              <a:defRPr sz="1800" b="1" i="0" u="none" strike="noStrike" cap="none">
                <a:solidFill>
                  <a:srgbClr val="3D3D3D"/>
                </a:solidFill>
                <a:latin typeface="Arial"/>
                <a:ea typeface="Arial"/>
                <a:cs typeface="Arial"/>
                <a:sym typeface="Arial"/>
              </a:defRPr>
            </a:lvl3pPr>
            <a:lvl4pPr marL="1828800" marR="0" lvl="3"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4pPr>
            <a:lvl5pPr marL="2286000" marR="0" lvl="4"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5pPr>
            <a:lvl6pPr marL="2743200" marR="0" lvl="5"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6pPr>
            <a:lvl7pPr marL="3200400" marR="0" lvl="6"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7pPr>
            <a:lvl8pPr marL="3657600" marR="0" lvl="7"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8pPr>
            <a:lvl9pPr marL="4114800" marR="0" lvl="8" indent="-228600" algn="l" rtl="0">
              <a:lnSpc>
                <a:spcPct val="90000"/>
              </a:lnSpc>
              <a:spcBef>
                <a:spcPts val="250"/>
              </a:spcBef>
              <a:spcAft>
                <a:spcPts val="25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9pPr>
          </a:lstStyle>
          <a:p>
            <a:endParaRPr/>
          </a:p>
        </p:txBody>
      </p:sp>
      <p:sp>
        <p:nvSpPr>
          <p:cNvPr id="29" name="Shape 29"/>
          <p:cNvSpPr txBox="1">
            <a:spLocks noGrp="1"/>
          </p:cNvSpPr>
          <p:nvPr>
            <p:ph type="body" idx="2"/>
          </p:nvPr>
        </p:nvSpPr>
        <p:spPr>
          <a:xfrm>
            <a:off x="816703" y="1749140"/>
            <a:ext cx="10531482" cy="402336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Tree>
    <p:extLst>
      <p:ext uri="{BB962C8B-B14F-4D97-AF65-F5344CB8AC3E}">
        <p14:creationId xmlns:p14="http://schemas.microsoft.com/office/powerpoint/2010/main" val="20748436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matchingName="1_Title Slide">
  <p:cSld name="1_Title Slide">
    <p:spTree>
      <p:nvGrpSpPr>
        <p:cNvPr id="1" name="Shape 23"/>
        <p:cNvGrpSpPr/>
        <p:nvPr/>
      </p:nvGrpSpPr>
      <p:grpSpPr>
        <a:xfrm>
          <a:off x="0" y="0"/>
          <a:ext cx="0" cy="0"/>
          <a:chOff x="0" y="0"/>
          <a:chExt cx="0" cy="0"/>
        </a:xfrm>
      </p:grpSpPr>
      <p:sp>
        <p:nvSpPr>
          <p:cNvPr id="24" name="Shape 24"/>
          <p:cNvSpPr/>
          <p:nvPr/>
        </p:nvSpPr>
        <p:spPr>
          <a:xfrm>
            <a:off x="1" y="761999"/>
            <a:ext cx="384048" cy="5334001"/>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25" name="Shape 25"/>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pic>
        <p:nvPicPr>
          <p:cNvPr id="26" name="Shape 26"/>
          <p:cNvPicPr preferRelativeResize="0"/>
          <p:nvPr/>
        </p:nvPicPr>
        <p:blipFill rotWithShape="1">
          <a:blip r:embed="rId2">
            <a:alphaModFix/>
          </a:blip>
          <a:srcRect/>
          <a:stretch/>
        </p:blipFill>
        <p:spPr>
          <a:xfrm>
            <a:off x="252919" y="6356350"/>
            <a:ext cx="1104000" cy="285536"/>
          </a:xfrm>
          <a:prstGeom prst="rect">
            <a:avLst/>
          </a:prstGeom>
          <a:noFill/>
          <a:ln>
            <a:noFill/>
          </a:ln>
        </p:spPr>
      </p:pic>
      <p:sp>
        <p:nvSpPr>
          <p:cNvPr id="27" name="Shape 27"/>
          <p:cNvSpPr/>
          <p:nvPr/>
        </p:nvSpPr>
        <p:spPr>
          <a:xfrm>
            <a:off x="11815864" y="758952"/>
            <a:ext cx="384048" cy="5330952"/>
          </a:xfrm>
          <a:prstGeom prst="rect">
            <a:avLst/>
          </a:prstGeom>
          <a:solidFill>
            <a:srgbClr val="F4F4F4">
              <a:alpha val="49803"/>
            </a:srgb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28" name="Shape 28"/>
          <p:cNvSpPr txBox="1">
            <a:spLocks noGrp="1"/>
          </p:cNvSpPr>
          <p:nvPr>
            <p:ph type="body" idx="1"/>
          </p:nvPr>
        </p:nvSpPr>
        <p:spPr>
          <a:xfrm>
            <a:off x="816702" y="841790"/>
            <a:ext cx="10531483" cy="807720"/>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0"/>
              </a:spcBef>
              <a:spcAft>
                <a:spcPts val="0"/>
              </a:spcAft>
              <a:buClr>
                <a:schemeClr val="accent1"/>
              </a:buClr>
              <a:buSzPts val="2400"/>
              <a:buFont typeface="Noto Sans Symbols"/>
              <a:buNone/>
              <a:defRPr sz="2400" b="1" i="0" u="none" strike="noStrike" cap="none">
                <a:solidFill>
                  <a:srgbClr val="042E60"/>
                </a:solidFill>
                <a:latin typeface="Arial"/>
                <a:ea typeface="Arial"/>
                <a:cs typeface="Arial"/>
                <a:sym typeface="Arial"/>
              </a:defRPr>
            </a:lvl1pPr>
            <a:lvl2pPr marL="914400" marR="0" lvl="1" indent="-228600" algn="l" rtl="0">
              <a:lnSpc>
                <a:spcPct val="90000"/>
              </a:lnSpc>
              <a:spcBef>
                <a:spcPts val="250"/>
              </a:spcBef>
              <a:spcAft>
                <a:spcPts val="0"/>
              </a:spcAft>
              <a:buClr>
                <a:srgbClr val="3D3D3D"/>
              </a:buClr>
              <a:buSzPts val="2000"/>
              <a:buFont typeface="Noto Sans Symbols"/>
              <a:buNone/>
              <a:defRPr sz="2000" b="1" i="0" u="none" strike="noStrike" cap="none">
                <a:solidFill>
                  <a:srgbClr val="3D3D3D"/>
                </a:solidFill>
                <a:latin typeface="Arial"/>
                <a:ea typeface="Arial"/>
                <a:cs typeface="Arial"/>
                <a:sym typeface="Arial"/>
              </a:defRPr>
            </a:lvl2pPr>
            <a:lvl3pPr marL="1371600" marR="0" lvl="2" indent="-228600" algn="l" rtl="0">
              <a:lnSpc>
                <a:spcPct val="90000"/>
              </a:lnSpc>
              <a:spcBef>
                <a:spcPts val="250"/>
              </a:spcBef>
              <a:spcAft>
                <a:spcPts val="0"/>
              </a:spcAft>
              <a:buClr>
                <a:srgbClr val="3D3D3D"/>
              </a:buClr>
              <a:buSzPts val="1800"/>
              <a:buFont typeface="Courier New"/>
              <a:buNone/>
              <a:defRPr sz="1800" b="1" i="0" u="none" strike="noStrike" cap="none">
                <a:solidFill>
                  <a:srgbClr val="3D3D3D"/>
                </a:solidFill>
                <a:latin typeface="Arial"/>
                <a:ea typeface="Arial"/>
                <a:cs typeface="Arial"/>
                <a:sym typeface="Arial"/>
              </a:defRPr>
            </a:lvl3pPr>
            <a:lvl4pPr marL="1828800" marR="0" lvl="3"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4pPr>
            <a:lvl5pPr marL="2286000" marR="0" lvl="4"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5pPr>
            <a:lvl6pPr marL="2743200" marR="0" lvl="5"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6pPr>
            <a:lvl7pPr marL="3200400" marR="0" lvl="6"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7pPr>
            <a:lvl8pPr marL="3657600" marR="0" lvl="7"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8pPr>
            <a:lvl9pPr marL="4114800" marR="0" lvl="8" indent="-228600" algn="l" rtl="0">
              <a:lnSpc>
                <a:spcPct val="90000"/>
              </a:lnSpc>
              <a:spcBef>
                <a:spcPts val="250"/>
              </a:spcBef>
              <a:spcAft>
                <a:spcPts val="25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9pPr>
          </a:lstStyle>
          <a:p>
            <a:endParaRPr/>
          </a:p>
        </p:txBody>
      </p:sp>
      <p:sp>
        <p:nvSpPr>
          <p:cNvPr id="29" name="Shape 29"/>
          <p:cNvSpPr txBox="1">
            <a:spLocks noGrp="1"/>
          </p:cNvSpPr>
          <p:nvPr>
            <p:ph type="body" idx="2"/>
          </p:nvPr>
        </p:nvSpPr>
        <p:spPr>
          <a:xfrm>
            <a:off x="816703" y="1749140"/>
            <a:ext cx="10531482" cy="402336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Tree>
    <p:extLst>
      <p:ext uri="{BB962C8B-B14F-4D97-AF65-F5344CB8AC3E}">
        <p14:creationId xmlns:p14="http://schemas.microsoft.com/office/powerpoint/2010/main" val="20112906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matchingName="3_Title Slide">
  <p:cSld name="3_Title Slide">
    <p:spTree>
      <p:nvGrpSpPr>
        <p:cNvPr id="1" name="Shape 30"/>
        <p:cNvGrpSpPr/>
        <p:nvPr/>
      </p:nvGrpSpPr>
      <p:grpSpPr>
        <a:xfrm>
          <a:off x="0" y="0"/>
          <a:ext cx="0" cy="0"/>
          <a:chOff x="0" y="0"/>
          <a:chExt cx="0" cy="0"/>
        </a:xfrm>
      </p:grpSpPr>
      <p:sp>
        <p:nvSpPr>
          <p:cNvPr id="31" name="Shape 31"/>
          <p:cNvSpPr/>
          <p:nvPr/>
        </p:nvSpPr>
        <p:spPr>
          <a:xfrm>
            <a:off x="1" y="761999"/>
            <a:ext cx="384048" cy="5334001"/>
          </a:xfrm>
          <a:prstGeom prst="rect">
            <a:avLst/>
          </a:prstGeom>
          <a:solidFill>
            <a:srgbClr val="F4F4F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32" name="Shape 32"/>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pic>
        <p:nvPicPr>
          <p:cNvPr id="33" name="Shape 33"/>
          <p:cNvPicPr preferRelativeResize="0"/>
          <p:nvPr/>
        </p:nvPicPr>
        <p:blipFill rotWithShape="1">
          <a:blip r:embed="rId2">
            <a:alphaModFix/>
          </a:blip>
          <a:srcRect/>
          <a:stretch/>
        </p:blipFill>
        <p:spPr>
          <a:xfrm>
            <a:off x="252919" y="6356350"/>
            <a:ext cx="1104000" cy="285536"/>
          </a:xfrm>
          <a:prstGeom prst="rect">
            <a:avLst/>
          </a:prstGeom>
          <a:noFill/>
          <a:ln>
            <a:noFill/>
          </a:ln>
        </p:spPr>
      </p:pic>
      <p:sp>
        <p:nvSpPr>
          <p:cNvPr id="34" name="Shape 34"/>
          <p:cNvSpPr/>
          <p:nvPr/>
        </p:nvSpPr>
        <p:spPr>
          <a:xfrm>
            <a:off x="8739764" y="758952"/>
            <a:ext cx="3443590" cy="5330952"/>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35" name="Shape 35"/>
          <p:cNvSpPr txBox="1">
            <a:spLocks noGrp="1"/>
          </p:cNvSpPr>
          <p:nvPr>
            <p:ph type="title"/>
          </p:nvPr>
        </p:nvSpPr>
        <p:spPr>
          <a:xfrm>
            <a:off x="8987818" y="1123836"/>
            <a:ext cx="2947482" cy="460118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FFFFFF"/>
              </a:buClr>
              <a:buSzPts val="3600"/>
              <a:buFont typeface="Arial Black"/>
              <a:buNone/>
              <a:defRPr sz="36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6" name="Shape 36"/>
          <p:cNvSpPr txBox="1">
            <a:spLocks noGrp="1"/>
          </p:cNvSpPr>
          <p:nvPr>
            <p:ph type="body" idx="1"/>
          </p:nvPr>
        </p:nvSpPr>
        <p:spPr>
          <a:xfrm>
            <a:off x="904306" y="864107"/>
            <a:ext cx="7315200" cy="512064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Tree>
    <p:extLst>
      <p:ext uri="{BB962C8B-B14F-4D97-AF65-F5344CB8AC3E}">
        <p14:creationId xmlns:p14="http://schemas.microsoft.com/office/powerpoint/2010/main" val="36297668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matchingName="5_Title Slide">
  <p:cSld name="5_Title Slide">
    <p:spTree>
      <p:nvGrpSpPr>
        <p:cNvPr id="1" name="Shape 37"/>
        <p:cNvGrpSpPr/>
        <p:nvPr/>
      </p:nvGrpSpPr>
      <p:grpSpPr>
        <a:xfrm>
          <a:off x="0" y="0"/>
          <a:ext cx="0" cy="0"/>
          <a:chOff x="0" y="0"/>
          <a:chExt cx="0" cy="0"/>
        </a:xfrm>
      </p:grpSpPr>
      <p:sp>
        <p:nvSpPr>
          <p:cNvPr id="38" name="Shape 38"/>
          <p:cNvSpPr/>
          <p:nvPr/>
        </p:nvSpPr>
        <p:spPr>
          <a:xfrm>
            <a:off x="1" y="761999"/>
            <a:ext cx="384048" cy="5334001"/>
          </a:xfrm>
          <a:prstGeom prst="rect">
            <a:avLst/>
          </a:prstGeom>
          <a:solidFill>
            <a:srgbClr val="F4F4F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39" name="Shape 39"/>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pic>
        <p:nvPicPr>
          <p:cNvPr id="40" name="Shape 40"/>
          <p:cNvPicPr preferRelativeResize="0"/>
          <p:nvPr/>
        </p:nvPicPr>
        <p:blipFill rotWithShape="1">
          <a:blip r:embed="rId2">
            <a:alphaModFix/>
          </a:blip>
          <a:srcRect/>
          <a:stretch/>
        </p:blipFill>
        <p:spPr>
          <a:xfrm>
            <a:off x="252919" y="6356350"/>
            <a:ext cx="1104000" cy="285536"/>
          </a:xfrm>
          <a:prstGeom prst="rect">
            <a:avLst/>
          </a:prstGeom>
          <a:noFill/>
          <a:ln>
            <a:noFill/>
          </a:ln>
        </p:spPr>
      </p:pic>
      <p:sp>
        <p:nvSpPr>
          <p:cNvPr id="41" name="Shape 41"/>
          <p:cNvSpPr/>
          <p:nvPr/>
        </p:nvSpPr>
        <p:spPr>
          <a:xfrm>
            <a:off x="8739764" y="758952"/>
            <a:ext cx="3443590" cy="5330952"/>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42" name="Shape 42"/>
          <p:cNvSpPr txBox="1">
            <a:spLocks noGrp="1"/>
          </p:cNvSpPr>
          <p:nvPr>
            <p:ph type="title"/>
          </p:nvPr>
        </p:nvSpPr>
        <p:spPr>
          <a:xfrm>
            <a:off x="8987818" y="1123836"/>
            <a:ext cx="2947482" cy="460118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FFFFFF"/>
              </a:buClr>
              <a:buSzPts val="3600"/>
              <a:buFont typeface="Arial Black"/>
              <a:buNone/>
              <a:defRPr sz="36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3" name="Shape 43"/>
          <p:cNvSpPr txBox="1">
            <a:spLocks noGrp="1"/>
          </p:cNvSpPr>
          <p:nvPr>
            <p:ph type="body" idx="1"/>
          </p:nvPr>
        </p:nvSpPr>
        <p:spPr>
          <a:xfrm>
            <a:off x="904306" y="864107"/>
            <a:ext cx="7315200" cy="512064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Tree>
    <p:extLst>
      <p:ext uri="{BB962C8B-B14F-4D97-AF65-F5344CB8AC3E}">
        <p14:creationId xmlns:p14="http://schemas.microsoft.com/office/powerpoint/2010/main" val="41444805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matchingName="6_Title Slide">
  <p:cSld name="6_Title Slide">
    <p:spTree>
      <p:nvGrpSpPr>
        <p:cNvPr id="1" name="Shape 44"/>
        <p:cNvGrpSpPr/>
        <p:nvPr/>
      </p:nvGrpSpPr>
      <p:grpSpPr>
        <a:xfrm>
          <a:off x="0" y="0"/>
          <a:ext cx="0" cy="0"/>
          <a:chOff x="0" y="0"/>
          <a:chExt cx="0" cy="0"/>
        </a:xfrm>
      </p:grpSpPr>
      <p:sp>
        <p:nvSpPr>
          <p:cNvPr id="45" name="Shape 45"/>
          <p:cNvSpPr/>
          <p:nvPr/>
        </p:nvSpPr>
        <p:spPr>
          <a:xfrm>
            <a:off x="1" y="761999"/>
            <a:ext cx="384048" cy="5334001"/>
          </a:xfrm>
          <a:prstGeom prst="rect">
            <a:avLst/>
          </a:prstGeom>
          <a:solidFill>
            <a:srgbClr val="F4F4F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46" name="Shape 46"/>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pic>
        <p:nvPicPr>
          <p:cNvPr id="47" name="Shape 47"/>
          <p:cNvPicPr preferRelativeResize="0"/>
          <p:nvPr/>
        </p:nvPicPr>
        <p:blipFill rotWithShape="1">
          <a:blip r:embed="rId2">
            <a:alphaModFix/>
          </a:blip>
          <a:srcRect/>
          <a:stretch/>
        </p:blipFill>
        <p:spPr>
          <a:xfrm>
            <a:off x="252919" y="6356350"/>
            <a:ext cx="1104000" cy="285536"/>
          </a:xfrm>
          <a:prstGeom prst="rect">
            <a:avLst/>
          </a:prstGeom>
          <a:noFill/>
          <a:ln>
            <a:noFill/>
          </a:ln>
        </p:spPr>
      </p:pic>
      <p:sp>
        <p:nvSpPr>
          <p:cNvPr id="48" name="Shape 48"/>
          <p:cNvSpPr/>
          <p:nvPr/>
        </p:nvSpPr>
        <p:spPr>
          <a:xfrm>
            <a:off x="8739764" y="758952"/>
            <a:ext cx="3443590" cy="5330952"/>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49" name="Shape 49"/>
          <p:cNvSpPr txBox="1">
            <a:spLocks noGrp="1"/>
          </p:cNvSpPr>
          <p:nvPr>
            <p:ph type="title"/>
          </p:nvPr>
        </p:nvSpPr>
        <p:spPr>
          <a:xfrm>
            <a:off x="8987818" y="1123836"/>
            <a:ext cx="2947482" cy="460118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FFFFFF"/>
              </a:buClr>
              <a:buSzPts val="3600"/>
              <a:buFont typeface="Arial Black"/>
              <a:buNone/>
              <a:defRPr sz="36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0" name="Shape 50"/>
          <p:cNvSpPr>
            <a:spLocks noGrp="1"/>
          </p:cNvSpPr>
          <p:nvPr>
            <p:ph type="pic" idx="2"/>
          </p:nvPr>
        </p:nvSpPr>
        <p:spPr>
          <a:xfrm>
            <a:off x="632104" y="844739"/>
            <a:ext cx="7859606" cy="5159375"/>
          </a:xfrm>
          <a:prstGeom prst="rect">
            <a:avLst/>
          </a:prstGeom>
          <a:noFill/>
          <a:ln>
            <a:noFill/>
          </a:ln>
        </p:spPr>
        <p:txBody>
          <a:bodyPr spcFirstLastPara="1" wrap="square" lIns="91425" tIns="91425" rIns="91425" bIns="91425" anchor="ctr" anchorCtr="0"/>
          <a:lstStyle>
            <a:lvl1pPr marR="0" lvl="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R="0" lvl="1"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R="0" lvl="2"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R="0" lvl="3"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R="0" lvl="4"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R="0" lvl="5"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R="0" lvl="6"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R="0" lvl="7"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R="0" lvl="8"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Tree>
    <p:extLst>
      <p:ext uri="{BB962C8B-B14F-4D97-AF65-F5344CB8AC3E}">
        <p14:creationId xmlns:p14="http://schemas.microsoft.com/office/powerpoint/2010/main" val="20392958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matchingName="4_Title Slide">
  <p:cSld name="4_Title Slide">
    <p:spTree>
      <p:nvGrpSpPr>
        <p:cNvPr id="1" name="Shape 51"/>
        <p:cNvGrpSpPr/>
        <p:nvPr/>
      </p:nvGrpSpPr>
      <p:grpSpPr>
        <a:xfrm>
          <a:off x="0" y="0"/>
          <a:ext cx="0" cy="0"/>
          <a:chOff x="0" y="0"/>
          <a:chExt cx="0" cy="0"/>
        </a:xfrm>
      </p:grpSpPr>
      <p:sp>
        <p:nvSpPr>
          <p:cNvPr id="52" name="Shape 52"/>
          <p:cNvSpPr/>
          <p:nvPr/>
        </p:nvSpPr>
        <p:spPr>
          <a:xfrm>
            <a:off x="1" y="761999"/>
            <a:ext cx="384048" cy="5334001"/>
          </a:xfrm>
          <a:prstGeom prst="rect">
            <a:avLst/>
          </a:prstGeom>
          <a:solidFill>
            <a:srgbClr val="F4F4F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53" name="Shape 53"/>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pic>
        <p:nvPicPr>
          <p:cNvPr id="54" name="Shape 54"/>
          <p:cNvPicPr preferRelativeResize="0"/>
          <p:nvPr/>
        </p:nvPicPr>
        <p:blipFill rotWithShape="1">
          <a:blip r:embed="rId2">
            <a:alphaModFix/>
          </a:blip>
          <a:srcRect/>
          <a:stretch/>
        </p:blipFill>
        <p:spPr>
          <a:xfrm>
            <a:off x="252919" y="6356350"/>
            <a:ext cx="1104000" cy="285536"/>
          </a:xfrm>
          <a:prstGeom prst="rect">
            <a:avLst/>
          </a:prstGeom>
          <a:noFill/>
          <a:ln>
            <a:noFill/>
          </a:ln>
        </p:spPr>
      </p:pic>
      <p:sp>
        <p:nvSpPr>
          <p:cNvPr id="55" name="Shape 55"/>
          <p:cNvSpPr/>
          <p:nvPr/>
        </p:nvSpPr>
        <p:spPr>
          <a:xfrm>
            <a:off x="8739764" y="758952"/>
            <a:ext cx="3443590" cy="5330952"/>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56" name="Shape 56"/>
          <p:cNvSpPr txBox="1">
            <a:spLocks noGrp="1"/>
          </p:cNvSpPr>
          <p:nvPr>
            <p:ph type="body" idx="1"/>
          </p:nvPr>
        </p:nvSpPr>
        <p:spPr>
          <a:xfrm>
            <a:off x="788081" y="975460"/>
            <a:ext cx="7547650" cy="807720"/>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0"/>
              </a:spcBef>
              <a:spcAft>
                <a:spcPts val="0"/>
              </a:spcAft>
              <a:buClr>
                <a:schemeClr val="accent1"/>
              </a:buClr>
              <a:buSzPts val="2000"/>
              <a:buFont typeface="Noto Sans Symbols"/>
              <a:buNone/>
              <a:defRPr sz="2000" b="1" i="0" u="none" strike="noStrike" cap="none">
                <a:solidFill>
                  <a:srgbClr val="042E60"/>
                </a:solidFill>
                <a:latin typeface="Arial"/>
                <a:ea typeface="Arial"/>
                <a:cs typeface="Arial"/>
                <a:sym typeface="Arial"/>
              </a:defRPr>
            </a:lvl1pPr>
            <a:lvl2pPr marL="914400" marR="0" lvl="1" indent="-228600" algn="l" rtl="0">
              <a:lnSpc>
                <a:spcPct val="90000"/>
              </a:lnSpc>
              <a:spcBef>
                <a:spcPts val="250"/>
              </a:spcBef>
              <a:spcAft>
                <a:spcPts val="0"/>
              </a:spcAft>
              <a:buClr>
                <a:srgbClr val="3D3D3D"/>
              </a:buClr>
              <a:buSzPts val="2000"/>
              <a:buFont typeface="Noto Sans Symbols"/>
              <a:buNone/>
              <a:defRPr sz="2000" b="1" i="0" u="none" strike="noStrike" cap="none">
                <a:solidFill>
                  <a:srgbClr val="3D3D3D"/>
                </a:solidFill>
                <a:latin typeface="Arial"/>
                <a:ea typeface="Arial"/>
                <a:cs typeface="Arial"/>
                <a:sym typeface="Arial"/>
              </a:defRPr>
            </a:lvl2pPr>
            <a:lvl3pPr marL="1371600" marR="0" lvl="2" indent="-228600" algn="l" rtl="0">
              <a:lnSpc>
                <a:spcPct val="90000"/>
              </a:lnSpc>
              <a:spcBef>
                <a:spcPts val="250"/>
              </a:spcBef>
              <a:spcAft>
                <a:spcPts val="0"/>
              </a:spcAft>
              <a:buClr>
                <a:srgbClr val="3D3D3D"/>
              </a:buClr>
              <a:buSzPts val="1800"/>
              <a:buFont typeface="Courier New"/>
              <a:buNone/>
              <a:defRPr sz="1800" b="1" i="0" u="none" strike="noStrike" cap="none">
                <a:solidFill>
                  <a:srgbClr val="3D3D3D"/>
                </a:solidFill>
                <a:latin typeface="Arial"/>
                <a:ea typeface="Arial"/>
                <a:cs typeface="Arial"/>
                <a:sym typeface="Arial"/>
              </a:defRPr>
            </a:lvl3pPr>
            <a:lvl4pPr marL="1828800" marR="0" lvl="3"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4pPr>
            <a:lvl5pPr marL="2286000" marR="0" lvl="4"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5pPr>
            <a:lvl6pPr marL="2743200" marR="0" lvl="5"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6pPr>
            <a:lvl7pPr marL="3200400" marR="0" lvl="6"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7pPr>
            <a:lvl8pPr marL="3657600" marR="0" lvl="7"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8pPr>
            <a:lvl9pPr marL="4114800" marR="0" lvl="8" indent="-228600" algn="l" rtl="0">
              <a:lnSpc>
                <a:spcPct val="90000"/>
              </a:lnSpc>
              <a:spcBef>
                <a:spcPts val="250"/>
              </a:spcBef>
              <a:spcAft>
                <a:spcPts val="25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9pPr>
          </a:lstStyle>
          <a:p>
            <a:endParaRPr/>
          </a:p>
        </p:txBody>
      </p:sp>
      <p:sp>
        <p:nvSpPr>
          <p:cNvPr id="57" name="Shape 57"/>
          <p:cNvSpPr txBox="1">
            <a:spLocks noGrp="1"/>
          </p:cNvSpPr>
          <p:nvPr>
            <p:ph type="body" idx="2"/>
          </p:nvPr>
        </p:nvSpPr>
        <p:spPr>
          <a:xfrm>
            <a:off x="788081" y="1882810"/>
            <a:ext cx="7547650" cy="402336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
        <p:nvSpPr>
          <p:cNvPr id="58" name="Shape 58"/>
          <p:cNvSpPr txBox="1">
            <a:spLocks noGrp="1"/>
          </p:cNvSpPr>
          <p:nvPr>
            <p:ph type="title"/>
          </p:nvPr>
        </p:nvSpPr>
        <p:spPr>
          <a:xfrm>
            <a:off x="9048974" y="1143000"/>
            <a:ext cx="2834640" cy="2377440"/>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rgbClr val="FFFFFF"/>
              </a:buClr>
              <a:buSzPts val="3200"/>
              <a:buFont typeface="Arial Black"/>
              <a:buNone/>
              <a:defRPr sz="32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9" name="Shape 59"/>
          <p:cNvSpPr txBox="1">
            <a:spLocks noGrp="1"/>
          </p:cNvSpPr>
          <p:nvPr>
            <p:ph type="body" idx="3"/>
          </p:nvPr>
        </p:nvSpPr>
        <p:spPr>
          <a:xfrm>
            <a:off x="9048974" y="3494176"/>
            <a:ext cx="2834640" cy="2321990"/>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1200"/>
              </a:spcBef>
              <a:spcAft>
                <a:spcPts val="0"/>
              </a:spcAft>
              <a:buClr>
                <a:schemeClr val="accent1"/>
              </a:buClr>
              <a:buSzPts val="1400"/>
              <a:buFont typeface="Noto Sans Symbols"/>
              <a:buNone/>
              <a:defRPr sz="1400" b="0" i="0" u="none" strike="noStrike" cap="none">
                <a:solidFill>
                  <a:srgbClr val="FFFFFF"/>
                </a:solidFill>
                <a:latin typeface="Arial"/>
                <a:ea typeface="Arial"/>
                <a:cs typeface="Arial"/>
                <a:sym typeface="Arial"/>
              </a:defRPr>
            </a:lvl1pPr>
            <a:lvl2pPr marL="914400" marR="0" lvl="1" indent="-228600" algn="l" rtl="0">
              <a:lnSpc>
                <a:spcPct val="90000"/>
              </a:lnSpc>
              <a:spcBef>
                <a:spcPts val="250"/>
              </a:spcBef>
              <a:spcAft>
                <a:spcPts val="0"/>
              </a:spcAft>
              <a:buClr>
                <a:srgbClr val="3D3D3D"/>
              </a:buClr>
              <a:buSzPts val="1200"/>
              <a:buFont typeface="Noto Sans Symbols"/>
              <a:buNone/>
              <a:defRPr sz="1200" b="0" i="0" u="none" strike="noStrike" cap="none">
                <a:solidFill>
                  <a:srgbClr val="3D3D3D"/>
                </a:solidFill>
                <a:latin typeface="Arial"/>
                <a:ea typeface="Arial"/>
                <a:cs typeface="Arial"/>
                <a:sym typeface="Arial"/>
              </a:defRPr>
            </a:lvl2pPr>
            <a:lvl3pPr marL="1371600" marR="0" lvl="2" indent="-228600" algn="l" rtl="0">
              <a:lnSpc>
                <a:spcPct val="90000"/>
              </a:lnSpc>
              <a:spcBef>
                <a:spcPts val="250"/>
              </a:spcBef>
              <a:spcAft>
                <a:spcPts val="0"/>
              </a:spcAft>
              <a:buClr>
                <a:srgbClr val="3D3D3D"/>
              </a:buClr>
              <a:buSzPts val="1000"/>
              <a:buFont typeface="Courier New"/>
              <a:buNone/>
              <a:defRPr sz="1000" b="0" i="0" u="none" strike="noStrike" cap="none">
                <a:solidFill>
                  <a:srgbClr val="3D3D3D"/>
                </a:solidFill>
                <a:latin typeface="Arial"/>
                <a:ea typeface="Arial"/>
                <a:cs typeface="Arial"/>
                <a:sym typeface="Arial"/>
              </a:defRPr>
            </a:lvl3pPr>
            <a:lvl4pPr marL="1828800" marR="0" lvl="3" indent="-228600" algn="l" rtl="0">
              <a:lnSpc>
                <a:spcPct val="90000"/>
              </a:lnSpc>
              <a:spcBef>
                <a:spcPts val="250"/>
              </a:spcBef>
              <a:spcAft>
                <a:spcPts val="0"/>
              </a:spcAft>
              <a:buClr>
                <a:srgbClr val="3D3D3D"/>
              </a:buClr>
              <a:buSzPts val="900"/>
              <a:buFont typeface="Noto Sans Symbols"/>
              <a:buNone/>
              <a:defRPr sz="900" b="0" i="0" u="none" strike="noStrike" cap="none">
                <a:solidFill>
                  <a:srgbClr val="3D3D3D"/>
                </a:solidFill>
                <a:latin typeface="Arial"/>
                <a:ea typeface="Arial"/>
                <a:cs typeface="Arial"/>
                <a:sym typeface="Arial"/>
              </a:defRPr>
            </a:lvl4pPr>
            <a:lvl5pPr marL="2286000" marR="0" lvl="4" indent="-228600" algn="l" rtl="0">
              <a:lnSpc>
                <a:spcPct val="90000"/>
              </a:lnSpc>
              <a:spcBef>
                <a:spcPts val="250"/>
              </a:spcBef>
              <a:spcAft>
                <a:spcPts val="0"/>
              </a:spcAft>
              <a:buClr>
                <a:srgbClr val="3D3D3D"/>
              </a:buClr>
              <a:buSzPts val="900"/>
              <a:buFont typeface="Noto Sans Symbols"/>
              <a:buNone/>
              <a:defRPr sz="900" b="0" i="0" u="none" strike="noStrike" cap="none">
                <a:solidFill>
                  <a:srgbClr val="3D3D3D"/>
                </a:solidFill>
                <a:latin typeface="Arial"/>
                <a:ea typeface="Arial"/>
                <a:cs typeface="Arial"/>
                <a:sym typeface="Arial"/>
              </a:defRPr>
            </a:lvl5pPr>
            <a:lvl6pPr marL="2743200" marR="0" lvl="5" indent="-228600" algn="l" rtl="0">
              <a:lnSpc>
                <a:spcPct val="90000"/>
              </a:lnSpc>
              <a:spcBef>
                <a:spcPts val="250"/>
              </a:spcBef>
              <a:spcAft>
                <a:spcPts val="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6pPr>
            <a:lvl7pPr marL="3200400" marR="0" lvl="6" indent="-228600" algn="l" rtl="0">
              <a:lnSpc>
                <a:spcPct val="90000"/>
              </a:lnSpc>
              <a:spcBef>
                <a:spcPts val="250"/>
              </a:spcBef>
              <a:spcAft>
                <a:spcPts val="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7pPr>
            <a:lvl8pPr marL="3657600" marR="0" lvl="7" indent="-228600" algn="l" rtl="0">
              <a:lnSpc>
                <a:spcPct val="90000"/>
              </a:lnSpc>
              <a:spcBef>
                <a:spcPts val="250"/>
              </a:spcBef>
              <a:spcAft>
                <a:spcPts val="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8pPr>
            <a:lvl9pPr marL="4114800" marR="0" lvl="8" indent="-228600" algn="l" rtl="0">
              <a:lnSpc>
                <a:spcPct val="90000"/>
              </a:lnSpc>
              <a:spcBef>
                <a:spcPts val="250"/>
              </a:spcBef>
              <a:spcAft>
                <a:spcPts val="25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9pPr>
          </a:lstStyle>
          <a:p>
            <a:endParaRPr/>
          </a:p>
        </p:txBody>
      </p:sp>
    </p:spTree>
    <p:extLst>
      <p:ext uri="{BB962C8B-B14F-4D97-AF65-F5344CB8AC3E}">
        <p14:creationId xmlns:p14="http://schemas.microsoft.com/office/powerpoint/2010/main" val="172946351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matchingName="2_Title Slide">
  <p:cSld name="2_Title Slide">
    <p:spTree>
      <p:nvGrpSpPr>
        <p:cNvPr id="1" name="Shape 60"/>
        <p:cNvGrpSpPr/>
        <p:nvPr/>
      </p:nvGrpSpPr>
      <p:grpSpPr>
        <a:xfrm>
          <a:off x="0" y="0"/>
          <a:ext cx="0" cy="0"/>
          <a:chOff x="0" y="0"/>
          <a:chExt cx="0" cy="0"/>
        </a:xfrm>
      </p:grpSpPr>
      <p:sp>
        <p:nvSpPr>
          <p:cNvPr id="61" name="Shape 61"/>
          <p:cNvSpPr/>
          <p:nvPr/>
        </p:nvSpPr>
        <p:spPr>
          <a:xfrm>
            <a:off x="1" y="761999"/>
            <a:ext cx="384048" cy="5334001"/>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62" name="Shape 62"/>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pic>
        <p:nvPicPr>
          <p:cNvPr id="63" name="Shape 63"/>
          <p:cNvPicPr preferRelativeResize="0"/>
          <p:nvPr/>
        </p:nvPicPr>
        <p:blipFill rotWithShape="1">
          <a:blip r:embed="rId2">
            <a:alphaModFix/>
          </a:blip>
          <a:srcRect/>
          <a:stretch/>
        </p:blipFill>
        <p:spPr>
          <a:xfrm>
            <a:off x="252919" y="6356350"/>
            <a:ext cx="1104000" cy="285536"/>
          </a:xfrm>
          <a:prstGeom prst="rect">
            <a:avLst/>
          </a:prstGeom>
          <a:noFill/>
          <a:ln>
            <a:noFill/>
          </a:ln>
        </p:spPr>
      </p:pic>
      <p:sp>
        <p:nvSpPr>
          <p:cNvPr id="64" name="Shape 64"/>
          <p:cNvSpPr/>
          <p:nvPr/>
        </p:nvSpPr>
        <p:spPr>
          <a:xfrm>
            <a:off x="11815864" y="758952"/>
            <a:ext cx="384048" cy="5330952"/>
          </a:xfrm>
          <a:prstGeom prst="rect">
            <a:avLst/>
          </a:prstGeom>
          <a:solidFill>
            <a:srgbClr val="F4F4F4">
              <a:alpha val="49803"/>
            </a:srgb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65" name="Shape 65"/>
          <p:cNvSpPr txBox="1">
            <a:spLocks noGrp="1"/>
          </p:cNvSpPr>
          <p:nvPr>
            <p:ph type="body" idx="1"/>
          </p:nvPr>
        </p:nvSpPr>
        <p:spPr>
          <a:xfrm>
            <a:off x="816703" y="841790"/>
            <a:ext cx="4905407" cy="807720"/>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0"/>
              </a:spcBef>
              <a:spcAft>
                <a:spcPts val="0"/>
              </a:spcAft>
              <a:buClr>
                <a:schemeClr val="accent1"/>
              </a:buClr>
              <a:buSzPts val="2400"/>
              <a:buFont typeface="Noto Sans Symbols"/>
              <a:buNone/>
              <a:defRPr sz="2400" b="1" i="0" u="none" strike="noStrike" cap="none">
                <a:solidFill>
                  <a:srgbClr val="042E60"/>
                </a:solidFill>
                <a:latin typeface="Arial"/>
                <a:ea typeface="Arial"/>
                <a:cs typeface="Arial"/>
                <a:sym typeface="Arial"/>
              </a:defRPr>
            </a:lvl1pPr>
            <a:lvl2pPr marL="914400" marR="0" lvl="1" indent="-228600" algn="l" rtl="0">
              <a:lnSpc>
                <a:spcPct val="90000"/>
              </a:lnSpc>
              <a:spcBef>
                <a:spcPts val="250"/>
              </a:spcBef>
              <a:spcAft>
                <a:spcPts val="0"/>
              </a:spcAft>
              <a:buClr>
                <a:srgbClr val="3D3D3D"/>
              </a:buClr>
              <a:buSzPts val="2000"/>
              <a:buFont typeface="Noto Sans Symbols"/>
              <a:buNone/>
              <a:defRPr sz="2000" b="1" i="0" u="none" strike="noStrike" cap="none">
                <a:solidFill>
                  <a:srgbClr val="3D3D3D"/>
                </a:solidFill>
                <a:latin typeface="Arial"/>
                <a:ea typeface="Arial"/>
                <a:cs typeface="Arial"/>
                <a:sym typeface="Arial"/>
              </a:defRPr>
            </a:lvl2pPr>
            <a:lvl3pPr marL="1371600" marR="0" lvl="2" indent="-228600" algn="l" rtl="0">
              <a:lnSpc>
                <a:spcPct val="90000"/>
              </a:lnSpc>
              <a:spcBef>
                <a:spcPts val="250"/>
              </a:spcBef>
              <a:spcAft>
                <a:spcPts val="0"/>
              </a:spcAft>
              <a:buClr>
                <a:srgbClr val="3D3D3D"/>
              </a:buClr>
              <a:buSzPts val="1800"/>
              <a:buFont typeface="Courier New"/>
              <a:buNone/>
              <a:defRPr sz="1800" b="1" i="0" u="none" strike="noStrike" cap="none">
                <a:solidFill>
                  <a:srgbClr val="3D3D3D"/>
                </a:solidFill>
                <a:latin typeface="Arial"/>
                <a:ea typeface="Arial"/>
                <a:cs typeface="Arial"/>
                <a:sym typeface="Arial"/>
              </a:defRPr>
            </a:lvl3pPr>
            <a:lvl4pPr marL="1828800" marR="0" lvl="3"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4pPr>
            <a:lvl5pPr marL="2286000" marR="0" lvl="4"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5pPr>
            <a:lvl6pPr marL="2743200" marR="0" lvl="5"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6pPr>
            <a:lvl7pPr marL="3200400" marR="0" lvl="6"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7pPr>
            <a:lvl8pPr marL="3657600" marR="0" lvl="7"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8pPr>
            <a:lvl9pPr marL="4114800" marR="0" lvl="8" indent="-228600" algn="l" rtl="0">
              <a:lnSpc>
                <a:spcPct val="90000"/>
              </a:lnSpc>
              <a:spcBef>
                <a:spcPts val="250"/>
              </a:spcBef>
              <a:spcAft>
                <a:spcPts val="25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9pPr>
          </a:lstStyle>
          <a:p>
            <a:endParaRPr/>
          </a:p>
        </p:txBody>
      </p:sp>
      <p:sp>
        <p:nvSpPr>
          <p:cNvPr id="66" name="Shape 66"/>
          <p:cNvSpPr txBox="1">
            <a:spLocks noGrp="1"/>
          </p:cNvSpPr>
          <p:nvPr>
            <p:ph type="body" idx="2"/>
          </p:nvPr>
        </p:nvSpPr>
        <p:spPr>
          <a:xfrm>
            <a:off x="816703" y="1749140"/>
            <a:ext cx="4905407" cy="402336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
        <p:nvSpPr>
          <p:cNvPr id="67" name="Shape 67"/>
          <p:cNvSpPr txBox="1">
            <a:spLocks noGrp="1"/>
          </p:cNvSpPr>
          <p:nvPr>
            <p:ph type="body" idx="3"/>
          </p:nvPr>
        </p:nvSpPr>
        <p:spPr>
          <a:xfrm>
            <a:off x="6477802" y="838742"/>
            <a:ext cx="4905407" cy="807720"/>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0"/>
              </a:spcBef>
              <a:spcAft>
                <a:spcPts val="0"/>
              </a:spcAft>
              <a:buClr>
                <a:schemeClr val="accent1"/>
              </a:buClr>
              <a:buSzPts val="2400"/>
              <a:buFont typeface="Noto Sans Symbols"/>
              <a:buNone/>
              <a:defRPr sz="2400" b="1" i="0" u="none" strike="noStrike" cap="none">
                <a:solidFill>
                  <a:srgbClr val="042E60"/>
                </a:solidFill>
                <a:latin typeface="Arial"/>
                <a:ea typeface="Arial"/>
                <a:cs typeface="Arial"/>
                <a:sym typeface="Arial"/>
              </a:defRPr>
            </a:lvl1pPr>
            <a:lvl2pPr marL="914400" marR="0" lvl="1" indent="-228600" algn="l" rtl="0">
              <a:lnSpc>
                <a:spcPct val="90000"/>
              </a:lnSpc>
              <a:spcBef>
                <a:spcPts val="250"/>
              </a:spcBef>
              <a:spcAft>
                <a:spcPts val="0"/>
              </a:spcAft>
              <a:buClr>
                <a:srgbClr val="3D3D3D"/>
              </a:buClr>
              <a:buSzPts val="2000"/>
              <a:buFont typeface="Noto Sans Symbols"/>
              <a:buNone/>
              <a:defRPr sz="2000" b="1" i="0" u="none" strike="noStrike" cap="none">
                <a:solidFill>
                  <a:srgbClr val="3D3D3D"/>
                </a:solidFill>
                <a:latin typeface="Arial"/>
                <a:ea typeface="Arial"/>
                <a:cs typeface="Arial"/>
                <a:sym typeface="Arial"/>
              </a:defRPr>
            </a:lvl2pPr>
            <a:lvl3pPr marL="1371600" marR="0" lvl="2" indent="-228600" algn="l" rtl="0">
              <a:lnSpc>
                <a:spcPct val="90000"/>
              </a:lnSpc>
              <a:spcBef>
                <a:spcPts val="250"/>
              </a:spcBef>
              <a:spcAft>
                <a:spcPts val="0"/>
              </a:spcAft>
              <a:buClr>
                <a:srgbClr val="3D3D3D"/>
              </a:buClr>
              <a:buSzPts val="1800"/>
              <a:buFont typeface="Courier New"/>
              <a:buNone/>
              <a:defRPr sz="1800" b="1" i="0" u="none" strike="noStrike" cap="none">
                <a:solidFill>
                  <a:srgbClr val="3D3D3D"/>
                </a:solidFill>
                <a:latin typeface="Arial"/>
                <a:ea typeface="Arial"/>
                <a:cs typeface="Arial"/>
                <a:sym typeface="Arial"/>
              </a:defRPr>
            </a:lvl3pPr>
            <a:lvl4pPr marL="1828800" marR="0" lvl="3"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4pPr>
            <a:lvl5pPr marL="2286000" marR="0" lvl="4"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5pPr>
            <a:lvl6pPr marL="2743200" marR="0" lvl="5"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6pPr>
            <a:lvl7pPr marL="3200400" marR="0" lvl="6"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7pPr>
            <a:lvl8pPr marL="3657600" marR="0" lvl="7"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8pPr>
            <a:lvl9pPr marL="4114800" marR="0" lvl="8" indent="-228600" algn="l" rtl="0">
              <a:lnSpc>
                <a:spcPct val="90000"/>
              </a:lnSpc>
              <a:spcBef>
                <a:spcPts val="250"/>
              </a:spcBef>
              <a:spcAft>
                <a:spcPts val="25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9pPr>
          </a:lstStyle>
          <a:p>
            <a:endParaRPr/>
          </a:p>
        </p:txBody>
      </p:sp>
      <p:sp>
        <p:nvSpPr>
          <p:cNvPr id="68" name="Shape 68"/>
          <p:cNvSpPr txBox="1">
            <a:spLocks noGrp="1"/>
          </p:cNvSpPr>
          <p:nvPr>
            <p:ph type="body" idx="4"/>
          </p:nvPr>
        </p:nvSpPr>
        <p:spPr>
          <a:xfrm>
            <a:off x="6477802" y="1746092"/>
            <a:ext cx="4905408" cy="402336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Tree>
    <p:extLst>
      <p:ext uri="{BB962C8B-B14F-4D97-AF65-F5344CB8AC3E}">
        <p14:creationId xmlns:p14="http://schemas.microsoft.com/office/powerpoint/2010/main" val="84674635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252919" y="1123837"/>
            <a:ext cx="2947482" cy="460118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FFFFFF"/>
              </a:buClr>
              <a:buSzPts val="3600"/>
              <a:buFont typeface="Arial Black"/>
              <a:buNone/>
              <a:defRPr sz="36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1" name="Shape 71"/>
          <p:cNvSpPr txBox="1">
            <a:spLocks noGrp="1"/>
          </p:cNvSpPr>
          <p:nvPr>
            <p:ph type="body" idx="1"/>
          </p:nvPr>
        </p:nvSpPr>
        <p:spPr>
          <a:xfrm>
            <a:off x="3869268" y="864108"/>
            <a:ext cx="7315200" cy="512064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
        <p:nvSpPr>
          <p:cNvPr id="72" name="Shape 72"/>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spTree>
    <p:extLst>
      <p:ext uri="{BB962C8B-B14F-4D97-AF65-F5344CB8AC3E}">
        <p14:creationId xmlns:p14="http://schemas.microsoft.com/office/powerpoint/2010/main" val="51160708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3867912" y="1298448"/>
            <a:ext cx="7315200" cy="3255264"/>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rgbClr val="3D3D3D"/>
              </a:buClr>
              <a:buSzPts val="5900"/>
              <a:buFont typeface="Arial Black"/>
              <a:buNone/>
              <a:defRPr sz="5900" b="0" i="0" u="none" strike="noStrike" cap="none">
                <a:solidFill>
                  <a:srgbClr val="3D3D3D"/>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5" name="Shape 75"/>
          <p:cNvSpPr txBox="1">
            <a:spLocks noGrp="1"/>
          </p:cNvSpPr>
          <p:nvPr>
            <p:ph type="body" idx="1"/>
          </p:nvPr>
        </p:nvSpPr>
        <p:spPr>
          <a:xfrm>
            <a:off x="3886200" y="4672584"/>
            <a:ext cx="7315200" cy="914400"/>
          </a:xfrm>
          <a:prstGeom prst="rect">
            <a:avLst/>
          </a:prstGeom>
          <a:noFill/>
          <a:ln>
            <a:noFill/>
          </a:ln>
        </p:spPr>
        <p:txBody>
          <a:bodyPr spcFirstLastPara="1" wrap="square" lIns="91425" tIns="91425" rIns="91425" bIns="91425" anchor="t" anchorCtr="0"/>
          <a:lstStyle>
            <a:lvl1pPr marL="457200" marR="0" lvl="0" indent="-228600" algn="l" rtl="0">
              <a:lnSpc>
                <a:spcPct val="90000"/>
              </a:lnSpc>
              <a:spcBef>
                <a:spcPts val="1200"/>
              </a:spcBef>
              <a:spcAft>
                <a:spcPts val="0"/>
              </a:spcAft>
              <a:buClr>
                <a:schemeClr val="accent1"/>
              </a:buClr>
              <a:buSzPts val="2200"/>
              <a:buFont typeface="Noto Sans Symbols"/>
              <a:buNone/>
              <a:defRPr sz="2200" b="0" i="0" u="none" strike="noStrike" cap="none">
                <a:solidFill>
                  <a:srgbClr val="0099DC"/>
                </a:solidFill>
                <a:latin typeface="Arial"/>
                <a:ea typeface="Arial"/>
                <a:cs typeface="Arial"/>
                <a:sym typeface="Arial"/>
              </a:defRPr>
            </a:lvl1pPr>
            <a:lvl2pPr marL="914400" marR="0" lvl="1" indent="-228600" algn="l" rtl="0">
              <a:lnSpc>
                <a:spcPct val="90000"/>
              </a:lnSpc>
              <a:spcBef>
                <a:spcPts val="250"/>
              </a:spcBef>
              <a:spcAft>
                <a:spcPts val="0"/>
              </a:spcAft>
              <a:buClr>
                <a:srgbClr val="3D3D3D"/>
              </a:buClr>
              <a:buSzPts val="1800"/>
              <a:buFont typeface="Noto Sans Symbols"/>
              <a:buNone/>
              <a:defRPr sz="1800" b="0" i="0" u="none" strike="noStrike" cap="none">
                <a:solidFill>
                  <a:srgbClr val="888C9C"/>
                </a:solidFill>
                <a:latin typeface="Arial"/>
                <a:ea typeface="Arial"/>
                <a:cs typeface="Arial"/>
                <a:sym typeface="Arial"/>
              </a:defRPr>
            </a:lvl2pPr>
            <a:lvl3pPr marL="1371600" marR="0" lvl="2" indent="-228600" algn="l" rtl="0">
              <a:lnSpc>
                <a:spcPct val="90000"/>
              </a:lnSpc>
              <a:spcBef>
                <a:spcPts val="250"/>
              </a:spcBef>
              <a:spcAft>
                <a:spcPts val="0"/>
              </a:spcAft>
              <a:buClr>
                <a:srgbClr val="3D3D3D"/>
              </a:buClr>
              <a:buSzPts val="1600"/>
              <a:buFont typeface="Courier New"/>
              <a:buNone/>
              <a:defRPr sz="1600" b="0" i="0" u="none" strike="noStrike" cap="none">
                <a:solidFill>
                  <a:srgbClr val="888C9C"/>
                </a:solidFill>
                <a:latin typeface="Arial"/>
                <a:ea typeface="Arial"/>
                <a:cs typeface="Arial"/>
                <a:sym typeface="Arial"/>
              </a:defRPr>
            </a:lvl3pPr>
            <a:lvl4pPr marL="1828800" marR="0" lvl="3" indent="-228600" algn="l" rtl="0">
              <a:lnSpc>
                <a:spcPct val="90000"/>
              </a:lnSpc>
              <a:spcBef>
                <a:spcPts val="250"/>
              </a:spcBef>
              <a:spcAft>
                <a:spcPts val="0"/>
              </a:spcAft>
              <a:buClr>
                <a:srgbClr val="3D3D3D"/>
              </a:buClr>
              <a:buSzPts val="1400"/>
              <a:buFont typeface="Noto Sans Symbols"/>
              <a:buNone/>
              <a:defRPr sz="1400" b="0" i="0" u="none" strike="noStrike" cap="none">
                <a:solidFill>
                  <a:srgbClr val="888C9C"/>
                </a:solidFill>
                <a:latin typeface="Arial"/>
                <a:ea typeface="Arial"/>
                <a:cs typeface="Arial"/>
                <a:sym typeface="Arial"/>
              </a:defRPr>
            </a:lvl4pPr>
            <a:lvl5pPr marL="2286000" marR="0" lvl="4" indent="-228600" algn="l" rtl="0">
              <a:lnSpc>
                <a:spcPct val="90000"/>
              </a:lnSpc>
              <a:spcBef>
                <a:spcPts val="250"/>
              </a:spcBef>
              <a:spcAft>
                <a:spcPts val="0"/>
              </a:spcAft>
              <a:buClr>
                <a:srgbClr val="3D3D3D"/>
              </a:buClr>
              <a:buSzPts val="1400"/>
              <a:buFont typeface="Noto Sans Symbols"/>
              <a:buNone/>
              <a:defRPr sz="1400" b="0" i="0" u="none" strike="noStrike" cap="none">
                <a:solidFill>
                  <a:srgbClr val="888C9C"/>
                </a:solidFill>
                <a:latin typeface="Arial"/>
                <a:ea typeface="Arial"/>
                <a:cs typeface="Arial"/>
                <a:sym typeface="Arial"/>
              </a:defRPr>
            </a:lvl5pPr>
            <a:lvl6pPr marL="2743200" marR="0" lvl="5" indent="-228600" algn="l" rtl="0">
              <a:lnSpc>
                <a:spcPct val="90000"/>
              </a:lnSpc>
              <a:spcBef>
                <a:spcPts val="250"/>
              </a:spcBef>
              <a:spcAft>
                <a:spcPts val="0"/>
              </a:spcAft>
              <a:buClr>
                <a:schemeClr val="accent1"/>
              </a:buClr>
              <a:buSzPts val="1400"/>
              <a:buFont typeface="Noto Sans Symbols"/>
              <a:buNone/>
              <a:defRPr sz="1400" b="0" i="0" u="none" strike="noStrike" cap="none">
                <a:solidFill>
                  <a:srgbClr val="888C9C"/>
                </a:solidFill>
                <a:latin typeface="Arial"/>
                <a:ea typeface="Arial"/>
                <a:cs typeface="Arial"/>
                <a:sym typeface="Arial"/>
              </a:defRPr>
            </a:lvl6pPr>
            <a:lvl7pPr marL="3200400" marR="0" lvl="6" indent="-228600" algn="l" rtl="0">
              <a:lnSpc>
                <a:spcPct val="90000"/>
              </a:lnSpc>
              <a:spcBef>
                <a:spcPts val="250"/>
              </a:spcBef>
              <a:spcAft>
                <a:spcPts val="0"/>
              </a:spcAft>
              <a:buClr>
                <a:schemeClr val="accent1"/>
              </a:buClr>
              <a:buSzPts val="1400"/>
              <a:buFont typeface="Noto Sans Symbols"/>
              <a:buNone/>
              <a:defRPr sz="1400" b="0" i="0" u="none" strike="noStrike" cap="none">
                <a:solidFill>
                  <a:srgbClr val="888C9C"/>
                </a:solidFill>
                <a:latin typeface="Arial"/>
                <a:ea typeface="Arial"/>
                <a:cs typeface="Arial"/>
                <a:sym typeface="Arial"/>
              </a:defRPr>
            </a:lvl7pPr>
            <a:lvl8pPr marL="3657600" marR="0" lvl="7" indent="-228600" algn="l" rtl="0">
              <a:lnSpc>
                <a:spcPct val="90000"/>
              </a:lnSpc>
              <a:spcBef>
                <a:spcPts val="250"/>
              </a:spcBef>
              <a:spcAft>
                <a:spcPts val="0"/>
              </a:spcAft>
              <a:buClr>
                <a:schemeClr val="accent1"/>
              </a:buClr>
              <a:buSzPts val="1400"/>
              <a:buFont typeface="Noto Sans Symbols"/>
              <a:buNone/>
              <a:defRPr sz="1400" b="0" i="0" u="none" strike="noStrike" cap="none">
                <a:solidFill>
                  <a:srgbClr val="888C9C"/>
                </a:solidFill>
                <a:latin typeface="Arial"/>
                <a:ea typeface="Arial"/>
                <a:cs typeface="Arial"/>
                <a:sym typeface="Arial"/>
              </a:defRPr>
            </a:lvl8pPr>
            <a:lvl9pPr marL="4114800" marR="0" lvl="8" indent="-228600" algn="l" rtl="0">
              <a:lnSpc>
                <a:spcPct val="90000"/>
              </a:lnSpc>
              <a:spcBef>
                <a:spcPts val="250"/>
              </a:spcBef>
              <a:spcAft>
                <a:spcPts val="250"/>
              </a:spcAft>
              <a:buClr>
                <a:schemeClr val="accent1"/>
              </a:buClr>
              <a:buSzPts val="1400"/>
              <a:buFont typeface="Noto Sans Symbols"/>
              <a:buNone/>
              <a:defRPr sz="1400" b="0" i="0" u="none" strike="noStrike" cap="none">
                <a:solidFill>
                  <a:srgbClr val="888C9C"/>
                </a:solidFill>
                <a:latin typeface="Arial"/>
                <a:ea typeface="Arial"/>
                <a:cs typeface="Arial"/>
                <a:sym typeface="Arial"/>
              </a:defRPr>
            </a:lvl9pPr>
          </a:lstStyle>
          <a:p>
            <a:endParaRPr/>
          </a:p>
        </p:txBody>
      </p:sp>
      <p:sp>
        <p:nvSpPr>
          <p:cNvPr id="76" name="Shape 76"/>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spTree>
    <p:extLst>
      <p:ext uri="{BB962C8B-B14F-4D97-AF65-F5344CB8AC3E}">
        <p14:creationId xmlns:p14="http://schemas.microsoft.com/office/powerpoint/2010/main" val="385756623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252919" y="1123837"/>
            <a:ext cx="2947482" cy="460118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FFFFFF"/>
              </a:buClr>
              <a:buSzPts val="3600"/>
              <a:buFont typeface="Arial Black"/>
              <a:buNone/>
              <a:defRPr sz="36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9" name="Shape 79"/>
          <p:cNvSpPr txBox="1">
            <a:spLocks noGrp="1"/>
          </p:cNvSpPr>
          <p:nvPr>
            <p:ph type="body" idx="1"/>
          </p:nvPr>
        </p:nvSpPr>
        <p:spPr>
          <a:xfrm>
            <a:off x="3867912" y="868680"/>
            <a:ext cx="3474720" cy="512064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
        <p:nvSpPr>
          <p:cNvPr id="80" name="Shape 80"/>
          <p:cNvSpPr txBox="1">
            <a:spLocks noGrp="1"/>
          </p:cNvSpPr>
          <p:nvPr>
            <p:ph type="body" idx="2"/>
          </p:nvPr>
        </p:nvSpPr>
        <p:spPr>
          <a:xfrm>
            <a:off x="7818120" y="868680"/>
            <a:ext cx="3474720" cy="512064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
        <p:nvSpPr>
          <p:cNvPr id="81" name="Shape 81"/>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spTree>
    <p:extLst>
      <p:ext uri="{BB962C8B-B14F-4D97-AF65-F5344CB8AC3E}">
        <p14:creationId xmlns:p14="http://schemas.microsoft.com/office/powerpoint/2010/main" val="397356386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252919" y="1123837"/>
            <a:ext cx="2947482" cy="460118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FFFFFF"/>
              </a:buClr>
              <a:buSzPts val="3600"/>
              <a:buFont typeface="Arial Black"/>
              <a:buNone/>
              <a:defRPr sz="36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4" name="Shape 84"/>
          <p:cNvSpPr txBox="1">
            <a:spLocks noGrp="1"/>
          </p:cNvSpPr>
          <p:nvPr>
            <p:ph type="body" idx="1"/>
          </p:nvPr>
        </p:nvSpPr>
        <p:spPr>
          <a:xfrm>
            <a:off x="3867912" y="1023586"/>
            <a:ext cx="3474720" cy="807720"/>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0"/>
              </a:spcBef>
              <a:spcAft>
                <a:spcPts val="0"/>
              </a:spcAft>
              <a:buClr>
                <a:schemeClr val="accent1"/>
              </a:buClr>
              <a:buSzPts val="2000"/>
              <a:buFont typeface="Noto Sans Symbols"/>
              <a:buNone/>
              <a:defRPr sz="2000" b="1" i="0" u="none" strike="noStrike" cap="none">
                <a:solidFill>
                  <a:srgbClr val="042E60"/>
                </a:solidFill>
                <a:latin typeface="Arial"/>
                <a:ea typeface="Arial"/>
                <a:cs typeface="Arial"/>
                <a:sym typeface="Arial"/>
              </a:defRPr>
            </a:lvl1pPr>
            <a:lvl2pPr marL="914400" marR="0" lvl="1" indent="-228600" algn="l" rtl="0">
              <a:lnSpc>
                <a:spcPct val="90000"/>
              </a:lnSpc>
              <a:spcBef>
                <a:spcPts val="250"/>
              </a:spcBef>
              <a:spcAft>
                <a:spcPts val="0"/>
              </a:spcAft>
              <a:buClr>
                <a:srgbClr val="3D3D3D"/>
              </a:buClr>
              <a:buSzPts val="2000"/>
              <a:buFont typeface="Noto Sans Symbols"/>
              <a:buNone/>
              <a:defRPr sz="2000" b="1" i="0" u="none" strike="noStrike" cap="none">
                <a:solidFill>
                  <a:srgbClr val="3D3D3D"/>
                </a:solidFill>
                <a:latin typeface="Arial"/>
                <a:ea typeface="Arial"/>
                <a:cs typeface="Arial"/>
                <a:sym typeface="Arial"/>
              </a:defRPr>
            </a:lvl2pPr>
            <a:lvl3pPr marL="1371600" marR="0" lvl="2" indent="-228600" algn="l" rtl="0">
              <a:lnSpc>
                <a:spcPct val="90000"/>
              </a:lnSpc>
              <a:spcBef>
                <a:spcPts val="250"/>
              </a:spcBef>
              <a:spcAft>
                <a:spcPts val="0"/>
              </a:spcAft>
              <a:buClr>
                <a:srgbClr val="3D3D3D"/>
              </a:buClr>
              <a:buSzPts val="1800"/>
              <a:buFont typeface="Courier New"/>
              <a:buNone/>
              <a:defRPr sz="1800" b="1" i="0" u="none" strike="noStrike" cap="none">
                <a:solidFill>
                  <a:srgbClr val="3D3D3D"/>
                </a:solidFill>
                <a:latin typeface="Arial"/>
                <a:ea typeface="Arial"/>
                <a:cs typeface="Arial"/>
                <a:sym typeface="Arial"/>
              </a:defRPr>
            </a:lvl3pPr>
            <a:lvl4pPr marL="1828800" marR="0" lvl="3"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4pPr>
            <a:lvl5pPr marL="2286000" marR="0" lvl="4"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5pPr>
            <a:lvl6pPr marL="2743200" marR="0" lvl="5"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6pPr>
            <a:lvl7pPr marL="3200400" marR="0" lvl="6"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7pPr>
            <a:lvl8pPr marL="3657600" marR="0" lvl="7"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8pPr>
            <a:lvl9pPr marL="4114800" marR="0" lvl="8" indent="-228600" algn="l" rtl="0">
              <a:lnSpc>
                <a:spcPct val="90000"/>
              </a:lnSpc>
              <a:spcBef>
                <a:spcPts val="250"/>
              </a:spcBef>
              <a:spcAft>
                <a:spcPts val="25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9pPr>
          </a:lstStyle>
          <a:p>
            <a:endParaRPr/>
          </a:p>
        </p:txBody>
      </p:sp>
      <p:sp>
        <p:nvSpPr>
          <p:cNvPr id="85" name="Shape 85"/>
          <p:cNvSpPr txBox="1">
            <a:spLocks noGrp="1"/>
          </p:cNvSpPr>
          <p:nvPr>
            <p:ph type="body" idx="2"/>
          </p:nvPr>
        </p:nvSpPr>
        <p:spPr>
          <a:xfrm>
            <a:off x="3867912" y="1930936"/>
            <a:ext cx="3474720" cy="402336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
        <p:nvSpPr>
          <p:cNvPr id="86" name="Shape 86"/>
          <p:cNvSpPr txBox="1">
            <a:spLocks noGrp="1"/>
          </p:cNvSpPr>
          <p:nvPr>
            <p:ph type="body" idx="3"/>
          </p:nvPr>
        </p:nvSpPr>
        <p:spPr>
          <a:xfrm>
            <a:off x="7818463" y="1023586"/>
            <a:ext cx="3474720" cy="813171"/>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0"/>
              </a:spcBef>
              <a:spcAft>
                <a:spcPts val="0"/>
              </a:spcAft>
              <a:buClr>
                <a:schemeClr val="accent1"/>
              </a:buClr>
              <a:buSzPts val="2000"/>
              <a:buFont typeface="Noto Sans Symbols"/>
              <a:buNone/>
              <a:defRPr sz="2000" b="1" i="0" u="none" strike="noStrike" cap="none">
                <a:solidFill>
                  <a:srgbClr val="042E60"/>
                </a:solidFill>
                <a:latin typeface="Arial"/>
                <a:ea typeface="Arial"/>
                <a:cs typeface="Arial"/>
                <a:sym typeface="Arial"/>
              </a:defRPr>
            </a:lvl1pPr>
            <a:lvl2pPr marL="914400" marR="0" lvl="1" indent="-228600" algn="l" rtl="0">
              <a:lnSpc>
                <a:spcPct val="90000"/>
              </a:lnSpc>
              <a:spcBef>
                <a:spcPts val="250"/>
              </a:spcBef>
              <a:spcAft>
                <a:spcPts val="0"/>
              </a:spcAft>
              <a:buClr>
                <a:srgbClr val="3D3D3D"/>
              </a:buClr>
              <a:buSzPts val="2000"/>
              <a:buFont typeface="Noto Sans Symbols"/>
              <a:buNone/>
              <a:defRPr sz="2000" b="1" i="0" u="none" strike="noStrike" cap="none">
                <a:solidFill>
                  <a:srgbClr val="3D3D3D"/>
                </a:solidFill>
                <a:latin typeface="Arial"/>
                <a:ea typeface="Arial"/>
                <a:cs typeface="Arial"/>
                <a:sym typeface="Arial"/>
              </a:defRPr>
            </a:lvl2pPr>
            <a:lvl3pPr marL="1371600" marR="0" lvl="2" indent="-228600" algn="l" rtl="0">
              <a:lnSpc>
                <a:spcPct val="90000"/>
              </a:lnSpc>
              <a:spcBef>
                <a:spcPts val="250"/>
              </a:spcBef>
              <a:spcAft>
                <a:spcPts val="0"/>
              </a:spcAft>
              <a:buClr>
                <a:srgbClr val="3D3D3D"/>
              </a:buClr>
              <a:buSzPts val="1800"/>
              <a:buFont typeface="Courier New"/>
              <a:buNone/>
              <a:defRPr sz="1800" b="1" i="0" u="none" strike="noStrike" cap="none">
                <a:solidFill>
                  <a:srgbClr val="3D3D3D"/>
                </a:solidFill>
                <a:latin typeface="Arial"/>
                <a:ea typeface="Arial"/>
                <a:cs typeface="Arial"/>
                <a:sym typeface="Arial"/>
              </a:defRPr>
            </a:lvl3pPr>
            <a:lvl4pPr marL="1828800" marR="0" lvl="3"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4pPr>
            <a:lvl5pPr marL="2286000" marR="0" lvl="4"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5pPr>
            <a:lvl6pPr marL="2743200" marR="0" lvl="5"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6pPr>
            <a:lvl7pPr marL="3200400" marR="0" lvl="6"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7pPr>
            <a:lvl8pPr marL="3657600" marR="0" lvl="7"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8pPr>
            <a:lvl9pPr marL="4114800" marR="0" lvl="8" indent="-228600" algn="l" rtl="0">
              <a:lnSpc>
                <a:spcPct val="90000"/>
              </a:lnSpc>
              <a:spcBef>
                <a:spcPts val="250"/>
              </a:spcBef>
              <a:spcAft>
                <a:spcPts val="25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9pPr>
          </a:lstStyle>
          <a:p>
            <a:endParaRPr/>
          </a:p>
        </p:txBody>
      </p:sp>
      <p:sp>
        <p:nvSpPr>
          <p:cNvPr id="87" name="Shape 87"/>
          <p:cNvSpPr txBox="1">
            <a:spLocks noGrp="1"/>
          </p:cNvSpPr>
          <p:nvPr>
            <p:ph type="body" idx="4"/>
          </p:nvPr>
        </p:nvSpPr>
        <p:spPr>
          <a:xfrm>
            <a:off x="7818463" y="1930936"/>
            <a:ext cx="3474720" cy="402336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
        <p:nvSpPr>
          <p:cNvPr id="88" name="Shape 88"/>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spTree>
    <p:extLst>
      <p:ext uri="{BB962C8B-B14F-4D97-AF65-F5344CB8AC3E}">
        <p14:creationId xmlns:p14="http://schemas.microsoft.com/office/powerpoint/2010/main" val="3439179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3_Title Slide">
  <p:cSld name="3_Title Slide">
    <p:spTree>
      <p:nvGrpSpPr>
        <p:cNvPr id="1" name="Shape 30"/>
        <p:cNvGrpSpPr/>
        <p:nvPr/>
      </p:nvGrpSpPr>
      <p:grpSpPr>
        <a:xfrm>
          <a:off x="0" y="0"/>
          <a:ext cx="0" cy="0"/>
          <a:chOff x="0" y="0"/>
          <a:chExt cx="0" cy="0"/>
        </a:xfrm>
      </p:grpSpPr>
      <p:sp>
        <p:nvSpPr>
          <p:cNvPr id="31" name="Shape 31"/>
          <p:cNvSpPr/>
          <p:nvPr/>
        </p:nvSpPr>
        <p:spPr>
          <a:xfrm>
            <a:off x="1" y="761999"/>
            <a:ext cx="384048" cy="5334001"/>
          </a:xfrm>
          <a:prstGeom prst="rect">
            <a:avLst/>
          </a:prstGeom>
          <a:solidFill>
            <a:srgbClr val="F4F4F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32" name="Shape 32"/>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pic>
        <p:nvPicPr>
          <p:cNvPr id="33" name="Shape 33"/>
          <p:cNvPicPr preferRelativeResize="0"/>
          <p:nvPr/>
        </p:nvPicPr>
        <p:blipFill rotWithShape="1">
          <a:blip r:embed="rId2">
            <a:alphaModFix/>
          </a:blip>
          <a:srcRect/>
          <a:stretch/>
        </p:blipFill>
        <p:spPr>
          <a:xfrm>
            <a:off x="252919" y="6356350"/>
            <a:ext cx="1104000" cy="285536"/>
          </a:xfrm>
          <a:prstGeom prst="rect">
            <a:avLst/>
          </a:prstGeom>
          <a:noFill/>
          <a:ln>
            <a:noFill/>
          </a:ln>
        </p:spPr>
      </p:pic>
      <p:sp>
        <p:nvSpPr>
          <p:cNvPr id="34" name="Shape 34"/>
          <p:cNvSpPr/>
          <p:nvPr/>
        </p:nvSpPr>
        <p:spPr>
          <a:xfrm>
            <a:off x="8739764" y="758952"/>
            <a:ext cx="3443590" cy="5330952"/>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35" name="Shape 35"/>
          <p:cNvSpPr txBox="1">
            <a:spLocks noGrp="1"/>
          </p:cNvSpPr>
          <p:nvPr>
            <p:ph type="title"/>
          </p:nvPr>
        </p:nvSpPr>
        <p:spPr>
          <a:xfrm>
            <a:off x="8987818" y="1123836"/>
            <a:ext cx="2947482" cy="460118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FFFFFF"/>
              </a:buClr>
              <a:buSzPts val="3600"/>
              <a:buFont typeface="Arial Black"/>
              <a:buNone/>
              <a:defRPr sz="36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6" name="Shape 36"/>
          <p:cNvSpPr txBox="1">
            <a:spLocks noGrp="1"/>
          </p:cNvSpPr>
          <p:nvPr>
            <p:ph type="body" idx="1"/>
          </p:nvPr>
        </p:nvSpPr>
        <p:spPr>
          <a:xfrm>
            <a:off x="904306" y="864107"/>
            <a:ext cx="7315200" cy="512064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Tree>
    <p:extLst>
      <p:ext uri="{BB962C8B-B14F-4D97-AF65-F5344CB8AC3E}">
        <p14:creationId xmlns:p14="http://schemas.microsoft.com/office/powerpoint/2010/main" val="94720248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1_Comparison">
  <p:cSld name="1_Comparison">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252919" y="1123837"/>
            <a:ext cx="2947482" cy="460118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FFFFFF"/>
              </a:buClr>
              <a:buSzPts val="3600"/>
              <a:buFont typeface="Arial Black"/>
              <a:buNone/>
              <a:defRPr sz="36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1" name="Shape 91"/>
          <p:cNvSpPr txBox="1">
            <a:spLocks noGrp="1"/>
          </p:cNvSpPr>
          <p:nvPr>
            <p:ph type="body" idx="1"/>
          </p:nvPr>
        </p:nvSpPr>
        <p:spPr>
          <a:xfrm>
            <a:off x="3867912" y="1023586"/>
            <a:ext cx="7547650" cy="807720"/>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0"/>
              </a:spcBef>
              <a:spcAft>
                <a:spcPts val="0"/>
              </a:spcAft>
              <a:buClr>
                <a:schemeClr val="accent1"/>
              </a:buClr>
              <a:buSzPts val="2000"/>
              <a:buFont typeface="Noto Sans Symbols"/>
              <a:buNone/>
              <a:defRPr sz="2000" b="1" i="0" u="none" strike="noStrike" cap="none">
                <a:solidFill>
                  <a:srgbClr val="042E60"/>
                </a:solidFill>
                <a:latin typeface="Arial"/>
                <a:ea typeface="Arial"/>
                <a:cs typeface="Arial"/>
                <a:sym typeface="Arial"/>
              </a:defRPr>
            </a:lvl1pPr>
            <a:lvl2pPr marL="914400" marR="0" lvl="1" indent="-228600" algn="l" rtl="0">
              <a:lnSpc>
                <a:spcPct val="90000"/>
              </a:lnSpc>
              <a:spcBef>
                <a:spcPts val="250"/>
              </a:spcBef>
              <a:spcAft>
                <a:spcPts val="0"/>
              </a:spcAft>
              <a:buClr>
                <a:srgbClr val="3D3D3D"/>
              </a:buClr>
              <a:buSzPts val="2000"/>
              <a:buFont typeface="Noto Sans Symbols"/>
              <a:buNone/>
              <a:defRPr sz="2000" b="1" i="0" u="none" strike="noStrike" cap="none">
                <a:solidFill>
                  <a:srgbClr val="3D3D3D"/>
                </a:solidFill>
                <a:latin typeface="Arial"/>
                <a:ea typeface="Arial"/>
                <a:cs typeface="Arial"/>
                <a:sym typeface="Arial"/>
              </a:defRPr>
            </a:lvl2pPr>
            <a:lvl3pPr marL="1371600" marR="0" lvl="2" indent="-228600" algn="l" rtl="0">
              <a:lnSpc>
                <a:spcPct val="90000"/>
              </a:lnSpc>
              <a:spcBef>
                <a:spcPts val="250"/>
              </a:spcBef>
              <a:spcAft>
                <a:spcPts val="0"/>
              </a:spcAft>
              <a:buClr>
                <a:srgbClr val="3D3D3D"/>
              </a:buClr>
              <a:buSzPts val="1800"/>
              <a:buFont typeface="Courier New"/>
              <a:buNone/>
              <a:defRPr sz="1800" b="1" i="0" u="none" strike="noStrike" cap="none">
                <a:solidFill>
                  <a:srgbClr val="3D3D3D"/>
                </a:solidFill>
                <a:latin typeface="Arial"/>
                <a:ea typeface="Arial"/>
                <a:cs typeface="Arial"/>
                <a:sym typeface="Arial"/>
              </a:defRPr>
            </a:lvl3pPr>
            <a:lvl4pPr marL="1828800" marR="0" lvl="3"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4pPr>
            <a:lvl5pPr marL="2286000" marR="0" lvl="4"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5pPr>
            <a:lvl6pPr marL="2743200" marR="0" lvl="5"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6pPr>
            <a:lvl7pPr marL="3200400" marR="0" lvl="6"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7pPr>
            <a:lvl8pPr marL="3657600" marR="0" lvl="7"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8pPr>
            <a:lvl9pPr marL="4114800" marR="0" lvl="8" indent="-228600" algn="l" rtl="0">
              <a:lnSpc>
                <a:spcPct val="90000"/>
              </a:lnSpc>
              <a:spcBef>
                <a:spcPts val="250"/>
              </a:spcBef>
              <a:spcAft>
                <a:spcPts val="25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9pPr>
          </a:lstStyle>
          <a:p>
            <a:endParaRPr/>
          </a:p>
        </p:txBody>
      </p:sp>
      <p:sp>
        <p:nvSpPr>
          <p:cNvPr id="92" name="Shape 92"/>
          <p:cNvSpPr txBox="1">
            <a:spLocks noGrp="1"/>
          </p:cNvSpPr>
          <p:nvPr>
            <p:ph type="body" idx="2"/>
          </p:nvPr>
        </p:nvSpPr>
        <p:spPr>
          <a:xfrm>
            <a:off x="3867912" y="1930936"/>
            <a:ext cx="7547650" cy="402336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
        <p:nvSpPr>
          <p:cNvPr id="93" name="Shape 93"/>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spTree>
    <p:extLst>
      <p:ext uri="{BB962C8B-B14F-4D97-AF65-F5344CB8AC3E}">
        <p14:creationId xmlns:p14="http://schemas.microsoft.com/office/powerpoint/2010/main" val="416149192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252919" y="1123837"/>
            <a:ext cx="2947482" cy="460118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FFFFFF"/>
              </a:buClr>
              <a:buSzPts val="3600"/>
              <a:buFont typeface="Arial Black"/>
              <a:buNone/>
              <a:defRPr sz="36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6" name="Shape 96"/>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spTree>
    <p:extLst>
      <p:ext uri="{BB962C8B-B14F-4D97-AF65-F5344CB8AC3E}">
        <p14:creationId xmlns:p14="http://schemas.microsoft.com/office/powerpoint/2010/main" val="233013657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matchingName="Blank">
  <p:cSld name="Blank">
    <p:spTree>
      <p:nvGrpSpPr>
        <p:cNvPr id="1" name="Shape 97"/>
        <p:cNvGrpSpPr/>
        <p:nvPr/>
      </p:nvGrpSpPr>
      <p:grpSpPr>
        <a:xfrm>
          <a:off x="0" y="0"/>
          <a:ext cx="0" cy="0"/>
          <a:chOff x="0" y="0"/>
          <a:chExt cx="0" cy="0"/>
        </a:xfrm>
      </p:grpSpPr>
      <p:sp>
        <p:nvSpPr>
          <p:cNvPr id="98" name="Shape 98"/>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sp>
        <p:nvSpPr>
          <p:cNvPr id="99" name="Shape 99"/>
          <p:cNvSpPr txBox="1">
            <a:spLocks noGrp="1"/>
          </p:cNvSpPr>
          <p:nvPr>
            <p:ph type="title"/>
          </p:nvPr>
        </p:nvSpPr>
        <p:spPr>
          <a:xfrm>
            <a:off x="1020278" y="2588233"/>
            <a:ext cx="10162834" cy="1117493"/>
          </a:xfrm>
          <a:prstGeom prst="rect">
            <a:avLst/>
          </a:prstGeom>
          <a:noFill/>
          <a:ln>
            <a:noFill/>
          </a:ln>
        </p:spPr>
        <p:txBody>
          <a:bodyPr spcFirstLastPara="1" wrap="square" lIns="91425" tIns="91425" rIns="91425" bIns="91425" anchor="b" anchorCtr="0"/>
          <a:lstStyle>
            <a:lvl1pPr marR="0" lvl="0" algn="ctr" rtl="0">
              <a:lnSpc>
                <a:spcPct val="90000"/>
              </a:lnSpc>
              <a:spcBef>
                <a:spcPts val="0"/>
              </a:spcBef>
              <a:spcAft>
                <a:spcPts val="0"/>
              </a:spcAft>
              <a:buClr>
                <a:srgbClr val="3D3D3D"/>
              </a:buClr>
              <a:buSzPts val="5900"/>
              <a:buFont typeface="Arial Black"/>
              <a:buNone/>
              <a:defRPr sz="5900" b="0" i="0" u="none" strike="noStrike" cap="none">
                <a:solidFill>
                  <a:srgbClr val="3D3D3D"/>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pic>
        <p:nvPicPr>
          <p:cNvPr id="100" name="Shape 100"/>
          <p:cNvPicPr preferRelativeResize="0"/>
          <p:nvPr/>
        </p:nvPicPr>
        <p:blipFill rotWithShape="1">
          <a:blip r:embed="rId2">
            <a:alphaModFix/>
          </a:blip>
          <a:srcRect/>
          <a:stretch/>
        </p:blipFill>
        <p:spPr>
          <a:xfrm>
            <a:off x="252919" y="6356350"/>
            <a:ext cx="1104000" cy="285536"/>
          </a:xfrm>
          <a:prstGeom prst="rect">
            <a:avLst/>
          </a:prstGeom>
          <a:noFill/>
          <a:ln>
            <a:noFill/>
          </a:ln>
        </p:spPr>
      </p:pic>
    </p:spTree>
    <p:extLst>
      <p:ext uri="{BB962C8B-B14F-4D97-AF65-F5344CB8AC3E}">
        <p14:creationId xmlns:p14="http://schemas.microsoft.com/office/powerpoint/2010/main" val="269669564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matchingName="1_Blank">
  <p:cSld name="1_Blank">
    <p:bg>
      <p:bgPr>
        <a:solidFill>
          <a:srgbClr val="042E60"/>
        </a:solidFill>
        <a:effectLst/>
      </p:bgPr>
    </p:bg>
    <p:spTree>
      <p:nvGrpSpPr>
        <p:cNvPr id="1" name="Shape 101"/>
        <p:cNvGrpSpPr/>
        <p:nvPr/>
      </p:nvGrpSpPr>
      <p:grpSpPr>
        <a:xfrm>
          <a:off x="0" y="0"/>
          <a:ext cx="0" cy="0"/>
          <a:chOff x="0" y="0"/>
          <a:chExt cx="0" cy="0"/>
        </a:xfrm>
      </p:grpSpPr>
      <p:sp>
        <p:nvSpPr>
          <p:cNvPr id="102" name="Shape 102"/>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FFFFFF"/>
                </a:solidFill>
                <a:latin typeface="Arial"/>
                <a:ea typeface="Arial"/>
                <a:cs typeface="Arial"/>
                <a:sym typeface="Arial"/>
              </a:defRPr>
            </a:lvl1pPr>
            <a:lvl2pPr marL="0" marR="0" lvl="1" indent="0" algn="r" rtl="0">
              <a:spcBef>
                <a:spcPts val="0"/>
              </a:spcBef>
              <a:buNone/>
              <a:defRPr sz="1200" b="0" i="0" u="none" strike="noStrike" cap="none">
                <a:solidFill>
                  <a:srgbClr val="FFFFFF"/>
                </a:solidFill>
                <a:latin typeface="Arial"/>
                <a:ea typeface="Arial"/>
                <a:cs typeface="Arial"/>
                <a:sym typeface="Arial"/>
              </a:defRPr>
            </a:lvl2pPr>
            <a:lvl3pPr marL="0" marR="0" lvl="2" indent="0" algn="r" rtl="0">
              <a:spcBef>
                <a:spcPts val="0"/>
              </a:spcBef>
              <a:buNone/>
              <a:defRPr sz="1200" b="0" i="0" u="none" strike="noStrike" cap="none">
                <a:solidFill>
                  <a:srgbClr val="FFFFFF"/>
                </a:solidFill>
                <a:latin typeface="Arial"/>
                <a:ea typeface="Arial"/>
                <a:cs typeface="Arial"/>
                <a:sym typeface="Arial"/>
              </a:defRPr>
            </a:lvl3pPr>
            <a:lvl4pPr marL="0" marR="0" lvl="3" indent="0" algn="r" rtl="0">
              <a:spcBef>
                <a:spcPts val="0"/>
              </a:spcBef>
              <a:buNone/>
              <a:defRPr sz="1200" b="0" i="0" u="none" strike="noStrike" cap="none">
                <a:solidFill>
                  <a:srgbClr val="FFFFFF"/>
                </a:solidFill>
                <a:latin typeface="Arial"/>
                <a:ea typeface="Arial"/>
                <a:cs typeface="Arial"/>
                <a:sym typeface="Arial"/>
              </a:defRPr>
            </a:lvl4pPr>
            <a:lvl5pPr marL="0" marR="0" lvl="4" indent="0" algn="r" rtl="0">
              <a:spcBef>
                <a:spcPts val="0"/>
              </a:spcBef>
              <a:buNone/>
              <a:defRPr sz="1200" b="0" i="0" u="none" strike="noStrike" cap="none">
                <a:solidFill>
                  <a:srgbClr val="FFFFFF"/>
                </a:solidFill>
                <a:latin typeface="Arial"/>
                <a:ea typeface="Arial"/>
                <a:cs typeface="Arial"/>
                <a:sym typeface="Arial"/>
              </a:defRPr>
            </a:lvl5pPr>
            <a:lvl6pPr marL="0" marR="0" lvl="5" indent="0" algn="r" rtl="0">
              <a:spcBef>
                <a:spcPts val="0"/>
              </a:spcBef>
              <a:buNone/>
              <a:defRPr sz="1200" b="0" i="0" u="none" strike="noStrike" cap="none">
                <a:solidFill>
                  <a:srgbClr val="FFFFFF"/>
                </a:solidFill>
                <a:latin typeface="Arial"/>
                <a:ea typeface="Arial"/>
                <a:cs typeface="Arial"/>
                <a:sym typeface="Arial"/>
              </a:defRPr>
            </a:lvl6pPr>
            <a:lvl7pPr marL="0" marR="0" lvl="6" indent="0" algn="r" rtl="0">
              <a:spcBef>
                <a:spcPts val="0"/>
              </a:spcBef>
              <a:buNone/>
              <a:defRPr sz="1200" b="0" i="0" u="none" strike="noStrike" cap="none">
                <a:solidFill>
                  <a:srgbClr val="FFFFFF"/>
                </a:solidFill>
                <a:latin typeface="Arial"/>
                <a:ea typeface="Arial"/>
                <a:cs typeface="Arial"/>
                <a:sym typeface="Arial"/>
              </a:defRPr>
            </a:lvl7pPr>
            <a:lvl8pPr marL="0" marR="0" lvl="7" indent="0" algn="r" rtl="0">
              <a:spcBef>
                <a:spcPts val="0"/>
              </a:spcBef>
              <a:buNone/>
              <a:defRPr sz="1200" b="0" i="0" u="none" strike="noStrike" cap="none">
                <a:solidFill>
                  <a:srgbClr val="FFFFFF"/>
                </a:solidFill>
                <a:latin typeface="Arial"/>
                <a:ea typeface="Arial"/>
                <a:cs typeface="Arial"/>
                <a:sym typeface="Arial"/>
              </a:defRPr>
            </a:lvl8pPr>
            <a:lvl9pPr marL="0" marR="0" lvl="8" indent="0" algn="r" rtl="0">
              <a:spcBef>
                <a:spcPts val="0"/>
              </a:spcBef>
              <a:buNone/>
              <a:defRPr sz="1200" b="0" i="0" u="none" strike="noStrike" cap="none">
                <a:solidFill>
                  <a:srgbClr val="FFFFFF"/>
                </a:solidFill>
                <a:latin typeface="Arial"/>
                <a:ea typeface="Arial"/>
                <a:cs typeface="Arial"/>
                <a:sym typeface="Arial"/>
              </a:defRPr>
            </a:lvl9pPr>
          </a:lstStyle>
          <a:p>
            <a:fld id="{00000000-1234-1234-1234-123412341234}" type="slidenum">
              <a:rPr lang="en-US"/>
              <a:pPr/>
              <a:t>‹#›</a:t>
            </a:fld>
            <a:endParaRPr/>
          </a:p>
        </p:txBody>
      </p:sp>
      <p:sp>
        <p:nvSpPr>
          <p:cNvPr id="103" name="Shape 103"/>
          <p:cNvSpPr txBox="1">
            <a:spLocks noGrp="1"/>
          </p:cNvSpPr>
          <p:nvPr>
            <p:ph type="title"/>
          </p:nvPr>
        </p:nvSpPr>
        <p:spPr>
          <a:xfrm>
            <a:off x="1020278" y="2588233"/>
            <a:ext cx="10162834" cy="1117493"/>
          </a:xfrm>
          <a:prstGeom prst="rect">
            <a:avLst/>
          </a:prstGeom>
          <a:noFill/>
          <a:ln>
            <a:noFill/>
          </a:ln>
        </p:spPr>
        <p:txBody>
          <a:bodyPr spcFirstLastPara="1" wrap="square" lIns="91425" tIns="91425" rIns="91425" bIns="91425" anchor="b" anchorCtr="0"/>
          <a:lstStyle>
            <a:lvl1pPr marR="0" lvl="0" algn="ctr" rtl="0">
              <a:lnSpc>
                <a:spcPct val="90000"/>
              </a:lnSpc>
              <a:spcBef>
                <a:spcPts val="0"/>
              </a:spcBef>
              <a:spcAft>
                <a:spcPts val="0"/>
              </a:spcAft>
              <a:buClr>
                <a:srgbClr val="FFFFFF"/>
              </a:buClr>
              <a:buSzPts val="5900"/>
              <a:buFont typeface="Arial Black"/>
              <a:buNone/>
              <a:defRPr sz="59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pic>
        <p:nvPicPr>
          <p:cNvPr id="104" name="Shape 104"/>
          <p:cNvPicPr preferRelativeResize="0"/>
          <p:nvPr/>
        </p:nvPicPr>
        <p:blipFill rotWithShape="1">
          <a:blip r:embed="rId2">
            <a:alphaModFix/>
          </a:blip>
          <a:srcRect/>
          <a:stretch/>
        </p:blipFill>
        <p:spPr>
          <a:xfrm>
            <a:off x="240067" y="6356350"/>
            <a:ext cx="1106424" cy="286163"/>
          </a:xfrm>
          <a:prstGeom prst="rect">
            <a:avLst/>
          </a:prstGeom>
          <a:noFill/>
          <a:ln>
            <a:noFill/>
          </a:ln>
        </p:spPr>
      </p:pic>
    </p:spTree>
    <p:extLst>
      <p:ext uri="{BB962C8B-B14F-4D97-AF65-F5344CB8AC3E}">
        <p14:creationId xmlns:p14="http://schemas.microsoft.com/office/powerpoint/2010/main" val="58085225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256032" y="1143000"/>
            <a:ext cx="2834640" cy="2377440"/>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rgbClr val="FFFFFF"/>
              </a:buClr>
              <a:buSzPts val="3200"/>
              <a:buFont typeface="Arial Black"/>
              <a:buNone/>
              <a:defRPr sz="32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7" name="Shape 107"/>
          <p:cNvSpPr txBox="1">
            <a:spLocks noGrp="1"/>
          </p:cNvSpPr>
          <p:nvPr>
            <p:ph type="body" idx="1"/>
          </p:nvPr>
        </p:nvSpPr>
        <p:spPr>
          <a:xfrm>
            <a:off x="3867912" y="868680"/>
            <a:ext cx="7315200" cy="512064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
        <p:nvSpPr>
          <p:cNvPr id="108" name="Shape 108"/>
          <p:cNvSpPr txBox="1">
            <a:spLocks noGrp="1"/>
          </p:cNvSpPr>
          <p:nvPr>
            <p:ph type="body" idx="2"/>
          </p:nvPr>
        </p:nvSpPr>
        <p:spPr>
          <a:xfrm>
            <a:off x="256032" y="3494176"/>
            <a:ext cx="2834640" cy="2321990"/>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1200"/>
              </a:spcBef>
              <a:spcAft>
                <a:spcPts val="0"/>
              </a:spcAft>
              <a:buClr>
                <a:schemeClr val="accent1"/>
              </a:buClr>
              <a:buSzPts val="1400"/>
              <a:buFont typeface="Noto Sans Symbols"/>
              <a:buNone/>
              <a:defRPr sz="1400" b="0" i="0" u="none" strike="noStrike" cap="none">
                <a:solidFill>
                  <a:srgbClr val="FFFFFF"/>
                </a:solidFill>
                <a:latin typeface="Arial"/>
                <a:ea typeface="Arial"/>
                <a:cs typeface="Arial"/>
                <a:sym typeface="Arial"/>
              </a:defRPr>
            </a:lvl1pPr>
            <a:lvl2pPr marL="914400" marR="0" lvl="1" indent="-228600" algn="l" rtl="0">
              <a:lnSpc>
                <a:spcPct val="90000"/>
              </a:lnSpc>
              <a:spcBef>
                <a:spcPts val="250"/>
              </a:spcBef>
              <a:spcAft>
                <a:spcPts val="0"/>
              </a:spcAft>
              <a:buClr>
                <a:srgbClr val="3D3D3D"/>
              </a:buClr>
              <a:buSzPts val="1200"/>
              <a:buFont typeface="Noto Sans Symbols"/>
              <a:buNone/>
              <a:defRPr sz="1200" b="0" i="0" u="none" strike="noStrike" cap="none">
                <a:solidFill>
                  <a:srgbClr val="3D3D3D"/>
                </a:solidFill>
                <a:latin typeface="Arial"/>
                <a:ea typeface="Arial"/>
                <a:cs typeface="Arial"/>
                <a:sym typeface="Arial"/>
              </a:defRPr>
            </a:lvl2pPr>
            <a:lvl3pPr marL="1371600" marR="0" lvl="2" indent="-228600" algn="l" rtl="0">
              <a:lnSpc>
                <a:spcPct val="90000"/>
              </a:lnSpc>
              <a:spcBef>
                <a:spcPts val="250"/>
              </a:spcBef>
              <a:spcAft>
                <a:spcPts val="0"/>
              </a:spcAft>
              <a:buClr>
                <a:srgbClr val="3D3D3D"/>
              </a:buClr>
              <a:buSzPts val="1000"/>
              <a:buFont typeface="Courier New"/>
              <a:buNone/>
              <a:defRPr sz="1000" b="0" i="0" u="none" strike="noStrike" cap="none">
                <a:solidFill>
                  <a:srgbClr val="3D3D3D"/>
                </a:solidFill>
                <a:latin typeface="Arial"/>
                <a:ea typeface="Arial"/>
                <a:cs typeface="Arial"/>
                <a:sym typeface="Arial"/>
              </a:defRPr>
            </a:lvl3pPr>
            <a:lvl4pPr marL="1828800" marR="0" lvl="3" indent="-228600" algn="l" rtl="0">
              <a:lnSpc>
                <a:spcPct val="90000"/>
              </a:lnSpc>
              <a:spcBef>
                <a:spcPts val="250"/>
              </a:spcBef>
              <a:spcAft>
                <a:spcPts val="0"/>
              </a:spcAft>
              <a:buClr>
                <a:srgbClr val="3D3D3D"/>
              </a:buClr>
              <a:buSzPts val="900"/>
              <a:buFont typeface="Noto Sans Symbols"/>
              <a:buNone/>
              <a:defRPr sz="900" b="0" i="0" u="none" strike="noStrike" cap="none">
                <a:solidFill>
                  <a:srgbClr val="3D3D3D"/>
                </a:solidFill>
                <a:latin typeface="Arial"/>
                <a:ea typeface="Arial"/>
                <a:cs typeface="Arial"/>
                <a:sym typeface="Arial"/>
              </a:defRPr>
            </a:lvl4pPr>
            <a:lvl5pPr marL="2286000" marR="0" lvl="4" indent="-228600" algn="l" rtl="0">
              <a:lnSpc>
                <a:spcPct val="90000"/>
              </a:lnSpc>
              <a:spcBef>
                <a:spcPts val="250"/>
              </a:spcBef>
              <a:spcAft>
                <a:spcPts val="0"/>
              </a:spcAft>
              <a:buClr>
                <a:srgbClr val="3D3D3D"/>
              </a:buClr>
              <a:buSzPts val="900"/>
              <a:buFont typeface="Noto Sans Symbols"/>
              <a:buNone/>
              <a:defRPr sz="900" b="0" i="0" u="none" strike="noStrike" cap="none">
                <a:solidFill>
                  <a:srgbClr val="3D3D3D"/>
                </a:solidFill>
                <a:latin typeface="Arial"/>
                <a:ea typeface="Arial"/>
                <a:cs typeface="Arial"/>
                <a:sym typeface="Arial"/>
              </a:defRPr>
            </a:lvl5pPr>
            <a:lvl6pPr marL="2743200" marR="0" lvl="5" indent="-228600" algn="l" rtl="0">
              <a:lnSpc>
                <a:spcPct val="90000"/>
              </a:lnSpc>
              <a:spcBef>
                <a:spcPts val="250"/>
              </a:spcBef>
              <a:spcAft>
                <a:spcPts val="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6pPr>
            <a:lvl7pPr marL="3200400" marR="0" lvl="6" indent="-228600" algn="l" rtl="0">
              <a:lnSpc>
                <a:spcPct val="90000"/>
              </a:lnSpc>
              <a:spcBef>
                <a:spcPts val="250"/>
              </a:spcBef>
              <a:spcAft>
                <a:spcPts val="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7pPr>
            <a:lvl8pPr marL="3657600" marR="0" lvl="7" indent="-228600" algn="l" rtl="0">
              <a:lnSpc>
                <a:spcPct val="90000"/>
              </a:lnSpc>
              <a:spcBef>
                <a:spcPts val="250"/>
              </a:spcBef>
              <a:spcAft>
                <a:spcPts val="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8pPr>
            <a:lvl9pPr marL="4114800" marR="0" lvl="8" indent="-228600" algn="l" rtl="0">
              <a:lnSpc>
                <a:spcPct val="90000"/>
              </a:lnSpc>
              <a:spcBef>
                <a:spcPts val="250"/>
              </a:spcBef>
              <a:spcAft>
                <a:spcPts val="25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9pPr>
          </a:lstStyle>
          <a:p>
            <a:endParaRPr/>
          </a:p>
        </p:txBody>
      </p:sp>
      <p:sp>
        <p:nvSpPr>
          <p:cNvPr id="109" name="Shape 109"/>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spTree>
    <p:extLst>
      <p:ext uri="{BB962C8B-B14F-4D97-AF65-F5344CB8AC3E}">
        <p14:creationId xmlns:p14="http://schemas.microsoft.com/office/powerpoint/2010/main" val="40990222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256032" y="1143000"/>
            <a:ext cx="2834640" cy="2377440"/>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rgbClr val="FFFFFF"/>
              </a:buClr>
              <a:buSzPts val="3200"/>
              <a:buFont typeface="Arial Black"/>
              <a:buNone/>
              <a:defRPr sz="32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2" name="Shape 112"/>
          <p:cNvSpPr>
            <a:spLocks noGrp="1"/>
          </p:cNvSpPr>
          <p:nvPr>
            <p:ph type="pic" idx="2"/>
          </p:nvPr>
        </p:nvSpPr>
        <p:spPr>
          <a:xfrm>
            <a:off x="3570644" y="767419"/>
            <a:ext cx="8115230" cy="5330952"/>
          </a:xfrm>
          <a:prstGeom prst="rect">
            <a:avLst/>
          </a:prstGeom>
          <a:solidFill>
            <a:srgbClr val="BABABA"/>
          </a:solidFill>
          <a:ln>
            <a:noFill/>
          </a:ln>
        </p:spPr>
        <p:txBody>
          <a:bodyPr spcFirstLastPara="1" wrap="square" lIns="91425" tIns="91425" rIns="91425" bIns="91425" anchor="t" anchorCtr="0"/>
          <a:lstStyle>
            <a:lvl1pPr marR="0" lvl="0" algn="l" rtl="0">
              <a:lnSpc>
                <a:spcPct val="90000"/>
              </a:lnSpc>
              <a:spcBef>
                <a:spcPts val="1200"/>
              </a:spcBef>
              <a:spcAft>
                <a:spcPts val="0"/>
              </a:spcAft>
              <a:buClr>
                <a:schemeClr val="accent1"/>
              </a:buClr>
              <a:buSzPts val="3200"/>
              <a:buFont typeface="Noto Sans Symbols"/>
              <a:buNone/>
              <a:defRPr sz="3200" b="0" i="0" u="none" strike="noStrike" cap="none">
                <a:solidFill>
                  <a:srgbClr val="3D3D3D"/>
                </a:solidFill>
                <a:latin typeface="Arial"/>
                <a:ea typeface="Arial"/>
                <a:cs typeface="Arial"/>
                <a:sym typeface="Arial"/>
              </a:defRPr>
            </a:lvl1pPr>
            <a:lvl2pPr marR="0" lvl="1" algn="l" rtl="0">
              <a:lnSpc>
                <a:spcPct val="90000"/>
              </a:lnSpc>
              <a:spcBef>
                <a:spcPts val="250"/>
              </a:spcBef>
              <a:spcAft>
                <a:spcPts val="0"/>
              </a:spcAft>
              <a:buClr>
                <a:srgbClr val="3D3D3D"/>
              </a:buClr>
              <a:buSzPts val="2800"/>
              <a:buFont typeface="Noto Sans Symbols"/>
              <a:buNone/>
              <a:defRPr sz="2800" b="0" i="0" u="none" strike="noStrike" cap="none">
                <a:solidFill>
                  <a:srgbClr val="3D3D3D"/>
                </a:solidFill>
                <a:latin typeface="Arial"/>
                <a:ea typeface="Arial"/>
                <a:cs typeface="Arial"/>
                <a:sym typeface="Arial"/>
              </a:defRPr>
            </a:lvl2pPr>
            <a:lvl3pPr marR="0" lvl="2" algn="l" rtl="0">
              <a:lnSpc>
                <a:spcPct val="90000"/>
              </a:lnSpc>
              <a:spcBef>
                <a:spcPts val="250"/>
              </a:spcBef>
              <a:spcAft>
                <a:spcPts val="0"/>
              </a:spcAft>
              <a:buClr>
                <a:srgbClr val="3D3D3D"/>
              </a:buClr>
              <a:buSzPts val="2400"/>
              <a:buFont typeface="Courier New"/>
              <a:buNone/>
              <a:defRPr sz="2400" b="0" i="0" u="none" strike="noStrike" cap="none">
                <a:solidFill>
                  <a:srgbClr val="3D3D3D"/>
                </a:solidFill>
                <a:latin typeface="Arial"/>
                <a:ea typeface="Arial"/>
                <a:cs typeface="Arial"/>
                <a:sym typeface="Arial"/>
              </a:defRPr>
            </a:lvl3pPr>
            <a:lvl4pPr marR="0" lvl="3" algn="l" rtl="0">
              <a:lnSpc>
                <a:spcPct val="90000"/>
              </a:lnSpc>
              <a:spcBef>
                <a:spcPts val="250"/>
              </a:spcBef>
              <a:spcAft>
                <a:spcPts val="0"/>
              </a:spcAft>
              <a:buClr>
                <a:srgbClr val="3D3D3D"/>
              </a:buClr>
              <a:buSzPts val="2000"/>
              <a:buFont typeface="Noto Sans Symbols"/>
              <a:buNone/>
              <a:defRPr sz="2000" b="0" i="0" u="none" strike="noStrike" cap="none">
                <a:solidFill>
                  <a:srgbClr val="3D3D3D"/>
                </a:solidFill>
                <a:latin typeface="Arial"/>
                <a:ea typeface="Arial"/>
                <a:cs typeface="Arial"/>
                <a:sym typeface="Arial"/>
              </a:defRPr>
            </a:lvl4pPr>
            <a:lvl5pPr marR="0" lvl="4" algn="l" rtl="0">
              <a:lnSpc>
                <a:spcPct val="90000"/>
              </a:lnSpc>
              <a:spcBef>
                <a:spcPts val="250"/>
              </a:spcBef>
              <a:spcAft>
                <a:spcPts val="0"/>
              </a:spcAft>
              <a:buClr>
                <a:srgbClr val="3D3D3D"/>
              </a:buClr>
              <a:buSzPts val="2000"/>
              <a:buFont typeface="Noto Sans Symbols"/>
              <a:buNone/>
              <a:defRPr sz="2000" b="0" i="0" u="none" strike="noStrike" cap="none">
                <a:solidFill>
                  <a:srgbClr val="3D3D3D"/>
                </a:solidFill>
                <a:latin typeface="Arial"/>
                <a:ea typeface="Arial"/>
                <a:cs typeface="Arial"/>
                <a:sym typeface="Arial"/>
              </a:defRPr>
            </a:lvl5pPr>
            <a:lvl6pPr marR="0" lvl="5" algn="l" rtl="0">
              <a:lnSpc>
                <a:spcPct val="90000"/>
              </a:lnSpc>
              <a:spcBef>
                <a:spcPts val="250"/>
              </a:spcBef>
              <a:spcAft>
                <a:spcPts val="0"/>
              </a:spcAft>
              <a:buClr>
                <a:schemeClr val="accent1"/>
              </a:buClr>
              <a:buSzPts val="2000"/>
              <a:buFont typeface="Noto Sans Symbols"/>
              <a:buNone/>
              <a:defRPr sz="2000" b="0" i="0" u="none" strike="noStrike" cap="none">
                <a:solidFill>
                  <a:srgbClr val="076DEA"/>
                </a:solidFill>
                <a:latin typeface="Arial"/>
                <a:ea typeface="Arial"/>
                <a:cs typeface="Arial"/>
                <a:sym typeface="Arial"/>
              </a:defRPr>
            </a:lvl6pPr>
            <a:lvl7pPr marR="0" lvl="6" algn="l" rtl="0">
              <a:lnSpc>
                <a:spcPct val="90000"/>
              </a:lnSpc>
              <a:spcBef>
                <a:spcPts val="250"/>
              </a:spcBef>
              <a:spcAft>
                <a:spcPts val="0"/>
              </a:spcAft>
              <a:buClr>
                <a:schemeClr val="accent1"/>
              </a:buClr>
              <a:buSzPts val="2000"/>
              <a:buFont typeface="Noto Sans Symbols"/>
              <a:buNone/>
              <a:defRPr sz="2000" b="0" i="0" u="none" strike="noStrike" cap="none">
                <a:solidFill>
                  <a:srgbClr val="076DEA"/>
                </a:solidFill>
                <a:latin typeface="Arial"/>
                <a:ea typeface="Arial"/>
                <a:cs typeface="Arial"/>
                <a:sym typeface="Arial"/>
              </a:defRPr>
            </a:lvl7pPr>
            <a:lvl8pPr marR="0" lvl="7" algn="l" rtl="0">
              <a:lnSpc>
                <a:spcPct val="90000"/>
              </a:lnSpc>
              <a:spcBef>
                <a:spcPts val="250"/>
              </a:spcBef>
              <a:spcAft>
                <a:spcPts val="0"/>
              </a:spcAft>
              <a:buClr>
                <a:schemeClr val="accent1"/>
              </a:buClr>
              <a:buSzPts val="2000"/>
              <a:buFont typeface="Noto Sans Symbols"/>
              <a:buNone/>
              <a:defRPr sz="2000" b="0" i="0" u="none" strike="noStrike" cap="none">
                <a:solidFill>
                  <a:srgbClr val="076DEA"/>
                </a:solidFill>
                <a:latin typeface="Arial"/>
                <a:ea typeface="Arial"/>
                <a:cs typeface="Arial"/>
                <a:sym typeface="Arial"/>
              </a:defRPr>
            </a:lvl8pPr>
            <a:lvl9pPr marR="0" lvl="8" algn="l" rtl="0">
              <a:lnSpc>
                <a:spcPct val="90000"/>
              </a:lnSpc>
              <a:spcBef>
                <a:spcPts val="250"/>
              </a:spcBef>
              <a:spcAft>
                <a:spcPts val="250"/>
              </a:spcAft>
              <a:buClr>
                <a:schemeClr val="accent1"/>
              </a:buClr>
              <a:buSzPts val="2000"/>
              <a:buFont typeface="Noto Sans Symbols"/>
              <a:buNone/>
              <a:defRPr sz="2000" b="0" i="0" u="none" strike="noStrike" cap="none">
                <a:solidFill>
                  <a:srgbClr val="076DEA"/>
                </a:solidFill>
                <a:latin typeface="Arial"/>
                <a:ea typeface="Arial"/>
                <a:cs typeface="Arial"/>
                <a:sym typeface="Arial"/>
              </a:defRPr>
            </a:lvl9pPr>
          </a:lstStyle>
          <a:p>
            <a:endParaRPr/>
          </a:p>
        </p:txBody>
      </p:sp>
      <p:sp>
        <p:nvSpPr>
          <p:cNvPr id="113" name="Shape 113"/>
          <p:cNvSpPr txBox="1">
            <a:spLocks noGrp="1"/>
          </p:cNvSpPr>
          <p:nvPr>
            <p:ph type="body" idx="1"/>
          </p:nvPr>
        </p:nvSpPr>
        <p:spPr>
          <a:xfrm>
            <a:off x="256032" y="3493008"/>
            <a:ext cx="2834640" cy="2322576"/>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1200"/>
              </a:spcBef>
              <a:spcAft>
                <a:spcPts val="0"/>
              </a:spcAft>
              <a:buClr>
                <a:schemeClr val="accent1"/>
              </a:buClr>
              <a:buSzPts val="1400"/>
              <a:buFont typeface="Noto Sans Symbols"/>
              <a:buNone/>
              <a:defRPr sz="1400" b="0" i="0" u="none" strike="noStrike" cap="none">
                <a:solidFill>
                  <a:srgbClr val="FFFFFF"/>
                </a:solidFill>
                <a:latin typeface="Arial"/>
                <a:ea typeface="Arial"/>
                <a:cs typeface="Arial"/>
                <a:sym typeface="Arial"/>
              </a:defRPr>
            </a:lvl1pPr>
            <a:lvl2pPr marL="914400" marR="0" lvl="1" indent="-228600" algn="l" rtl="0">
              <a:lnSpc>
                <a:spcPct val="90000"/>
              </a:lnSpc>
              <a:spcBef>
                <a:spcPts val="250"/>
              </a:spcBef>
              <a:spcAft>
                <a:spcPts val="0"/>
              </a:spcAft>
              <a:buClr>
                <a:srgbClr val="3D3D3D"/>
              </a:buClr>
              <a:buSzPts val="1200"/>
              <a:buFont typeface="Noto Sans Symbols"/>
              <a:buNone/>
              <a:defRPr sz="1200" b="0" i="0" u="none" strike="noStrike" cap="none">
                <a:solidFill>
                  <a:srgbClr val="3D3D3D"/>
                </a:solidFill>
                <a:latin typeface="Arial"/>
                <a:ea typeface="Arial"/>
                <a:cs typeface="Arial"/>
                <a:sym typeface="Arial"/>
              </a:defRPr>
            </a:lvl2pPr>
            <a:lvl3pPr marL="1371600" marR="0" lvl="2" indent="-228600" algn="l" rtl="0">
              <a:lnSpc>
                <a:spcPct val="90000"/>
              </a:lnSpc>
              <a:spcBef>
                <a:spcPts val="250"/>
              </a:spcBef>
              <a:spcAft>
                <a:spcPts val="0"/>
              </a:spcAft>
              <a:buClr>
                <a:srgbClr val="3D3D3D"/>
              </a:buClr>
              <a:buSzPts val="1000"/>
              <a:buFont typeface="Courier New"/>
              <a:buNone/>
              <a:defRPr sz="1000" b="0" i="0" u="none" strike="noStrike" cap="none">
                <a:solidFill>
                  <a:srgbClr val="3D3D3D"/>
                </a:solidFill>
                <a:latin typeface="Arial"/>
                <a:ea typeface="Arial"/>
                <a:cs typeface="Arial"/>
                <a:sym typeface="Arial"/>
              </a:defRPr>
            </a:lvl3pPr>
            <a:lvl4pPr marL="1828800" marR="0" lvl="3" indent="-228600" algn="l" rtl="0">
              <a:lnSpc>
                <a:spcPct val="90000"/>
              </a:lnSpc>
              <a:spcBef>
                <a:spcPts val="250"/>
              </a:spcBef>
              <a:spcAft>
                <a:spcPts val="0"/>
              </a:spcAft>
              <a:buClr>
                <a:srgbClr val="3D3D3D"/>
              </a:buClr>
              <a:buSzPts val="900"/>
              <a:buFont typeface="Noto Sans Symbols"/>
              <a:buNone/>
              <a:defRPr sz="900" b="0" i="0" u="none" strike="noStrike" cap="none">
                <a:solidFill>
                  <a:srgbClr val="3D3D3D"/>
                </a:solidFill>
                <a:latin typeface="Arial"/>
                <a:ea typeface="Arial"/>
                <a:cs typeface="Arial"/>
                <a:sym typeface="Arial"/>
              </a:defRPr>
            </a:lvl4pPr>
            <a:lvl5pPr marL="2286000" marR="0" lvl="4" indent="-228600" algn="l" rtl="0">
              <a:lnSpc>
                <a:spcPct val="90000"/>
              </a:lnSpc>
              <a:spcBef>
                <a:spcPts val="250"/>
              </a:spcBef>
              <a:spcAft>
                <a:spcPts val="0"/>
              </a:spcAft>
              <a:buClr>
                <a:srgbClr val="3D3D3D"/>
              </a:buClr>
              <a:buSzPts val="900"/>
              <a:buFont typeface="Noto Sans Symbols"/>
              <a:buNone/>
              <a:defRPr sz="900" b="0" i="0" u="none" strike="noStrike" cap="none">
                <a:solidFill>
                  <a:srgbClr val="3D3D3D"/>
                </a:solidFill>
                <a:latin typeface="Arial"/>
                <a:ea typeface="Arial"/>
                <a:cs typeface="Arial"/>
                <a:sym typeface="Arial"/>
              </a:defRPr>
            </a:lvl5pPr>
            <a:lvl6pPr marL="2743200" marR="0" lvl="5" indent="-228600" algn="l" rtl="0">
              <a:lnSpc>
                <a:spcPct val="90000"/>
              </a:lnSpc>
              <a:spcBef>
                <a:spcPts val="250"/>
              </a:spcBef>
              <a:spcAft>
                <a:spcPts val="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6pPr>
            <a:lvl7pPr marL="3200400" marR="0" lvl="6" indent="-228600" algn="l" rtl="0">
              <a:lnSpc>
                <a:spcPct val="90000"/>
              </a:lnSpc>
              <a:spcBef>
                <a:spcPts val="250"/>
              </a:spcBef>
              <a:spcAft>
                <a:spcPts val="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7pPr>
            <a:lvl8pPr marL="3657600" marR="0" lvl="7" indent="-228600" algn="l" rtl="0">
              <a:lnSpc>
                <a:spcPct val="90000"/>
              </a:lnSpc>
              <a:spcBef>
                <a:spcPts val="250"/>
              </a:spcBef>
              <a:spcAft>
                <a:spcPts val="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8pPr>
            <a:lvl9pPr marL="4114800" marR="0" lvl="8" indent="-228600" algn="l" rtl="0">
              <a:lnSpc>
                <a:spcPct val="90000"/>
              </a:lnSpc>
              <a:spcBef>
                <a:spcPts val="250"/>
              </a:spcBef>
              <a:spcAft>
                <a:spcPts val="25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9pPr>
          </a:lstStyle>
          <a:p>
            <a:endParaRPr/>
          </a:p>
        </p:txBody>
      </p:sp>
      <p:sp>
        <p:nvSpPr>
          <p:cNvPr id="114" name="Shape 114"/>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spTree>
    <p:extLst>
      <p:ext uri="{BB962C8B-B14F-4D97-AF65-F5344CB8AC3E}">
        <p14:creationId xmlns:p14="http://schemas.microsoft.com/office/powerpoint/2010/main" val="131543858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252919" y="1123837"/>
            <a:ext cx="2947482" cy="460118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FFFFFF"/>
              </a:buClr>
              <a:buSzPts val="3600"/>
              <a:buFont typeface="Arial Black"/>
              <a:buNone/>
              <a:defRPr sz="36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7" name="Shape 117"/>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pPr>
              <a:buClr>
                <a:srgbClr val="000000"/>
              </a:buClr>
              <a:buFont typeface="Arial"/>
              <a:buNone/>
            </a:pPr>
            <a:endParaRPr kern="0">
              <a:solidFill>
                <a:srgbClr val="042E60"/>
              </a:solidFill>
            </a:endParaRPr>
          </a:p>
        </p:txBody>
      </p:sp>
      <p:sp>
        <p:nvSpPr>
          <p:cNvPr id="118" name="Shape 118"/>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pPr>
              <a:buClr>
                <a:srgbClr val="000000"/>
              </a:buClr>
              <a:buFont typeface="Arial"/>
              <a:buNone/>
            </a:pPr>
            <a:endParaRPr kern="0">
              <a:solidFill>
                <a:srgbClr val="042E60"/>
              </a:solidFill>
            </a:endParaRPr>
          </a:p>
        </p:txBody>
      </p:sp>
      <p:sp>
        <p:nvSpPr>
          <p:cNvPr id="119" name="Shape 119"/>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spTree>
    <p:extLst>
      <p:ext uri="{BB962C8B-B14F-4D97-AF65-F5344CB8AC3E}">
        <p14:creationId xmlns:p14="http://schemas.microsoft.com/office/powerpoint/2010/main" val="183410015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2_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7547650" cy="807720"/>
          </a:xfrm>
        </p:spPr>
        <p:txBody>
          <a:bodyPr anchor="b">
            <a:normAutofit/>
          </a:bodyPr>
          <a:lstStyle>
            <a:lvl1pPr marL="0" indent="0">
              <a:spcBef>
                <a:spcPts val="0"/>
              </a:spcBef>
              <a:buNone/>
              <a:defRPr sz="2000" b="0">
                <a:solidFill>
                  <a:schemeClr val="accent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867912" y="1930936"/>
            <a:ext cx="7547650" cy="4023360"/>
          </a:xfrm>
        </p:spPr>
        <p:txBody>
          <a:bodyPr/>
          <a:lstStyle>
            <a:lvl1pPr marL="0" indent="0">
              <a:buNone/>
              <a:defRPr sz="2000"/>
            </a:lvl1pPr>
            <a:lvl2pPr>
              <a:buClr>
                <a:schemeClr val="bg2">
                  <a:lumMod val="25000"/>
                </a:schemeClr>
              </a:buClr>
              <a:defRPr sz="1800"/>
            </a:lvl2pPr>
            <a:lvl3pPr marL="1143000" indent="-182880">
              <a:buClr>
                <a:schemeClr val="bg2">
                  <a:lumMod val="25000"/>
                </a:schemeClr>
              </a:buClr>
              <a:buFont typeface="Courier New" panose="02070309020205020404" pitchFamily="49" charset="0"/>
              <a:buChar char="o"/>
              <a:defRPr sz="1600"/>
            </a:lvl3pPr>
            <a:lvl4pPr marL="1600200" indent="-182880">
              <a:buClr>
                <a:schemeClr val="bg2">
                  <a:lumMod val="25000"/>
                </a:schemeClr>
              </a:buClr>
              <a:buFont typeface="Wingdings" panose="05000000000000000000" pitchFamily="2" charset="2"/>
              <a:buChar char="§"/>
              <a:defRPr sz="1400"/>
            </a:lvl4pPr>
            <a:lvl5pPr>
              <a:defRPr sz="14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Slide Number Placeholder 11"/>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7624274"/>
      </p:ext>
    </p:extLst>
  </p:cSld>
  <p:clrMapOvr>
    <a:masterClrMapping/>
  </p:clrMapOvr>
  <p:extLst mod="1">
    <p:ext uri="{DCECCB84-F9BA-43D5-87BE-67443E8EF086}">
      <p15:sldGuideLst xmlns:p15="http://schemas.microsoft.com/office/powerpoint/2012/main"/>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3_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7547650" cy="807720"/>
          </a:xfrm>
        </p:spPr>
        <p:txBody>
          <a:bodyPr anchor="b">
            <a:normAutofit/>
          </a:bodyPr>
          <a:lstStyle>
            <a:lvl1pPr marL="0" indent="0">
              <a:spcBef>
                <a:spcPts val="0"/>
              </a:spcBef>
              <a:buNone/>
              <a:defRPr sz="2000" b="0">
                <a:solidFill>
                  <a:schemeClr val="accent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867912" y="1930936"/>
            <a:ext cx="7547650" cy="4023360"/>
          </a:xfrm>
        </p:spPr>
        <p:txBody>
          <a:bodyPr/>
          <a:lstStyle>
            <a:lvl1pPr marL="0" indent="0">
              <a:buNone/>
              <a:defRPr sz="2000"/>
            </a:lvl1pPr>
            <a:lvl2pPr>
              <a:buClr>
                <a:schemeClr val="bg2">
                  <a:lumMod val="25000"/>
                </a:schemeClr>
              </a:buClr>
              <a:defRPr sz="1800"/>
            </a:lvl2pPr>
            <a:lvl3pPr marL="1143000" indent="-182880">
              <a:buClr>
                <a:schemeClr val="bg2">
                  <a:lumMod val="25000"/>
                </a:schemeClr>
              </a:buClr>
              <a:buFont typeface="Courier New" panose="02070309020205020404" pitchFamily="49" charset="0"/>
              <a:buChar char="o"/>
              <a:defRPr sz="1600"/>
            </a:lvl3pPr>
            <a:lvl4pPr marL="1600200" indent="-182880">
              <a:buClr>
                <a:schemeClr val="bg2">
                  <a:lumMod val="25000"/>
                </a:schemeClr>
              </a:buClr>
              <a:buFont typeface="Wingdings" panose="05000000000000000000" pitchFamily="2" charset="2"/>
              <a:buChar char="§"/>
              <a:defRPr sz="1400"/>
            </a:lvl4pPr>
            <a:lvl5pPr>
              <a:defRPr sz="14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Slide Number Placeholder 11"/>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1841602"/>
      </p:ext>
    </p:extLst>
  </p:cSld>
  <p:clrMapOvr>
    <a:masterClrMapping/>
  </p:clrMapOvr>
  <p:extLst mod="1">
    <p:ext uri="{DCECCB84-F9BA-43D5-87BE-67443E8EF086}">
      <p15:sldGuideLst xmlns:p15="http://schemas.microsoft.com/office/powerpoint/2012/main"/>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4_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7547650" cy="807720"/>
          </a:xfrm>
        </p:spPr>
        <p:txBody>
          <a:bodyPr anchor="b">
            <a:normAutofit/>
          </a:bodyPr>
          <a:lstStyle>
            <a:lvl1pPr marL="0" indent="0">
              <a:spcBef>
                <a:spcPts val="0"/>
              </a:spcBef>
              <a:buNone/>
              <a:defRPr sz="2000" b="0">
                <a:solidFill>
                  <a:schemeClr val="accent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867912" y="1930936"/>
            <a:ext cx="7547650" cy="4023360"/>
          </a:xfrm>
        </p:spPr>
        <p:txBody>
          <a:bodyPr/>
          <a:lstStyle>
            <a:lvl1pPr marL="0" indent="0">
              <a:buNone/>
              <a:defRPr sz="2000"/>
            </a:lvl1pPr>
            <a:lvl2pPr>
              <a:buClr>
                <a:schemeClr val="bg2">
                  <a:lumMod val="25000"/>
                </a:schemeClr>
              </a:buClr>
              <a:defRPr sz="1800"/>
            </a:lvl2pPr>
            <a:lvl3pPr marL="1143000" indent="-182880">
              <a:buClr>
                <a:schemeClr val="bg2">
                  <a:lumMod val="25000"/>
                </a:schemeClr>
              </a:buClr>
              <a:buFont typeface="Courier New" panose="02070309020205020404" pitchFamily="49" charset="0"/>
              <a:buChar char="o"/>
              <a:defRPr sz="1600"/>
            </a:lvl3pPr>
            <a:lvl4pPr marL="1600200" indent="-182880">
              <a:buClr>
                <a:schemeClr val="bg2">
                  <a:lumMod val="25000"/>
                </a:schemeClr>
              </a:buClr>
              <a:buFont typeface="Wingdings" panose="05000000000000000000" pitchFamily="2" charset="2"/>
              <a:buChar char="§"/>
              <a:defRPr sz="1400"/>
            </a:lvl4pPr>
            <a:lvl5pPr>
              <a:defRPr sz="14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Slide Number Placeholder 11"/>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67083769"/>
      </p:ext>
    </p:extLst>
  </p:cSld>
  <p:clrMapOvr>
    <a:masterClrMapping/>
  </p:clrMapOvr>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5_Title Slide">
  <p:cSld name="5_Title Slide">
    <p:spTree>
      <p:nvGrpSpPr>
        <p:cNvPr id="1" name="Shape 37"/>
        <p:cNvGrpSpPr/>
        <p:nvPr/>
      </p:nvGrpSpPr>
      <p:grpSpPr>
        <a:xfrm>
          <a:off x="0" y="0"/>
          <a:ext cx="0" cy="0"/>
          <a:chOff x="0" y="0"/>
          <a:chExt cx="0" cy="0"/>
        </a:xfrm>
      </p:grpSpPr>
      <p:sp>
        <p:nvSpPr>
          <p:cNvPr id="38" name="Shape 38"/>
          <p:cNvSpPr/>
          <p:nvPr/>
        </p:nvSpPr>
        <p:spPr>
          <a:xfrm>
            <a:off x="1" y="761999"/>
            <a:ext cx="384048" cy="5334001"/>
          </a:xfrm>
          <a:prstGeom prst="rect">
            <a:avLst/>
          </a:prstGeom>
          <a:solidFill>
            <a:srgbClr val="F4F4F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39" name="Shape 39"/>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pic>
        <p:nvPicPr>
          <p:cNvPr id="40" name="Shape 40"/>
          <p:cNvPicPr preferRelativeResize="0"/>
          <p:nvPr/>
        </p:nvPicPr>
        <p:blipFill rotWithShape="1">
          <a:blip r:embed="rId2">
            <a:alphaModFix/>
          </a:blip>
          <a:srcRect/>
          <a:stretch/>
        </p:blipFill>
        <p:spPr>
          <a:xfrm>
            <a:off x="252919" y="6356350"/>
            <a:ext cx="1104000" cy="285536"/>
          </a:xfrm>
          <a:prstGeom prst="rect">
            <a:avLst/>
          </a:prstGeom>
          <a:noFill/>
          <a:ln>
            <a:noFill/>
          </a:ln>
        </p:spPr>
      </p:pic>
      <p:sp>
        <p:nvSpPr>
          <p:cNvPr id="41" name="Shape 41"/>
          <p:cNvSpPr/>
          <p:nvPr/>
        </p:nvSpPr>
        <p:spPr>
          <a:xfrm>
            <a:off x="8739764" y="758952"/>
            <a:ext cx="3443590" cy="5330952"/>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42" name="Shape 42"/>
          <p:cNvSpPr txBox="1">
            <a:spLocks noGrp="1"/>
          </p:cNvSpPr>
          <p:nvPr>
            <p:ph type="title"/>
          </p:nvPr>
        </p:nvSpPr>
        <p:spPr>
          <a:xfrm>
            <a:off x="8987818" y="1123836"/>
            <a:ext cx="2947482" cy="460118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FFFFFF"/>
              </a:buClr>
              <a:buSzPts val="3600"/>
              <a:buFont typeface="Arial Black"/>
              <a:buNone/>
              <a:defRPr sz="36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3" name="Shape 43"/>
          <p:cNvSpPr txBox="1">
            <a:spLocks noGrp="1"/>
          </p:cNvSpPr>
          <p:nvPr>
            <p:ph type="body" idx="1"/>
          </p:nvPr>
        </p:nvSpPr>
        <p:spPr>
          <a:xfrm>
            <a:off x="904306" y="864107"/>
            <a:ext cx="7315200" cy="512064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Tree>
    <p:extLst>
      <p:ext uri="{BB962C8B-B14F-4D97-AF65-F5344CB8AC3E}">
        <p14:creationId xmlns:p14="http://schemas.microsoft.com/office/powerpoint/2010/main" val="1740284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6_Title Slide">
  <p:cSld name="6_Title Slide">
    <p:spTree>
      <p:nvGrpSpPr>
        <p:cNvPr id="1" name="Shape 44"/>
        <p:cNvGrpSpPr/>
        <p:nvPr/>
      </p:nvGrpSpPr>
      <p:grpSpPr>
        <a:xfrm>
          <a:off x="0" y="0"/>
          <a:ext cx="0" cy="0"/>
          <a:chOff x="0" y="0"/>
          <a:chExt cx="0" cy="0"/>
        </a:xfrm>
      </p:grpSpPr>
      <p:sp>
        <p:nvSpPr>
          <p:cNvPr id="45" name="Shape 45"/>
          <p:cNvSpPr/>
          <p:nvPr/>
        </p:nvSpPr>
        <p:spPr>
          <a:xfrm>
            <a:off x="1" y="761999"/>
            <a:ext cx="384048" cy="5334001"/>
          </a:xfrm>
          <a:prstGeom prst="rect">
            <a:avLst/>
          </a:prstGeom>
          <a:solidFill>
            <a:srgbClr val="F4F4F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46" name="Shape 46"/>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pic>
        <p:nvPicPr>
          <p:cNvPr id="47" name="Shape 47"/>
          <p:cNvPicPr preferRelativeResize="0"/>
          <p:nvPr/>
        </p:nvPicPr>
        <p:blipFill rotWithShape="1">
          <a:blip r:embed="rId2">
            <a:alphaModFix/>
          </a:blip>
          <a:srcRect/>
          <a:stretch/>
        </p:blipFill>
        <p:spPr>
          <a:xfrm>
            <a:off x="252919" y="6356350"/>
            <a:ext cx="1104000" cy="285536"/>
          </a:xfrm>
          <a:prstGeom prst="rect">
            <a:avLst/>
          </a:prstGeom>
          <a:noFill/>
          <a:ln>
            <a:noFill/>
          </a:ln>
        </p:spPr>
      </p:pic>
      <p:sp>
        <p:nvSpPr>
          <p:cNvPr id="48" name="Shape 48"/>
          <p:cNvSpPr/>
          <p:nvPr/>
        </p:nvSpPr>
        <p:spPr>
          <a:xfrm>
            <a:off x="8739764" y="758952"/>
            <a:ext cx="3443590" cy="5330952"/>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49" name="Shape 49"/>
          <p:cNvSpPr txBox="1">
            <a:spLocks noGrp="1"/>
          </p:cNvSpPr>
          <p:nvPr>
            <p:ph type="title"/>
          </p:nvPr>
        </p:nvSpPr>
        <p:spPr>
          <a:xfrm>
            <a:off x="8987818" y="1123836"/>
            <a:ext cx="2947482" cy="460118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FFFFFF"/>
              </a:buClr>
              <a:buSzPts val="3600"/>
              <a:buFont typeface="Arial Black"/>
              <a:buNone/>
              <a:defRPr sz="36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0" name="Shape 50"/>
          <p:cNvSpPr>
            <a:spLocks noGrp="1"/>
          </p:cNvSpPr>
          <p:nvPr>
            <p:ph type="pic" idx="2"/>
          </p:nvPr>
        </p:nvSpPr>
        <p:spPr>
          <a:xfrm>
            <a:off x="632104" y="844739"/>
            <a:ext cx="7859606" cy="5159375"/>
          </a:xfrm>
          <a:prstGeom prst="rect">
            <a:avLst/>
          </a:prstGeom>
          <a:noFill/>
          <a:ln>
            <a:noFill/>
          </a:ln>
        </p:spPr>
        <p:txBody>
          <a:bodyPr spcFirstLastPara="1" wrap="square" lIns="91425" tIns="91425" rIns="91425" bIns="91425" anchor="ctr" anchorCtr="0"/>
          <a:lstStyle>
            <a:lvl1pPr marR="0" lvl="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R="0" lvl="1"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R="0" lvl="2"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R="0" lvl="3"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R="0" lvl="4"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R="0" lvl="5"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R="0" lvl="6"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R="0" lvl="7"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R="0" lvl="8"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Tree>
    <p:extLst>
      <p:ext uri="{BB962C8B-B14F-4D97-AF65-F5344CB8AC3E}">
        <p14:creationId xmlns:p14="http://schemas.microsoft.com/office/powerpoint/2010/main" val="3770710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4_Title Slide">
  <p:cSld name="4_Title Slide">
    <p:spTree>
      <p:nvGrpSpPr>
        <p:cNvPr id="1" name="Shape 51"/>
        <p:cNvGrpSpPr/>
        <p:nvPr/>
      </p:nvGrpSpPr>
      <p:grpSpPr>
        <a:xfrm>
          <a:off x="0" y="0"/>
          <a:ext cx="0" cy="0"/>
          <a:chOff x="0" y="0"/>
          <a:chExt cx="0" cy="0"/>
        </a:xfrm>
      </p:grpSpPr>
      <p:sp>
        <p:nvSpPr>
          <p:cNvPr id="52" name="Shape 52"/>
          <p:cNvSpPr/>
          <p:nvPr/>
        </p:nvSpPr>
        <p:spPr>
          <a:xfrm>
            <a:off x="1" y="761999"/>
            <a:ext cx="384048" cy="5334001"/>
          </a:xfrm>
          <a:prstGeom prst="rect">
            <a:avLst/>
          </a:prstGeom>
          <a:solidFill>
            <a:srgbClr val="F4F4F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53" name="Shape 53"/>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pic>
        <p:nvPicPr>
          <p:cNvPr id="54" name="Shape 54"/>
          <p:cNvPicPr preferRelativeResize="0"/>
          <p:nvPr/>
        </p:nvPicPr>
        <p:blipFill rotWithShape="1">
          <a:blip r:embed="rId2">
            <a:alphaModFix/>
          </a:blip>
          <a:srcRect/>
          <a:stretch/>
        </p:blipFill>
        <p:spPr>
          <a:xfrm>
            <a:off x="252919" y="6356350"/>
            <a:ext cx="1104000" cy="285536"/>
          </a:xfrm>
          <a:prstGeom prst="rect">
            <a:avLst/>
          </a:prstGeom>
          <a:noFill/>
          <a:ln>
            <a:noFill/>
          </a:ln>
        </p:spPr>
      </p:pic>
      <p:sp>
        <p:nvSpPr>
          <p:cNvPr id="55" name="Shape 55"/>
          <p:cNvSpPr/>
          <p:nvPr/>
        </p:nvSpPr>
        <p:spPr>
          <a:xfrm>
            <a:off x="8739764" y="758952"/>
            <a:ext cx="3443590" cy="5330952"/>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56" name="Shape 56"/>
          <p:cNvSpPr txBox="1">
            <a:spLocks noGrp="1"/>
          </p:cNvSpPr>
          <p:nvPr>
            <p:ph type="body" idx="1"/>
          </p:nvPr>
        </p:nvSpPr>
        <p:spPr>
          <a:xfrm>
            <a:off x="788081" y="975460"/>
            <a:ext cx="7547650" cy="807720"/>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0"/>
              </a:spcBef>
              <a:spcAft>
                <a:spcPts val="0"/>
              </a:spcAft>
              <a:buClr>
                <a:schemeClr val="accent1"/>
              </a:buClr>
              <a:buSzPts val="2000"/>
              <a:buFont typeface="Noto Sans Symbols"/>
              <a:buNone/>
              <a:defRPr sz="2000" b="1" i="0" u="none" strike="noStrike" cap="none">
                <a:solidFill>
                  <a:srgbClr val="042E60"/>
                </a:solidFill>
                <a:latin typeface="Arial"/>
                <a:ea typeface="Arial"/>
                <a:cs typeface="Arial"/>
                <a:sym typeface="Arial"/>
              </a:defRPr>
            </a:lvl1pPr>
            <a:lvl2pPr marL="914400" marR="0" lvl="1" indent="-228600" algn="l" rtl="0">
              <a:lnSpc>
                <a:spcPct val="90000"/>
              </a:lnSpc>
              <a:spcBef>
                <a:spcPts val="250"/>
              </a:spcBef>
              <a:spcAft>
                <a:spcPts val="0"/>
              </a:spcAft>
              <a:buClr>
                <a:srgbClr val="3D3D3D"/>
              </a:buClr>
              <a:buSzPts val="2000"/>
              <a:buFont typeface="Noto Sans Symbols"/>
              <a:buNone/>
              <a:defRPr sz="2000" b="1" i="0" u="none" strike="noStrike" cap="none">
                <a:solidFill>
                  <a:srgbClr val="3D3D3D"/>
                </a:solidFill>
                <a:latin typeface="Arial"/>
                <a:ea typeface="Arial"/>
                <a:cs typeface="Arial"/>
                <a:sym typeface="Arial"/>
              </a:defRPr>
            </a:lvl2pPr>
            <a:lvl3pPr marL="1371600" marR="0" lvl="2" indent="-228600" algn="l" rtl="0">
              <a:lnSpc>
                <a:spcPct val="90000"/>
              </a:lnSpc>
              <a:spcBef>
                <a:spcPts val="250"/>
              </a:spcBef>
              <a:spcAft>
                <a:spcPts val="0"/>
              </a:spcAft>
              <a:buClr>
                <a:srgbClr val="3D3D3D"/>
              </a:buClr>
              <a:buSzPts val="1800"/>
              <a:buFont typeface="Courier New"/>
              <a:buNone/>
              <a:defRPr sz="1800" b="1" i="0" u="none" strike="noStrike" cap="none">
                <a:solidFill>
                  <a:srgbClr val="3D3D3D"/>
                </a:solidFill>
                <a:latin typeface="Arial"/>
                <a:ea typeface="Arial"/>
                <a:cs typeface="Arial"/>
                <a:sym typeface="Arial"/>
              </a:defRPr>
            </a:lvl3pPr>
            <a:lvl4pPr marL="1828800" marR="0" lvl="3"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4pPr>
            <a:lvl5pPr marL="2286000" marR="0" lvl="4"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5pPr>
            <a:lvl6pPr marL="2743200" marR="0" lvl="5"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6pPr>
            <a:lvl7pPr marL="3200400" marR="0" lvl="6"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7pPr>
            <a:lvl8pPr marL="3657600" marR="0" lvl="7"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8pPr>
            <a:lvl9pPr marL="4114800" marR="0" lvl="8" indent="-228600" algn="l" rtl="0">
              <a:lnSpc>
                <a:spcPct val="90000"/>
              </a:lnSpc>
              <a:spcBef>
                <a:spcPts val="250"/>
              </a:spcBef>
              <a:spcAft>
                <a:spcPts val="25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9pPr>
          </a:lstStyle>
          <a:p>
            <a:endParaRPr/>
          </a:p>
        </p:txBody>
      </p:sp>
      <p:sp>
        <p:nvSpPr>
          <p:cNvPr id="57" name="Shape 57"/>
          <p:cNvSpPr txBox="1">
            <a:spLocks noGrp="1"/>
          </p:cNvSpPr>
          <p:nvPr>
            <p:ph type="body" idx="2"/>
          </p:nvPr>
        </p:nvSpPr>
        <p:spPr>
          <a:xfrm>
            <a:off x="788081" y="1882810"/>
            <a:ext cx="7547650" cy="402336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
        <p:nvSpPr>
          <p:cNvPr id="58" name="Shape 58"/>
          <p:cNvSpPr txBox="1">
            <a:spLocks noGrp="1"/>
          </p:cNvSpPr>
          <p:nvPr>
            <p:ph type="title"/>
          </p:nvPr>
        </p:nvSpPr>
        <p:spPr>
          <a:xfrm>
            <a:off x="9048974" y="1143000"/>
            <a:ext cx="2834640" cy="2377440"/>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rgbClr val="FFFFFF"/>
              </a:buClr>
              <a:buSzPts val="3200"/>
              <a:buFont typeface="Arial Black"/>
              <a:buNone/>
              <a:defRPr sz="32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9" name="Shape 59"/>
          <p:cNvSpPr txBox="1">
            <a:spLocks noGrp="1"/>
          </p:cNvSpPr>
          <p:nvPr>
            <p:ph type="body" idx="3"/>
          </p:nvPr>
        </p:nvSpPr>
        <p:spPr>
          <a:xfrm>
            <a:off x="9048974" y="3494176"/>
            <a:ext cx="2834640" cy="2321990"/>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1200"/>
              </a:spcBef>
              <a:spcAft>
                <a:spcPts val="0"/>
              </a:spcAft>
              <a:buClr>
                <a:schemeClr val="accent1"/>
              </a:buClr>
              <a:buSzPts val="1400"/>
              <a:buFont typeface="Noto Sans Symbols"/>
              <a:buNone/>
              <a:defRPr sz="1400" b="0" i="0" u="none" strike="noStrike" cap="none">
                <a:solidFill>
                  <a:srgbClr val="FFFFFF"/>
                </a:solidFill>
                <a:latin typeface="Arial"/>
                <a:ea typeface="Arial"/>
                <a:cs typeface="Arial"/>
                <a:sym typeface="Arial"/>
              </a:defRPr>
            </a:lvl1pPr>
            <a:lvl2pPr marL="914400" marR="0" lvl="1" indent="-228600" algn="l" rtl="0">
              <a:lnSpc>
                <a:spcPct val="90000"/>
              </a:lnSpc>
              <a:spcBef>
                <a:spcPts val="250"/>
              </a:spcBef>
              <a:spcAft>
                <a:spcPts val="0"/>
              </a:spcAft>
              <a:buClr>
                <a:srgbClr val="3D3D3D"/>
              </a:buClr>
              <a:buSzPts val="1200"/>
              <a:buFont typeface="Noto Sans Symbols"/>
              <a:buNone/>
              <a:defRPr sz="1200" b="0" i="0" u="none" strike="noStrike" cap="none">
                <a:solidFill>
                  <a:srgbClr val="3D3D3D"/>
                </a:solidFill>
                <a:latin typeface="Arial"/>
                <a:ea typeface="Arial"/>
                <a:cs typeface="Arial"/>
                <a:sym typeface="Arial"/>
              </a:defRPr>
            </a:lvl2pPr>
            <a:lvl3pPr marL="1371600" marR="0" lvl="2" indent="-228600" algn="l" rtl="0">
              <a:lnSpc>
                <a:spcPct val="90000"/>
              </a:lnSpc>
              <a:spcBef>
                <a:spcPts val="250"/>
              </a:spcBef>
              <a:spcAft>
                <a:spcPts val="0"/>
              </a:spcAft>
              <a:buClr>
                <a:srgbClr val="3D3D3D"/>
              </a:buClr>
              <a:buSzPts val="1000"/>
              <a:buFont typeface="Courier New"/>
              <a:buNone/>
              <a:defRPr sz="1000" b="0" i="0" u="none" strike="noStrike" cap="none">
                <a:solidFill>
                  <a:srgbClr val="3D3D3D"/>
                </a:solidFill>
                <a:latin typeface="Arial"/>
                <a:ea typeface="Arial"/>
                <a:cs typeface="Arial"/>
                <a:sym typeface="Arial"/>
              </a:defRPr>
            </a:lvl3pPr>
            <a:lvl4pPr marL="1828800" marR="0" lvl="3" indent="-228600" algn="l" rtl="0">
              <a:lnSpc>
                <a:spcPct val="90000"/>
              </a:lnSpc>
              <a:spcBef>
                <a:spcPts val="250"/>
              </a:spcBef>
              <a:spcAft>
                <a:spcPts val="0"/>
              </a:spcAft>
              <a:buClr>
                <a:srgbClr val="3D3D3D"/>
              </a:buClr>
              <a:buSzPts val="900"/>
              <a:buFont typeface="Noto Sans Symbols"/>
              <a:buNone/>
              <a:defRPr sz="900" b="0" i="0" u="none" strike="noStrike" cap="none">
                <a:solidFill>
                  <a:srgbClr val="3D3D3D"/>
                </a:solidFill>
                <a:latin typeface="Arial"/>
                <a:ea typeface="Arial"/>
                <a:cs typeface="Arial"/>
                <a:sym typeface="Arial"/>
              </a:defRPr>
            </a:lvl4pPr>
            <a:lvl5pPr marL="2286000" marR="0" lvl="4" indent="-228600" algn="l" rtl="0">
              <a:lnSpc>
                <a:spcPct val="90000"/>
              </a:lnSpc>
              <a:spcBef>
                <a:spcPts val="250"/>
              </a:spcBef>
              <a:spcAft>
                <a:spcPts val="0"/>
              </a:spcAft>
              <a:buClr>
                <a:srgbClr val="3D3D3D"/>
              </a:buClr>
              <a:buSzPts val="900"/>
              <a:buFont typeface="Noto Sans Symbols"/>
              <a:buNone/>
              <a:defRPr sz="900" b="0" i="0" u="none" strike="noStrike" cap="none">
                <a:solidFill>
                  <a:srgbClr val="3D3D3D"/>
                </a:solidFill>
                <a:latin typeface="Arial"/>
                <a:ea typeface="Arial"/>
                <a:cs typeface="Arial"/>
                <a:sym typeface="Arial"/>
              </a:defRPr>
            </a:lvl5pPr>
            <a:lvl6pPr marL="2743200" marR="0" lvl="5" indent="-228600" algn="l" rtl="0">
              <a:lnSpc>
                <a:spcPct val="90000"/>
              </a:lnSpc>
              <a:spcBef>
                <a:spcPts val="250"/>
              </a:spcBef>
              <a:spcAft>
                <a:spcPts val="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6pPr>
            <a:lvl7pPr marL="3200400" marR="0" lvl="6" indent="-228600" algn="l" rtl="0">
              <a:lnSpc>
                <a:spcPct val="90000"/>
              </a:lnSpc>
              <a:spcBef>
                <a:spcPts val="250"/>
              </a:spcBef>
              <a:spcAft>
                <a:spcPts val="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7pPr>
            <a:lvl8pPr marL="3657600" marR="0" lvl="7" indent="-228600" algn="l" rtl="0">
              <a:lnSpc>
                <a:spcPct val="90000"/>
              </a:lnSpc>
              <a:spcBef>
                <a:spcPts val="250"/>
              </a:spcBef>
              <a:spcAft>
                <a:spcPts val="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8pPr>
            <a:lvl9pPr marL="4114800" marR="0" lvl="8" indent="-228600" algn="l" rtl="0">
              <a:lnSpc>
                <a:spcPct val="90000"/>
              </a:lnSpc>
              <a:spcBef>
                <a:spcPts val="250"/>
              </a:spcBef>
              <a:spcAft>
                <a:spcPts val="25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9pPr>
          </a:lstStyle>
          <a:p>
            <a:endParaRPr/>
          </a:p>
        </p:txBody>
      </p:sp>
    </p:spTree>
    <p:extLst>
      <p:ext uri="{BB962C8B-B14F-4D97-AF65-F5344CB8AC3E}">
        <p14:creationId xmlns:p14="http://schemas.microsoft.com/office/powerpoint/2010/main" val="3111564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2_Title Slide">
  <p:cSld name="2_Title Slide">
    <p:spTree>
      <p:nvGrpSpPr>
        <p:cNvPr id="1" name="Shape 60"/>
        <p:cNvGrpSpPr/>
        <p:nvPr/>
      </p:nvGrpSpPr>
      <p:grpSpPr>
        <a:xfrm>
          <a:off x="0" y="0"/>
          <a:ext cx="0" cy="0"/>
          <a:chOff x="0" y="0"/>
          <a:chExt cx="0" cy="0"/>
        </a:xfrm>
      </p:grpSpPr>
      <p:sp>
        <p:nvSpPr>
          <p:cNvPr id="61" name="Shape 61"/>
          <p:cNvSpPr/>
          <p:nvPr/>
        </p:nvSpPr>
        <p:spPr>
          <a:xfrm>
            <a:off x="1" y="761999"/>
            <a:ext cx="384048" cy="5334001"/>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62" name="Shape 62"/>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pic>
        <p:nvPicPr>
          <p:cNvPr id="63" name="Shape 63"/>
          <p:cNvPicPr preferRelativeResize="0"/>
          <p:nvPr/>
        </p:nvPicPr>
        <p:blipFill rotWithShape="1">
          <a:blip r:embed="rId2">
            <a:alphaModFix/>
          </a:blip>
          <a:srcRect/>
          <a:stretch/>
        </p:blipFill>
        <p:spPr>
          <a:xfrm>
            <a:off x="252919" y="6356350"/>
            <a:ext cx="1104000" cy="285536"/>
          </a:xfrm>
          <a:prstGeom prst="rect">
            <a:avLst/>
          </a:prstGeom>
          <a:noFill/>
          <a:ln>
            <a:noFill/>
          </a:ln>
        </p:spPr>
      </p:pic>
      <p:sp>
        <p:nvSpPr>
          <p:cNvPr id="64" name="Shape 64"/>
          <p:cNvSpPr/>
          <p:nvPr/>
        </p:nvSpPr>
        <p:spPr>
          <a:xfrm>
            <a:off x="11815864" y="758952"/>
            <a:ext cx="384048" cy="5330952"/>
          </a:xfrm>
          <a:prstGeom prst="rect">
            <a:avLst/>
          </a:prstGeom>
          <a:solidFill>
            <a:srgbClr val="F4F4F4">
              <a:alpha val="49803"/>
            </a:srgb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65" name="Shape 65"/>
          <p:cNvSpPr txBox="1">
            <a:spLocks noGrp="1"/>
          </p:cNvSpPr>
          <p:nvPr>
            <p:ph type="body" idx="1"/>
          </p:nvPr>
        </p:nvSpPr>
        <p:spPr>
          <a:xfrm>
            <a:off x="816703" y="841790"/>
            <a:ext cx="4905407" cy="807720"/>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0"/>
              </a:spcBef>
              <a:spcAft>
                <a:spcPts val="0"/>
              </a:spcAft>
              <a:buClr>
                <a:schemeClr val="accent1"/>
              </a:buClr>
              <a:buSzPts val="2400"/>
              <a:buFont typeface="Noto Sans Symbols"/>
              <a:buNone/>
              <a:defRPr sz="2400" b="1" i="0" u="none" strike="noStrike" cap="none">
                <a:solidFill>
                  <a:srgbClr val="042E60"/>
                </a:solidFill>
                <a:latin typeface="Arial"/>
                <a:ea typeface="Arial"/>
                <a:cs typeface="Arial"/>
                <a:sym typeface="Arial"/>
              </a:defRPr>
            </a:lvl1pPr>
            <a:lvl2pPr marL="914400" marR="0" lvl="1" indent="-228600" algn="l" rtl="0">
              <a:lnSpc>
                <a:spcPct val="90000"/>
              </a:lnSpc>
              <a:spcBef>
                <a:spcPts val="250"/>
              </a:spcBef>
              <a:spcAft>
                <a:spcPts val="0"/>
              </a:spcAft>
              <a:buClr>
                <a:srgbClr val="3D3D3D"/>
              </a:buClr>
              <a:buSzPts val="2000"/>
              <a:buFont typeface="Noto Sans Symbols"/>
              <a:buNone/>
              <a:defRPr sz="2000" b="1" i="0" u="none" strike="noStrike" cap="none">
                <a:solidFill>
                  <a:srgbClr val="3D3D3D"/>
                </a:solidFill>
                <a:latin typeface="Arial"/>
                <a:ea typeface="Arial"/>
                <a:cs typeface="Arial"/>
                <a:sym typeface="Arial"/>
              </a:defRPr>
            </a:lvl2pPr>
            <a:lvl3pPr marL="1371600" marR="0" lvl="2" indent="-228600" algn="l" rtl="0">
              <a:lnSpc>
                <a:spcPct val="90000"/>
              </a:lnSpc>
              <a:spcBef>
                <a:spcPts val="250"/>
              </a:spcBef>
              <a:spcAft>
                <a:spcPts val="0"/>
              </a:spcAft>
              <a:buClr>
                <a:srgbClr val="3D3D3D"/>
              </a:buClr>
              <a:buSzPts val="1800"/>
              <a:buFont typeface="Courier New"/>
              <a:buNone/>
              <a:defRPr sz="1800" b="1" i="0" u="none" strike="noStrike" cap="none">
                <a:solidFill>
                  <a:srgbClr val="3D3D3D"/>
                </a:solidFill>
                <a:latin typeface="Arial"/>
                <a:ea typeface="Arial"/>
                <a:cs typeface="Arial"/>
                <a:sym typeface="Arial"/>
              </a:defRPr>
            </a:lvl3pPr>
            <a:lvl4pPr marL="1828800" marR="0" lvl="3"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4pPr>
            <a:lvl5pPr marL="2286000" marR="0" lvl="4"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5pPr>
            <a:lvl6pPr marL="2743200" marR="0" lvl="5"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6pPr>
            <a:lvl7pPr marL="3200400" marR="0" lvl="6"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7pPr>
            <a:lvl8pPr marL="3657600" marR="0" lvl="7"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8pPr>
            <a:lvl9pPr marL="4114800" marR="0" lvl="8" indent="-228600" algn="l" rtl="0">
              <a:lnSpc>
                <a:spcPct val="90000"/>
              </a:lnSpc>
              <a:spcBef>
                <a:spcPts val="250"/>
              </a:spcBef>
              <a:spcAft>
                <a:spcPts val="25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9pPr>
          </a:lstStyle>
          <a:p>
            <a:endParaRPr/>
          </a:p>
        </p:txBody>
      </p:sp>
      <p:sp>
        <p:nvSpPr>
          <p:cNvPr id="66" name="Shape 66"/>
          <p:cNvSpPr txBox="1">
            <a:spLocks noGrp="1"/>
          </p:cNvSpPr>
          <p:nvPr>
            <p:ph type="body" idx="2"/>
          </p:nvPr>
        </p:nvSpPr>
        <p:spPr>
          <a:xfrm>
            <a:off x="816703" y="1749140"/>
            <a:ext cx="4905407" cy="402336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
        <p:nvSpPr>
          <p:cNvPr id="67" name="Shape 67"/>
          <p:cNvSpPr txBox="1">
            <a:spLocks noGrp="1"/>
          </p:cNvSpPr>
          <p:nvPr>
            <p:ph type="body" idx="3"/>
          </p:nvPr>
        </p:nvSpPr>
        <p:spPr>
          <a:xfrm>
            <a:off x="6477802" y="838742"/>
            <a:ext cx="4905407" cy="807720"/>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0"/>
              </a:spcBef>
              <a:spcAft>
                <a:spcPts val="0"/>
              </a:spcAft>
              <a:buClr>
                <a:schemeClr val="accent1"/>
              </a:buClr>
              <a:buSzPts val="2400"/>
              <a:buFont typeface="Noto Sans Symbols"/>
              <a:buNone/>
              <a:defRPr sz="2400" b="1" i="0" u="none" strike="noStrike" cap="none">
                <a:solidFill>
                  <a:srgbClr val="042E60"/>
                </a:solidFill>
                <a:latin typeface="Arial"/>
                <a:ea typeface="Arial"/>
                <a:cs typeface="Arial"/>
                <a:sym typeface="Arial"/>
              </a:defRPr>
            </a:lvl1pPr>
            <a:lvl2pPr marL="914400" marR="0" lvl="1" indent="-228600" algn="l" rtl="0">
              <a:lnSpc>
                <a:spcPct val="90000"/>
              </a:lnSpc>
              <a:spcBef>
                <a:spcPts val="250"/>
              </a:spcBef>
              <a:spcAft>
                <a:spcPts val="0"/>
              </a:spcAft>
              <a:buClr>
                <a:srgbClr val="3D3D3D"/>
              </a:buClr>
              <a:buSzPts val="2000"/>
              <a:buFont typeface="Noto Sans Symbols"/>
              <a:buNone/>
              <a:defRPr sz="2000" b="1" i="0" u="none" strike="noStrike" cap="none">
                <a:solidFill>
                  <a:srgbClr val="3D3D3D"/>
                </a:solidFill>
                <a:latin typeface="Arial"/>
                <a:ea typeface="Arial"/>
                <a:cs typeface="Arial"/>
                <a:sym typeface="Arial"/>
              </a:defRPr>
            </a:lvl2pPr>
            <a:lvl3pPr marL="1371600" marR="0" lvl="2" indent="-228600" algn="l" rtl="0">
              <a:lnSpc>
                <a:spcPct val="90000"/>
              </a:lnSpc>
              <a:spcBef>
                <a:spcPts val="250"/>
              </a:spcBef>
              <a:spcAft>
                <a:spcPts val="0"/>
              </a:spcAft>
              <a:buClr>
                <a:srgbClr val="3D3D3D"/>
              </a:buClr>
              <a:buSzPts val="1800"/>
              <a:buFont typeface="Courier New"/>
              <a:buNone/>
              <a:defRPr sz="1800" b="1" i="0" u="none" strike="noStrike" cap="none">
                <a:solidFill>
                  <a:srgbClr val="3D3D3D"/>
                </a:solidFill>
                <a:latin typeface="Arial"/>
                <a:ea typeface="Arial"/>
                <a:cs typeface="Arial"/>
                <a:sym typeface="Arial"/>
              </a:defRPr>
            </a:lvl3pPr>
            <a:lvl4pPr marL="1828800" marR="0" lvl="3"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4pPr>
            <a:lvl5pPr marL="2286000" marR="0" lvl="4"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5pPr>
            <a:lvl6pPr marL="2743200" marR="0" lvl="5"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6pPr>
            <a:lvl7pPr marL="3200400" marR="0" lvl="6"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7pPr>
            <a:lvl8pPr marL="3657600" marR="0" lvl="7"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8pPr>
            <a:lvl9pPr marL="4114800" marR="0" lvl="8" indent="-228600" algn="l" rtl="0">
              <a:lnSpc>
                <a:spcPct val="90000"/>
              </a:lnSpc>
              <a:spcBef>
                <a:spcPts val="250"/>
              </a:spcBef>
              <a:spcAft>
                <a:spcPts val="25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9pPr>
          </a:lstStyle>
          <a:p>
            <a:endParaRPr/>
          </a:p>
        </p:txBody>
      </p:sp>
      <p:sp>
        <p:nvSpPr>
          <p:cNvPr id="68" name="Shape 68"/>
          <p:cNvSpPr txBox="1">
            <a:spLocks noGrp="1"/>
          </p:cNvSpPr>
          <p:nvPr>
            <p:ph type="body" idx="4"/>
          </p:nvPr>
        </p:nvSpPr>
        <p:spPr>
          <a:xfrm>
            <a:off x="6477802" y="1746092"/>
            <a:ext cx="4905408" cy="402336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Tree>
    <p:extLst>
      <p:ext uri="{BB962C8B-B14F-4D97-AF65-F5344CB8AC3E}">
        <p14:creationId xmlns:p14="http://schemas.microsoft.com/office/powerpoint/2010/main" val="2937977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252919" y="1123837"/>
            <a:ext cx="2947482" cy="460118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FFFFFF"/>
              </a:buClr>
              <a:buSzPts val="3600"/>
              <a:buFont typeface="Arial Black"/>
              <a:buNone/>
              <a:defRPr sz="36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1" name="Shape 71"/>
          <p:cNvSpPr txBox="1">
            <a:spLocks noGrp="1"/>
          </p:cNvSpPr>
          <p:nvPr>
            <p:ph type="body" idx="1"/>
          </p:nvPr>
        </p:nvSpPr>
        <p:spPr>
          <a:xfrm>
            <a:off x="3869268" y="864108"/>
            <a:ext cx="7315200" cy="512064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
        <p:nvSpPr>
          <p:cNvPr id="72" name="Shape 72"/>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spTree>
    <p:extLst>
      <p:ext uri="{BB962C8B-B14F-4D97-AF65-F5344CB8AC3E}">
        <p14:creationId xmlns:p14="http://schemas.microsoft.com/office/powerpoint/2010/main" val="250203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3867912" y="1298448"/>
            <a:ext cx="7315200" cy="3255264"/>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rgbClr val="3D3D3D"/>
              </a:buClr>
              <a:buSzPts val="5900"/>
              <a:buFont typeface="Arial Black"/>
              <a:buNone/>
              <a:defRPr sz="5900" b="0" i="0" u="none" strike="noStrike" cap="none">
                <a:solidFill>
                  <a:srgbClr val="3D3D3D"/>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5" name="Shape 75"/>
          <p:cNvSpPr txBox="1">
            <a:spLocks noGrp="1"/>
          </p:cNvSpPr>
          <p:nvPr>
            <p:ph type="body" idx="1"/>
          </p:nvPr>
        </p:nvSpPr>
        <p:spPr>
          <a:xfrm>
            <a:off x="3886200" y="4672584"/>
            <a:ext cx="7315200" cy="914400"/>
          </a:xfrm>
          <a:prstGeom prst="rect">
            <a:avLst/>
          </a:prstGeom>
          <a:noFill/>
          <a:ln>
            <a:noFill/>
          </a:ln>
        </p:spPr>
        <p:txBody>
          <a:bodyPr spcFirstLastPara="1" wrap="square" lIns="91425" tIns="91425" rIns="91425" bIns="91425" anchor="t" anchorCtr="0"/>
          <a:lstStyle>
            <a:lvl1pPr marL="457200" marR="0" lvl="0" indent="-228600" algn="l" rtl="0">
              <a:lnSpc>
                <a:spcPct val="90000"/>
              </a:lnSpc>
              <a:spcBef>
                <a:spcPts val="1200"/>
              </a:spcBef>
              <a:spcAft>
                <a:spcPts val="0"/>
              </a:spcAft>
              <a:buClr>
                <a:schemeClr val="accent1"/>
              </a:buClr>
              <a:buSzPts val="2200"/>
              <a:buFont typeface="Noto Sans Symbols"/>
              <a:buNone/>
              <a:defRPr sz="2200" b="0" i="0" u="none" strike="noStrike" cap="none">
                <a:solidFill>
                  <a:srgbClr val="0099DC"/>
                </a:solidFill>
                <a:latin typeface="Arial"/>
                <a:ea typeface="Arial"/>
                <a:cs typeface="Arial"/>
                <a:sym typeface="Arial"/>
              </a:defRPr>
            </a:lvl1pPr>
            <a:lvl2pPr marL="914400" marR="0" lvl="1" indent="-228600" algn="l" rtl="0">
              <a:lnSpc>
                <a:spcPct val="90000"/>
              </a:lnSpc>
              <a:spcBef>
                <a:spcPts val="250"/>
              </a:spcBef>
              <a:spcAft>
                <a:spcPts val="0"/>
              </a:spcAft>
              <a:buClr>
                <a:srgbClr val="3D3D3D"/>
              </a:buClr>
              <a:buSzPts val="1800"/>
              <a:buFont typeface="Noto Sans Symbols"/>
              <a:buNone/>
              <a:defRPr sz="1800" b="0" i="0" u="none" strike="noStrike" cap="none">
                <a:solidFill>
                  <a:srgbClr val="888C9C"/>
                </a:solidFill>
                <a:latin typeface="Arial"/>
                <a:ea typeface="Arial"/>
                <a:cs typeface="Arial"/>
                <a:sym typeface="Arial"/>
              </a:defRPr>
            </a:lvl2pPr>
            <a:lvl3pPr marL="1371600" marR="0" lvl="2" indent="-228600" algn="l" rtl="0">
              <a:lnSpc>
                <a:spcPct val="90000"/>
              </a:lnSpc>
              <a:spcBef>
                <a:spcPts val="250"/>
              </a:spcBef>
              <a:spcAft>
                <a:spcPts val="0"/>
              </a:spcAft>
              <a:buClr>
                <a:srgbClr val="3D3D3D"/>
              </a:buClr>
              <a:buSzPts val="1600"/>
              <a:buFont typeface="Courier New"/>
              <a:buNone/>
              <a:defRPr sz="1600" b="0" i="0" u="none" strike="noStrike" cap="none">
                <a:solidFill>
                  <a:srgbClr val="888C9C"/>
                </a:solidFill>
                <a:latin typeface="Arial"/>
                <a:ea typeface="Arial"/>
                <a:cs typeface="Arial"/>
                <a:sym typeface="Arial"/>
              </a:defRPr>
            </a:lvl3pPr>
            <a:lvl4pPr marL="1828800" marR="0" lvl="3" indent="-228600" algn="l" rtl="0">
              <a:lnSpc>
                <a:spcPct val="90000"/>
              </a:lnSpc>
              <a:spcBef>
                <a:spcPts val="250"/>
              </a:spcBef>
              <a:spcAft>
                <a:spcPts val="0"/>
              </a:spcAft>
              <a:buClr>
                <a:srgbClr val="3D3D3D"/>
              </a:buClr>
              <a:buSzPts val="1400"/>
              <a:buFont typeface="Noto Sans Symbols"/>
              <a:buNone/>
              <a:defRPr sz="1400" b="0" i="0" u="none" strike="noStrike" cap="none">
                <a:solidFill>
                  <a:srgbClr val="888C9C"/>
                </a:solidFill>
                <a:latin typeface="Arial"/>
                <a:ea typeface="Arial"/>
                <a:cs typeface="Arial"/>
                <a:sym typeface="Arial"/>
              </a:defRPr>
            </a:lvl4pPr>
            <a:lvl5pPr marL="2286000" marR="0" lvl="4" indent="-228600" algn="l" rtl="0">
              <a:lnSpc>
                <a:spcPct val="90000"/>
              </a:lnSpc>
              <a:spcBef>
                <a:spcPts val="250"/>
              </a:spcBef>
              <a:spcAft>
                <a:spcPts val="0"/>
              </a:spcAft>
              <a:buClr>
                <a:srgbClr val="3D3D3D"/>
              </a:buClr>
              <a:buSzPts val="1400"/>
              <a:buFont typeface="Noto Sans Symbols"/>
              <a:buNone/>
              <a:defRPr sz="1400" b="0" i="0" u="none" strike="noStrike" cap="none">
                <a:solidFill>
                  <a:srgbClr val="888C9C"/>
                </a:solidFill>
                <a:latin typeface="Arial"/>
                <a:ea typeface="Arial"/>
                <a:cs typeface="Arial"/>
                <a:sym typeface="Arial"/>
              </a:defRPr>
            </a:lvl5pPr>
            <a:lvl6pPr marL="2743200" marR="0" lvl="5" indent="-228600" algn="l" rtl="0">
              <a:lnSpc>
                <a:spcPct val="90000"/>
              </a:lnSpc>
              <a:spcBef>
                <a:spcPts val="250"/>
              </a:spcBef>
              <a:spcAft>
                <a:spcPts val="0"/>
              </a:spcAft>
              <a:buClr>
                <a:schemeClr val="accent1"/>
              </a:buClr>
              <a:buSzPts val="1400"/>
              <a:buFont typeface="Noto Sans Symbols"/>
              <a:buNone/>
              <a:defRPr sz="1400" b="0" i="0" u="none" strike="noStrike" cap="none">
                <a:solidFill>
                  <a:srgbClr val="888C9C"/>
                </a:solidFill>
                <a:latin typeface="Arial"/>
                <a:ea typeface="Arial"/>
                <a:cs typeface="Arial"/>
                <a:sym typeface="Arial"/>
              </a:defRPr>
            </a:lvl6pPr>
            <a:lvl7pPr marL="3200400" marR="0" lvl="6" indent="-228600" algn="l" rtl="0">
              <a:lnSpc>
                <a:spcPct val="90000"/>
              </a:lnSpc>
              <a:spcBef>
                <a:spcPts val="250"/>
              </a:spcBef>
              <a:spcAft>
                <a:spcPts val="0"/>
              </a:spcAft>
              <a:buClr>
                <a:schemeClr val="accent1"/>
              </a:buClr>
              <a:buSzPts val="1400"/>
              <a:buFont typeface="Noto Sans Symbols"/>
              <a:buNone/>
              <a:defRPr sz="1400" b="0" i="0" u="none" strike="noStrike" cap="none">
                <a:solidFill>
                  <a:srgbClr val="888C9C"/>
                </a:solidFill>
                <a:latin typeface="Arial"/>
                <a:ea typeface="Arial"/>
                <a:cs typeface="Arial"/>
                <a:sym typeface="Arial"/>
              </a:defRPr>
            </a:lvl7pPr>
            <a:lvl8pPr marL="3657600" marR="0" lvl="7" indent="-228600" algn="l" rtl="0">
              <a:lnSpc>
                <a:spcPct val="90000"/>
              </a:lnSpc>
              <a:spcBef>
                <a:spcPts val="250"/>
              </a:spcBef>
              <a:spcAft>
                <a:spcPts val="0"/>
              </a:spcAft>
              <a:buClr>
                <a:schemeClr val="accent1"/>
              </a:buClr>
              <a:buSzPts val="1400"/>
              <a:buFont typeface="Noto Sans Symbols"/>
              <a:buNone/>
              <a:defRPr sz="1400" b="0" i="0" u="none" strike="noStrike" cap="none">
                <a:solidFill>
                  <a:srgbClr val="888C9C"/>
                </a:solidFill>
                <a:latin typeface="Arial"/>
                <a:ea typeface="Arial"/>
                <a:cs typeface="Arial"/>
                <a:sym typeface="Arial"/>
              </a:defRPr>
            </a:lvl8pPr>
            <a:lvl9pPr marL="4114800" marR="0" lvl="8" indent="-228600" algn="l" rtl="0">
              <a:lnSpc>
                <a:spcPct val="90000"/>
              </a:lnSpc>
              <a:spcBef>
                <a:spcPts val="250"/>
              </a:spcBef>
              <a:spcAft>
                <a:spcPts val="250"/>
              </a:spcAft>
              <a:buClr>
                <a:schemeClr val="accent1"/>
              </a:buClr>
              <a:buSzPts val="1400"/>
              <a:buFont typeface="Noto Sans Symbols"/>
              <a:buNone/>
              <a:defRPr sz="1400" b="0" i="0" u="none" strike="noStrike" cap="none">
                <a:solidFill>
                  <a:srgbClr val="888C9C"/>
                </a:solidFill>
                <a:latin typeface="Arial"/>
                <a:ea typeface="Arial"/>
                <a:cs typeface="Arial"/>
                <a:sym typeface="Arial"/>
              </a:defRPr>
            </a:lvl9pPr>
          </a:lstStyle>
          <a:p>
            <a:endParaRPr/>
          </a:p>
        </p:txBody>
      </p:sp>
      <p:sp>
        <p:nvSpPr>
          <p:cNvPr id="76" name="Shape 76"/>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spTree>
    <p:extLst>
      <p:ext uri="{BB962C8B-B14F-4D97-AF65-F5344CB8AC3E}">
        <p14:creationId xmlns:p14="http://schemas.microsoft.com/office/powerpoint/2010/main" val="4059662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18" Type="http://schemas.openxmlformats.org/officeDocument/2006/relationships/slideLayout" Target="../slideLayouts/slideLayout36.xml"/><Relationship Id="rId3" Type="http://schemas.openxmlformats.org/officeDocument/2006/relationships/slideLayout" Target="../slideLayouts/slideLayout21.xml"/><Relationship Id="rId21" Type="http://schemas.openxmlformats.org/officeDocument/2006/relationships/slideLayout" Target="../slideLayouts/slideLayout39.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17" Type="http://schemas.openxmlformats.org/officeDocument/2006/relationships/slideLayout" Target="../slideLayouts/slideLayout35.xml"/><Relationship Id="rId2" Type="http://schemas.openxmlformats.org/officeDocument/2006/relationships/slideLayout" Target="../slideLayouts/slideLayout20.xml"/><Relationship Id="rId16" Type="http://schemas.openxmlformats.org/officeDocument/2006/relationships/slideLayout" Target="../slideLayouts/slideLayout34.xml"/><Relationship Id="rId20" Type="http://schemas.openxmlformats.org/officeDocument/2006/relationships/slideLayout" Target="../slideLayouts/slideLayout38.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5" Type="http://schemas.openxmlformats.org/officeDocument/2006/relationships/slideLayout" Target="../slideLayouts/slideLayout33.xml"/><Relationship Id="rId23" Type="http://schemas.openxmlformats.org/officeDocument/2006/relationships/image" Target="../media/image1.jpg"/><Relationship Id="rId10" Type="http://schemas.openxmlformats.org/officeDocument/2006/relationships/slideLayout" Target="../slideLayouts/slideLayout28.xml"/><Relationship Id="rId19" Type="http://schemas.openxmlformats.org/officeDocument/2006/relationships/slideLayout" Target="../slideLayouts/slideLayout37.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slideLayout" Target="../slideLayouts/slideLayout32.xml"/><Relationship Id="rId2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
        <p:cNvGrpSpPr/>
        <p:nvPr/>
      </p:nvGrpSpPr>
      <p:grpSpPr>
        <a:xfrm>
          <a:off x="0" y="0"/>
          <a:ext cx="0" cy="0"/>
          <a:chOff x="0" y="0"/>
          <a:chExt cx="0" cy="0"/>
        </a:xfrm>
      </p:grpSpPr>
      <p:sp>
        <p:nvSpPr>
          <p:cNvPr id="10" name="Shape 10"/>
          <p:cNvSpPr/>
          <p:nvPr/>
        </p:nvSpPr>
        <p:spPr>
          <a:xfrm>
            <a:off x="1" y="758952"/>
            <a:ext cx="3443590" cy="5330952"/>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1" name="Shape 11"/>
          <p:cNvSpPr txBox="1">
            <a:spLocks noGrp="1"/>
          </p:cNvSpPr>
          <p:nvPr>
            <p:ph type="title"/>
          </p:nvPr>
        </p:nvSpPr>
        <p:spPr>
          <a:xfrm>
            <a:off x="252919" y="1123837"/>
            <a:ext cx="2947482" cy="460118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FFFFFF"/>
              </a:buClr>
              <a:buSzPts val="3600"/>
              <a:buFont typeface="Arial Black"/>
              <a:buNone/>
              <a:defRPr sz="36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Shape 12"/>
          <p:cNvSpPr/>
          <p:nvPr/>
        </p:nvSpPr>
        <p:spPr>
          <a:xfrm>
            <a:off x="11815864" y="758952"/>
            <a:ext cx="384048" cy="5330952"/>
          </a:xfrm>
          <a:prstGeom prst="rect">
            <a:avLst/>
          </a:prstGeom>
          <a:solidFill>
            <a:srgbClr val="F4F4F4">
              <a:alpha val="49803"/>
            </a:srgb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3" name="Shape 13"/>
          <p:cNvSpPr txBox="1">
            <a:spLocks noGrp="1"/>
          </p:cNvSpPr>
          <p:nvPr>
            <p:ph type="body" idx="1"/>
          </p:nvPr>
        </p:nvSpPr>
        <p:spPr>
          <a:xfrm>
            <a:off x="3869268" y="864108"/>
            <a:ext cx="7315200" cy="512064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
        <p:nvSpPr>
          <p:cNvPr id="14" name="Shape 14"/>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pPr>
              <a:buClr>
                <a:srgbClr val="000000"/>
              </a:buClr>
              <a:buFont typeface="Arial"/>
              <a:buNone/>
            </a:pPr>
            <a:fld id="{00000000-1234-1234-1234-123412341234}" type="slidenum">
              <a:rPr lang="en-US" kern="0"/>
              <a:pPr>
                <a:buClr>
                  <a:srgbClr val="000000"/>
                </a:buClr>
                <a:buFont typeface="Arial"/>
                <a:buNone/>
              </a:pPr>
              <a:t>‹#›</a:t>
            </a:fld>
            <a:endParaRPr kern="0"/>
          </a:p>
        </p:txBody>
      </p:sp>
      <p:pic>
        <p:nvPicPr>
          <p:cNvPr id="15" name="Shape 15"/>
          <p:cNvPicPr preferRelativeResize="0"/>
          <p:nvPr/>
        </p:nvPicPr>
        <p:blipFill rotWithShape="1">
          <a:blip r:embed="rId20">
            <a:alphaModFix/>
          </a:blip>
          <a:srcRect/>
          <a:stretch/>
        </p:blipFill>
        <p:spPr>
          <a:xfrm>
            <a:off x="252919" y="6356350"/>
            <a:ext cx="1104000" cy="285536"/>
          </a:xfrm>
          <a:prstGeom prst="rect">
            <a:avLst/>
          </a:prstGeom>
          <a:noFill/>
          <a:ln>
            <a:noFill/>
          </a:ln>
        </p:spPr>
      </p:pic>
    </p:spTree>
    <p:extLst>
      <p:ext uri="{BB962C8B-B14F-4D97-AF65-F5344CB8AC3E}">
        <p14:creationId xmlns:p14="http://schemas.microsoft.com/office/powerpoint/2010/main" val="3775047291"/>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
        <p:cNvGrpSpPr/>
        <p:nvPr/>
      </p:nvGrpSpPr>
      <p:grpSpPr>
        <a:xfrm>
          <a:off x="0" y="0"/>
          <a:ext cx="0" cy="0"/>
          <a:chOff x="0" y="0"/>
          <a:chExt cx="0" cy="0"/>
        </a:xfrm>
      </p:grpSpPr>
      <p:sp>
        <p:nvSpPr>
          <p:cNvPr id="10" name="Shape 10"/>
          <p:cNvSpPr/>
          <p:nvPr/>
        </p:nvSpPr>
        <p:spPr>
          <a:xfrm>
            <a:off x="1" y="758952"/>
            <a:ext cx="3443590" cy="5330952"/>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1" name="Shape 11"/>
          <p:cNvSpPr txBox="1">
            <a:spLocks noGrp="1"/>
          </p:cNvSpPr>
          <p:nvPr>
            <p:ph type="title"/>
          </p:nvPr>
        </p:nvSpPr>
        <p:spPr>
          <a:xfrm>
            <a:off x="252919" y="1123837"/>
            <a:ext cx="2947482" cy="460118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FFFFFF"/>
              </a:buClr>
              <a:buSzPts val="3600"/>
              <a:buFont typeface="Arial Black"/>
              <a:buNone/>
              <a:defRPr sz="36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Shape 12"/>
          <p:cNvSpPr/>
          <p:nvPr/>
        </p:nvSpPr>
        <p:spPr>
          <a:xfrm>
            <a:off x="11815864" y="758952"/>
            <a:ext cx="384048" cy="5330952"/>
          </a:xfrm>
          <a:prstGeom prst="rect">
            <a:avLst/>
          </a:prstGeom>
          <a:solidFill>
            <a:srgbClr val="F4F4F4">
              <a:alpha val="49803"/>
            </a:srgb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3" name="Shape 13"/>
          <p:cNvSpPr txBox="1">
            <a:spLocks noGrp="1"/>
          </p:cNvSpPr>
          <p:nvPr>
            <p:ph type="body" idx="1"/>
          </p:nvPr>
        </p:nvSpPr>
        <p:spPr>
          <a:xfrm>
            <a:off x="3869268" y="864108"/>
            <a:ext cx="7315200" cy="512064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
        <p:nvSpPr>
          <p:cNvPr id="14" name="Shape 14"/>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pPr>
              <a:buClr>
                <a:srgbClr val="000000"/>
              </a:buClr>
              <a:buFont typeface="Arial"/>
              <a:buNone/>
            </a:pPr>
            <a:fld id="{00000000-1234-1234-1234-123412341234}" type="slidenum">
              <a:rPr lang="en-US" kern="0"/>
              <a:pPr>
                <a:buClr>
                  <a:srgbClr val="000000"/>
                </a:buClr>
                <a:buFont typeface="Arial"/>
                <a:buNone/>
              </a:pPr>
              <a:t>‹#›</a:t>
            </a:fld>
            <a:endParaRPr kern="0"/>
          </a:p>
        </p:txBody>
      </p:sp>
      <p:pic>
        <p:nvPicPr>
          <p:cNvPr id="15" name="Shape 15"/>
          <p:cNvPicPr preferRelativeResize="0"/>
          <p:nvPr/>
        </p:nvPicPr>
        <p:blipFill rotWithShape="1">
          <a:blip r:embed="rId23">
            <a:alphaModFix/>
          </a:blip>
          <a:srcRect/>
          <a:stretch/>
        </p:blipFill>
        <p:spPr>
          <a:xfrm>
            <a:off x="252919" y="6356350"/>
            <a:ext cx="1104000" cy="285536"/>
          </a:xfrm>
          <a:prstGeom prst="rect">
            <a:avLst/>
          </a:prstGeom>
          <a:noFill/>
          <a:ln>
            <a:noFill/>
          </a:ln>
        </p:spPr>
      </p:pic>
    </p:spTree>
    <p:extLst>
      <p:ext uri="{BB962C8B-B14F-4D97-AF65-F5344CB8AC3E}">
        <p14:creationId xmlns:p14="http://schemas.microsoft.com/office/powerpoint/2010/main" val="2620943891"/>
      </p:ext>
    </p:extLst>
  </p:cSld>
  <p:clrMap bg1="lt1" tx1="dk1" bg2="dk2" tx2="lt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 id="2147483693" r:id="rId14"/>
    <p:sldLayoutId id="2147483694" r:id="rId15"/>
    <p:sldLayoutId id="2147483695" r:id="rId16"/>
    <p:sldLayoutId id="2147483696" r:id="rId17"/>
    <p:sldLayoutId id="2147483697" r:id="rId18"/>
    <p:sldLayoutId id="2147483698" r:id="rId19"/>
    <p:sldLayoutId id="2147483699" r:id="rId20"/>
    <p:sldLayoutId id="2147483700" r:id="rId2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8" Type="http://schemas.openxmlformats.org/officeDocument/2006/relationships/hyperlink" Target="https://pages2.act.org/cbt-readiness.html?_ga=2.105354954.87724848.1542306082-287914930.1525362258" TargetMode="External"/><Relationship Id="rId3" Type="http://schemas.openxmlformats.org/officeDocument/2006/relationships/hyperlink" Target="https://www.act.org/content/act/en/products-and-services/the-act/international-cbt.html" TargetMode="External"/><Relationship Id="rId7" Type="http://schemas.openxmlformats.org/officeDocument/2006/relationships/hyperlink" Target="https://data.psiexams.com/" TargetMode="External"/><Relationship Id="rId2" Type="http://schemas.openxmlformats.org/officeDocument/2006/relationships/notesSlide" Target="../notesSlides/notesSlide4.xml"/><Relationship Id="rId1" Type="http://schemas.openxmlformats.org/officeDocument/2006/relationships/slideLayout" Target="../slideLayouts/slideLayout37.xml"/><Relationship Id="rId6" Type="http://schemas.openxmlformats.org/officeDocument/2006/relationships/hyperlink" Target="https://www.proctoringstation.com/" TargetMode="External"/><Relationship Id="rId5" Type="http://schemas.openxmlformats.org/officeDocument/2006/relationships/hyperlink" Target="https://www.act.org/content/dam/act/secured/documents/ACTIntl-CBT-TechnicalGuide.pdf" TargetMode="External"/><Relationship Id="rId4" Type="http://schemas.openxmlformats.org/officeDocument/2006/relationships/hyperlink" Target="https://www.act.org/content/dam/act/secured/documents/ACT-Intl-CBT-AdminManual.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3" Type="http://schemas.openxmlformats.org/officeDocument/2006/relationships/hyperlink" Target="https://www.act.org/content/act/en/products-and-services/the-act/international-cbt.html" TargetMode="External"/><Relationship Id="rId2" Type="http://schemas.openxmlformats.org/officeDocument/2006/relationships/notesSlide" Target="../notesSlides/notesSlide6.xml"/><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ctrTitle"/>
          </p:nvPr>
        </p:nvSpPr>
        <p:spPr>
          <a:xfrm>
            <a:off x="1069848" y="2848302"/>
            <a:ext cx="7315200" cy="1705409"/>
          </a:xfrm>
          <a:prstGeom prst="rect">
            <a:avLst/>
          </a:prstGeom>
          <a:noFill/>
          <a:ln>
            <a:noFill/>
          </a:ln>
        </p:spPr>
        <p:txBody>
          <a:bodyPr spcFirstLastPara="1" wrap="square" lIns="91425" tIns="45700" rIns="91425" bIns="45700" anchor="b" anchorCtr="0">
            <a:noAutofit/>
          </a:bodyPr>
          <a:lstStyle/>
          <a:p>
            <a:pPr marL="0" marR="0" lvl="0" indent="0" algn="l" rtl="0">
              <a:lnSpc>
                <a:spcPct val="90000"/>
              </a:lnSpc>
              <a:spcBef>
                <a:spcPts val="0"/>
              </a:spcBef>
              <a:spcAft>
                <a:spcPts val="0"/>
              </a:spcAft>
              <a:buClr>
                <a:srgbClr val="FFFFFF"/>
              </a:buClr>
              <a:buSzPts val="5900"/>
              <a:buFont typeface="Arial Black"/>
              <a:buNone/>
            </a:pPr>
            <a:r>
              <a:rPr lang="en-US" sz="3600" b="0" i="0" u="none" strike="noStrike" cap="none" dirty="0" smtClean="0">
                <a:solidFill>
                  <a:srgbClr val="FFFFFF"/>
                </a:solidFill>
                <a:sym typeface="Arial Black"/>
              </a:rPr>
              <a:t>International Computer Based Testing</a:t>
            </a:r>
            <a:br>
              <a:rPr lang="en-US" sz="3600" b="0" i="0" u="none" strike="noStrike" cap="none" dirty="0" smtClean="0">
                <a:solidFill>
                  <a:srgbClr val="FFFFFF"/>
                </a:solidFill>
                <a:sym typeface="Arial Black"/>
              </a:rPr>
            </a:br>
            <a:r>
              <a:rPr lang="en-US" sz="3600" b="0" i="0" u="none" strike="noStrike" cap="none" dirty="0" smtClean="0">
                <a:solidFill>
                  <a:srgbClr val="FFFFFF"/>
                </a:solidFill>
                <a:sym typeface="Arial Black"/>
              </a:rPr>
              <a:t>Test Center </a:t>
            </a:r>
            <a:r>
              <a:rPr lang="en-US" sz="3600" dirty="0" smtClean="0"/>
              <a:t>Training</a:t>
            </a:r>
            <a:endParaRPr sz="3600" dirty="0"/>
          </a:p>
        </p:txBody>
      </p:sp>
      <p:pic>
        <p:nvPicPr>
          <p:cNvPr id="1028" name="Picture 4" descr="https://northcentralus1-mediap.svc.ms/transform/thumbnail?provider=spo&amp;inputFormat=png&amp;cs=fFNQTw&amp;docid=https%3A%2F%2Factinc.sharepoint.com%3A443%2F_api%2Fv2.0%2Fdrives%2Fb!lvFyGK2MKUKBFRoH1X3BD6WNhTAQH6pKruyZZifb2CaK1_IWCFxhQ6TbLx6FxDSH%2Fitems%2F01LODNKQU4GDLRCBN4ORHI7YP5CBI6I3RA%3Fversion%3DPublished&amp;access_token=eyJ0eXAiOiJKV1QiLCJhbGciOiJub25lIn0.eyJhdWQiOiIwMDAwMDAwMy0wMDAwLTBmZjEtY2UwMC0wMDAwMDAwMDAwMDAvYWN0aW5jLnNoYXJlcG9pbnQuY29tQDY1Y2IwMzQ2LTlkODgtNDFkOS04Y2E2LWY3MjA0NzY3MGQwZiIsImlzcyI6IjAwMDAwMDAzLTAwMDAtMGZmMS1jZTAwLTAwMDAwMDAwMDAwMCIsIm5iZiI6IjE1NTIwNTYyMzkiLCJleHAiOiIxNTUyMDc3ODM5IiwiZW5kcG9pbnR1cmwiOiJvT2lvTHJmRk50c08yRmFBaVVqeFZuWlZZMk52S2w5TVdNbk1haUxDc2RZPSIsImVuZHBvaW50dXJsTGVuZ3RoIjoiMTEzIiwiaXNsb29wYmFjayI6IlRydWUiLCJjaWQiOiJaamxtWldNMk9XVXRNREJrTlMwNE1EQXdMV1V4TUdJdFpEVTFNMkkxWVRsbVpXVmsiLCJ2ZXIiOiJoYXNoZWRwcm9vZnRva2VuIiwic2l0ZWlkIjoiTVRnM01tWXhPVFl0T0dOaFpDMDBNakk1TFRneE1UVXRNV0V3TjJRMU4yUmpNVEJtIiwibmFtZWlkIjoiMCMuZnxtZW1iZXJzaGlwfG1vbnRnb21hQGFjdC5vcmciLCJuaWkiOiJtaWNyb3NvZnQuc2hhcmVwb2ludCIsImlzdXNlciI6InRydWUiLCJjYWNoZWtleSI6IjBoLmZ8bWVtYmVyc2hpcHwxMDAzM2ZmZjg2ODRiMzk4QGxpdmUuY29tIiwidHQiOiIwIiwidXNlUGVyc2lzdGVudENvb2tpZSI6IjIifQ.U3lLV1Z5SFZ0K09xQndka1JBV2NQS2RXZkRlSG0vSFAySXFlRWVKWGMyWT0&amp;encodeFailures=1&amp;width=1920&amp;height=852&amp;srcWidth=&amp;srcHeigh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9848" y="1664522"/>
            <a:ext cx="3754400" cy="8669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53509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8987818" y="1123836"/>
            <a:ext cx="2947482" cy="460118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FFFFFF"/>
              </a:buClr>
              <a:buSzPts val="3600"/>
              <a:buFont typeface="Arial Black"/>
              <a:buNone/>
            </a:pPr>
            <a:r>
              <a:rPr lang="en-US" sz="3600" b="0" i="0" u="none" strike="noStrike" cap="none" dirty="0" smtClean="0">
                <a:solidFill>
                  <a:srgbClr val="FFFFFF"/>
                </a:solidFill>
                <a:latin typeface="Arial Black"/>
                <a:ea typeface="Arial Black"/>
                <a:cs typeface="Arial Black"/>
                <a:sym typeface="Arial Black"/>
              </a:rPr>
              <a:t>Test Center Training</a:t>
            </a:r>
            <a:endParaRPr sz="3600" b="0" i="0" u="none" strike="noStrike" cap="none" dirty="0">
              <a:solidFill>
                <a:srgbClr val="FFFFFF"/>
              </a:solidFill>
              <a:latin typeface="Arial Black"/>
              <a:ea typeface="Arial Black"/>
              <a:cs typeface="Arial Black"/>
              <a:sym typeface="Arial Black"/>
            </a:endParaRPr>
          </a:p>
        </p:txBody>
      </p:sp>
      <p:sp>
        <p:nvSpPr>
          <p:cNvPr id="131" name="Shape 131"/>
          <p:cNvSpPr txBox="1">
            <a:spLocks noGrp="1"/>
          </p:cNvSpPr>
          <p:nvPr>
            <p:ph type="body" idx="1"/>
          </p:nvPr>
        </p:nvSpPr>
        <p:spPr>
          <a:xfrm>
            <a:off x="1544128" y="868657"/>
            <a:ext cx="6694327" cy="5120700"/>
          </a:xfrm>
          <a:prstGeom prst="rect">
            <a:avLst/>
          </a:prstGeom>
          <a:noFill/>
          <a:ln>
            <a:noFill/>
          </a:ln>
        </p:spPr>
        <p:txBody>
          <a:bodyPr spcFirstLastPara="1" wrap="square" lIns="91425" tIns="45700" rIns="91425" bIns="45700" anchor="ctr" anchorCtr="0">
            <a:noAutofit/>
          </a:bodyPr>
          <a:lstStyle/>
          <a:p>
            <a:pPr marL="0" marR="0" lvl="0" indent="0" rtl="0">
              <a:lnSpc>
                <a:spcPct val="90000"/>
              </a:lnSpc>
              <a:spcBef>
                <a:spcPts val="0"/>
              </a:spcBef>
              <a:spcAft>
                <a:spcPts val="0"/>
              </a:spcAft>
              <a:buClr>
                <a:schemeClr val="accent1"/>
              </a:buClr>
              <a:buSzPts val="3200"/>
              <a:buFont typeface="Noto Sans Symbols"/>
              <a:buNone/>
            </a:pPr>
            <a:r>
              <a:rPr lang="en-US" sz="5400" b="1" i="0" u="none" strike="noStrike" cap="none" dirty="0" smtClean="0">
                <a:solidFill>
                  <a:schemeClr val="tx1"/>
                </a:solidFill>
                <a:latin typeface="Arial"/>
                <a:ea typeface="Arial"/>
                <a:cs typeface="Arial"/>
                <a:sym typeface="Arial"/>
              </a:rPr>
              <a:t>Role of the </a:t>
            </a:r>
          </a:p>
          <a:p>
            <a:pPr marL="0" marR="0" lvl="0" indent="0" rtl="0">
              <a:lnSpc>
                <a:spcPct val="90000"/>
              </a:lnSpc>
              <a:spcBef>
                <a:spcPts val="0"/>
              </a:spcBef>
              <a:spcAft>
                <a:spcPts val="0"/>
              </a:spcAft>
              <a:buClr>
                <a:schemeClr val="accent1"/>
              </a:buClr>
              <a:buSzPts val="3200"/>
              <a:buFont typeface="Noto Sans Symbols"/>
              <a:buNone/>
            </a:pPr>
            <a:r>
              <a:rPr lang="en-US" sz="5400" b="1" i="0" u="none" strike="noStrike" cap="none" dirty="0" smtClean="0">
                <a:solidFill>
                  <a:schemeClr val="tx1"/>
                </a:solidFill>
                <a:latin typeface="Arial"/>
                <a:ea typeface="Arial"/>
                <a:cs typeface="Arial"/>
                <a:sym typeface="Arial"/>
              </a:rPr>
              <a:t>Test Centers</a:t>
            </a:r>
            <a:endParaRPr sz="5400" b="1" i="0" u="none" strike="noStrike" cap="none" dirty="0">
              <a:solidFill>
                <a:schemeClr val="tx1"/>
              </a:solidFill>
              <a:latin typeface="Arial"/>
              <a:ea typeface="Arial"/>
              <a:cs typeface="Arial"/>
              <a:sym typeface="Arial"/>
            </a:endParaRPr>
          </a:p>
        </p:txBody>
      </p:sp>
    </p:spTree>
    <p:extLst>
      <p:ext uri="{BB962C8B-B14F-4D97-AF65-F5344CB8AC3E}">
        <p14:creationId xmlns:p14="http://schemas.microsoft.com/office/powerpoint/2010/main" val="22749287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8" name="Shape 168"/>
          <p:cNvSpPr txBox="1">
            <a:spLocks noGrp="1"/>
          </p:cNvSpPr>
          <p:nvPr>
            <p:ph type="body" idx="2"/>
          </p:nvPr>
        </p:nvSpPr>
        <p:spPr>
          <a:xfrm>
            <a:off x="830250" y="1771325"/>
            <a:ext cx="10531500" cy="3182700"/>
          </a:xfrm>
          <a:prstGeom prst="rect">
            <a:avLst/>
          </a:prstGeom>
        </p:spPr>
        <p:txBody>
          <a:bodyPr spcFirstLastPara="1" wrap="square" lIns="91425" tIns="91425" rIns="91425" bIns="91425" anchor="ctr" anchorCtr="0">
            <a:noAutofit/>
          </a:bodyPr>
          <a:lstStyle/>
          <a:p>
            <a:pPr marL="50800" indent="0">
              <a:spcBef>
                <a:spcPts val="1000"/>
              </a:spcBef>
              <a:buClr>
                <a:srgbClr val="000000"/>
              </a:buClr>
              <a:buSzPts val="2800"/>
            </a:pPr>
            <a:r>
              <a:rPr lang="en-US" sz="2800" dirty="0">
                <a:solidFill>
                  <a:schemeClr val="dk1"/>
                </a:solidFill>
              </a:rPr>
              <a:t>Prepare test centers for computer-based testing (CBT</a:t>
            </a:r>
            <a:r>
              <a:rPr lang="en-US" sz="2800" dirty="0" smtClean="0">
                <a:solidFill>
                  <a:schemeClr val="dk1"/>
                </a:solidFill>
              </a:rPr>
              <a:t>)</a:t>
            </a:r>
            <a:endParaRPr lang="en-US" sz="2800" dirty="0">
              <a:solidFill>
                <a:schemeClr val="dk1"/>
              </a:solidFill>
            </a:endParaRPr>
          </a:p>
          <a:p>
            <a:pPr marL="914400" lvl="1" indent="-406400" rtl="0">
              <a:spcBef>
                <a:spcPts val="0"/>
              </a:spcBef>
              <a:spcAft>
                <a:spcPts val="0"/>
              </a:spcAft>
              <a:buClr>
                <a:srgbClr val="000000"/>
              </a:buClr>
              <a:buSzPts val="2800"/>
              <a:buFont typeface="Calibri"/>
              <a:buChar char="○"/>
            </a:pPr>
            <a:endParaRPr lang="en-US" sz="2800" dirty="0" smtClean="0">
              <a:solidFill>
                <a:srgbClr val="000000"/>
              </a:solidFill>
              <a:latin typeface="Calibri"/>
              <a:ea typeface="Calibri"/>
              <a:cs typeface="Calibri"/>
              <a:sym typeface="Calibri"/>
            </a:endParaRPr>
          </a:p>
          <a:p>
            <a:pPr marL="914400" lvl="1" indent="-406400" rtl="0">
              <a:spcBef>
                <a:spcPts val="0"/>
              </a:spcBef>
              <a:spcAft>
                <a:spcPts val="0"/>
              </a:spcAft>
              <a:buClr>
                <a:srgbClr val="000000"/>
              </a:buClr>
              <a:buSzPts val="2800"/>
              <a:buFont typeface="Calibri"/>
              <a:buChar char="○"/>
            </a:pPr>
            <a:r>
              <a:rPr lang="en-US" sz="2800" dirty="0" smtClean="0">
                <a:solidFill>
                  <a:srgbClr val="000000"/>
                </a:solidFill>
                <a:latin typeface="Calibri"/>
                <a:ea typeface="Calibri"/>
                <a:cs typeface="Calibri"/>
                <a:sym typeface="Calibri"/>
              </a:rPr>
              <a:t>Provide facilities and staff for testing.</a:t>
            </a:r>
          </a:p>
          <a:p>
            <a:pPr marL="914400" lvl="1" indent="-406400" rtl="0">
              <a:spcBef>
                <a:spcPts val="0"/>
              </a:spcBef>
              <a:spcAft>
                <a:spcPts val="0"/>
              </a:spcAft>
              <a:buClr>
                <a:srgbClr val="000000"/>
              </a:buClr>
              <a:buSzPts val="2800"/>
              <a:buFont typeface="Calibri"/>
              <a:buChar char="○"/>
            </a:pPr>
            <a:r>
              <a:rPr lang="en-US" sz="2800" dirty="0" smtClean="0">
                <a:solidFill>
                  <a:srgbClr val="000000"/>
                </a:solidFill>
                <a:latin typeface="Calibri"/>
                <a:ea typeface="Calibri"/>
                <a:cs typeface="Calibri"/>
                <a:sym typeface="Calibri"/>
              </a:rPr>
              <a:t>Require all staff to view this training.</a:t>
            </a:r>
          </a:p>
          <a:p>
            <a:pPr marL="914400" lvl="1" indent="-406400" rtl="0">
              <a:spcBef>
                <a:spcPts val="0"/>
              </a:spcBef>
              <a:spcAft>
                <a:spcPts val="0"/>
              </a:spcAft>
              <a:buClr>
                <a:srgbClr val="000000"/>
              </a:buClr>
              <a:buSzPts val="2800"/>
              <a:buFont typeface="Calibri"/>
              <a:buChar char="○"/>
            </a:pPr>
            <a:r>
              <a:rPr lang="en-US" sz="2800" dirty="0" smtClean="0">
                <a:solidFill>
                  <a:srgbClr val="000000"/>
                </a:solidFill>
                <a:latin typeface="Calibri"/>
                <a:ea typeface="Calibri"/>
                <a:cs typeface="Calibri"/>
                <a:sym typeface="Calibri"/>
              </a:rPr>
              <a:t>Require all staff to read the Administration Manual.</a:t>
            </a:r>
          </a:p>
          <a:p>
            <a:pPr marL="914400" lvl="1" indent="-406400" rtl="0">
              <a:spcBef>
                <a:spcPts val="0"/>
              </a:spcBef>
              <a:spcAft>
                <a:spcPts val="0"/>
              </a:spcAft>
              <a:buClr>
                <a:srgbClr val="000000"/>
              </a:buClr>
              <a:buSzPts val="2800"/>
              <a:buFont typeface="Calibri"/>
              <a:buChar char="○"/>
            </a:pPr>
            <a:r>
              <a:rPr lang="en-US" sz="2800" dirty="0" smtClean="0">
                <a:solidFill>
                  <a:srgbClr val="000000"/>
                </a:solidFill>
                <a:latin typeface="Calibri"/>
                <a:ea typeface="Calibri"/>
                <a:cs typeface="Calibri"/>
                <a:sym typeface="Calibri"/>
              </a:rPr>
              <a:t>Setup computer equipment needed for testing.</a:t>
            </a:r>
            <a:endParaRPr sz="2600" dirty="0">
              <a:solidFill>
                <a:srgbClr val="FF0000"/>
              </a:solidFill>
              <a:latin typeface="Calibri"/>
              <a:ea typeface="Calibri"/>
              <a:cs typeface="Calibri"/>
              <a:sym typeface="Calibri"/>
            </a:endParaRPr>
          </a:p>
          <a:p>
            <a:pPr marL="914400" lvl="1" indent="-406400" rtl="0">
              <a:spcBef>
                <a:spcPts val="0"/>
              </a:spcBef>
              <a:spcAft>
                <a:spcPts val="0"/>
              </a:spcAft>
              <a:buClr>
                <a:srgbClr val="000000"/>
              </a:buClr>
              <a:buSzPts val="2800"/>
              <a:buFont typeface="Calibri"/>
              <a:buChar char="○"/>
            </a:pPr>
            <a:r>
              <a:rPr lang="en-US" sz="2800" dirty="0" smtClean="0">
                <a:solidFill>
                  <a:srgbClr val="000000"/>
                </a:solidFill>
                <a:latin typeface="Calibri"/>
                <a:ea typeface="Calibri"/>
                <a:cs typeface="Calibri"/>
                <a:sym typeface="Calibri"/>
              </a:rPr>
              <a:t>Perform steps to verify your test center readiness.</a:t>
            </a:r>
          </a:p>
          <a:p>
            <a:pPr marL="914400" lvl="1" indent="-406400" rtl="0">
              <a:spcBef>
                <a:spcPts val="0"/>
              </a:spcBef>
              <a:spcAft>
                <a:spcPts val="0"/>
              </a:spcAft>
              <a:buClr>
                <a:srgbClr val="000000"/>
              </a:buClr>
              <a:buSzPts val="2800"/>
              <a:buFont typeface="Calibri"/>
              <a:buChar char="○"/>
            </a:pPr>
            <a:r>
              <a:rPr lang="en-US" sz="2800" dirty="0" smtClean="0">
                <a:solidFill>
                  <a:srgbClr val="000000"/>
                </a:solidFill>
                <a:latin typeface="Calibri"/>
                <a:ea typeface="Calibri"/>
                <a:cs typeface="Calibri"/>
                <a:sym typeface="Calibri"/>
              </a:rPr>
              <a:t>Administer tests according to ACT procedures.</a:t>
            </a:r>
            <a:endParaRPr sz="2800" dirty="0">
              <a:solidFill>
                <a:srgbClr val="000000"/>
              </a:solidFill>
              <a:latin typeface="Calibri"/>
              <a:ea typeface="Calibri"/>
              <a:cs typeface="Calibri"/>
              <a:sym typeface="Calibri"/>
            </a:endParaRPr>
          </a:p>
          <a:p>
            <a:pPr marL="914400" lvl="1" indent="-406400" rtl="0">
              <a:spcBef>
                <a:spcPts val="0"/>
              </a:spcBef>
              <a:spcAft>
                <a:spcPts val="0"/>
              </a:spcAft>
              <a:buClr>
                <a:srgbClr val="000000"/>
              </a:buClr>
              <a:buSzPts val="2800"/>
              <a:buFont typeface="Calibri"/>
              <a:buChar char="○"/>
            </a:pPr>
            <a:r>
              <a:rPr lang="en-US" sz="2800" dirty="0" smtClean="0">
                <a:solidFill>
                  <a:srgbClr val="000000"/>
                </a:solidFill>
                <a:latin typeface="Calibri"/>
                <a:ea typeface="Calibri"/>
                <a:cs typeface="Calibri"/>
                <a:sym typeface="Calibri"/>
              </a:rPr>
              <a:t>Complete and return Test </a:t>
            </a:r>
            <a:r>
              <a:rPr lang="en-US" sz="2800" dirty="0">
                <a:solidFill>
                  <a:srgbClr val="000000"/>
                </a:solidFill>
                <a:latin typeface="Calibri"/>
                <a:ea typeface="Calibri"/>
                <a:cs typeface="Calibri"/>
                <a:sym typeface="Calibri"/>
              </a:rPr>
              <a:t>Administrator </a:t>
            </a:r>
            <a:r>
              <a:rPr lang="en-US" sz="2800" dirty="0" smtClean="0">
                <a:solidFill>
                  <a:srgbClr val="000000"/>
                </a:solidFill>
                <a:latin typeface="Calibri"/>
                <a:ea typeface="Calibri"/>
                <a:cs typeface="Calibri"/>
                <a:sym typeface="Calibri"/>
              </a:rPr>
              <a:t>materials to ACT.</a:t>
            </a:r>
            <a:endParaRPr sz="2800" dirty="0">
              <a:solidFill>
                <a:srgbClr val="000000"/>
              </a:solidFill>
              <a:latin typeface="Calibri"/>
              <a:ea typeface="Calibri"/>
              <a:cs typeface="Calibri"/>
              <a:sym typeface="Calibri"/>
            </a:endParaRPr>
          </a:p>
        </p:txBody>
      </p:sp>
      <p:sp>
        <p:nvSpPr>
          <p:cNvPr id="167" name="Title"/>
          <p:cNvSpPr txBox="1">
            <a:spLocks noGrp="1"/>
          </p:cNvSpPr>
          <p:nvPr>
            <p:ph type="body" idx="1"/>
          </p:nvPr>
        </p:nvSpPr>
        <p:spPr>
          <a:xfrm>
            <a:off x="816702" y="841790"/>
            <a:ext cx="10531500" cy="807600"/>
          </a:xfrm>
          <a:prstGeom prst="rect">
            <a:avLst/>
          </a:prstGeom>
        </p:spPr>
        <p:txBody>
          <a:bodyPr spcFirstLastPara="1" wrap="square" lIns="91425" tIns="91425" rIns="91425" bIns="91425" anchor="b" anchorCtr="0">
            <a:noAutofit/>
          </a:bodyPr>
          <a:lstStyle/>
          <a:p>
            <a:pPr marL="50800" lvl="0" indent="0">
              <a:buClr>
                <a:srgbClr val="3D3D3D"/>
              </a:buClr>
              <a:buSzPts val="2800"/>
            </a:pPr>
            <a:r>
              <a:rPr lang="en-US" sz="2800" dirty="0" smtClean="0">
                <a:solidFill>
                  <a:schemeClr val="dk1"/>
                </a:solidFill>
              </a:rPr>
              <a:t>Role of the Test Centers</a:t>
            </a:r>
            <a:endParaRPr lang="en-US" sz="2800" dirty="0">
              <a:solidFill>
                <a:schemeClr val="dk1"/>
              </a:solidFill>
            </a:endParaRPr>
          </a:p>
        </p:txBody>
      </p:sp>
    </p:spTree>
    <p:extLst>
      <p:ext uri="{BB962C8B-B14F-4D97-AF65-F5344CB8AC3E}">
        <p14:creationId xmlns:p14="http://schemas.microsoft.com/office/powerpoint/2010/main" val="13871786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792" y="1128408"/>
            <a:ext cx="2947482" cy="4601183"/>
          </a:xfrm>
        </p:spPr>
        <p:txBody>
          <a:bodyPr/>
          <a:lstStyle/>
          <a:p>
            <a:r>
              <a:rPr lang="en-US" dirty="0" smtClean="0"/>
              <a:t>Resources</a:t>
            </a:r>
            <a:endParaRPr lang="en-US" dirty="0"/>
          </a:p>
        </p:txBody>
      </p:sp>
      <p:sp>
        <p:nvSpPr>
          <p:cNvPr id="4" name="Content Placeholder 3"/>
          <p:cNvSpPr>
            <a:spLocks noGrp="1"/>
          </p:cNvSpPr>
          <p:nvPr>
            <p:ph sz="half" idx="2"/>
          </p:nvPr>
        </p:nvSpPr>
        <p:spPr>
          <a:xfrm>
            <a:off x="3471333" y="759125"/>
            <a:ext cx="8382000" cy="5339750"/>
          </a:xfrm>
        </p:spPr>
        <p:txBody>
          <a:bodyPr>
            <a:normAutofit/>
          </a:bodyPr>
          <a:lstStyle/>
          <a:p>
            <a:pPr marL="342900">
              <a:buFont typeface="Arial" panose="020B0604020202020204" pitchFamily="34" charset="0"/>
              <a:buChar char="•"/>
            </a:pPr>
            <a:r>
              <a:rPr lang="en-US" sz="2400" dirty="0">
                <a:solidFill>
                  <a:srgbClr val="00B0F0"/>
                </a:solidFill>
                <a:latin typeface="+mj-lt"/>
                <a:hlinkClick r:id="rId3"/>
              </a:rPr>
              <a:t>International CBT </a:t>
            </a:r>
            <a:r>
              <a:rPr lang="en-US" sz="2400" dirty="0" smtClean="0">
                <a:solidFill>
                  <a:srgbClr val="00B0F0"/>
                </a:solidFill>
                <a:latin typeface="+mj-lt"/>
                <a:hlinkClick r:id="rId3"/>
              </a:rPr>
              <a:t>Website</a:t>
            </a:r>
            <a:r>
              <a:rPr lang="en-US" sz="2400" dirty="0">
                <a:solidFill>
                  <a:srgbClr val="00B0F0"/>
                </a:solidFill>
                <a:latin typeface="+mj-lt"/>
              </a:rPr>
              <a:t> </a:t>
            </a:r>
            <a:r>
              <a:rPr lang="en-US" sz="2400" dirty="0" smtClean="0">
                <a:solidFill>
                  <a:srgbClr val="00B0F0"/>
                </a:solidFill>
                <a:latin typeface="+mj-lt"/>
              </a:rPr>
              <a:t>(</a:t>
            </a:r>
            <a:r>
              <a:rPr lang="en-US" sz="1600" dirty="0" smtClean="0">
                <a:solidFill>
                  <a:srgbClr val="00B0F0"/>
                </a:solidFill>
                <a:latin typeface="+mj-lt"/>
                <a:hlinkClick r:id="rId3"/>
              </a:rPr>
              <a:t>https</a:t>
            </a:r>
            <a:r>
              <a:rPr lang="en-US" sz="1600" dirty="0">
                <a:solidFill>
                  <a:srgbClr val="00B0F0"/>
                </a:solidFill>
                <a:latin typeface="+mj-lt"/>
                <a:hlinkClick r:id="rId3"/>
              </a:rPr>
              <a:t>://</a:t>
            </a:r>
            <a:r>
              <a:rPr lang="en-US" sz="1600" dirty="0" smtClean="0">
                <a:solidFill>
                  <a:srgbClr val="00B0F0"/>
                </a:solidFill>
                <a:latin typeface="+mj-lt"/>
                <a:hlinkClick r:id="rId3"/>
              </a:rPr>
              <a:t>www.act.org/content/act/en/products-and-services/the-act/international-cbt.html</a:t>
            </a:r>
            <a:r>
              <a:rPr lang="en-US" sz="1600" dirty="0" smtClean="0">
                <a:solidFill>
                  <a:srgbClr val="00B0F0"/>
                </a:solidFill>
                <a:latin typeface="+mj-lt"/>
              </a:rPr>
              <a:t>) </a:t>
            </a:r>
            <a:endParaRPr lang="en-US" sz="1600" dirty="0">
              <a:solidFill>
                <a:srgbClr val="00B0F0"/>
              </a:solidFill>
              <a:latin typeface="+mj-lt"/>
            </a:endParaRPr>
          </a:p>
          <a:p>
            <a:pPr marL="342900">
              <a:buFont typeface="Arial" panose="020B0604020202020204" pitchFamily="34" charset="0"/>
              <a:buChar char="•"/>
            </a:pPr>
            <a:r>
              <a:rPr lang="en-US" sz="2400" dirty="0" smtClean="0">
                <a:solidFill>
                  <a:srgbClr val="00B0F0"/>
                </a:solidFill>
                <a:latin typeface="+mj-lt"/>
                <a:hlinkClick r:id="rId4"/>
              </a:rPr>
              <a:t>Administration Manual</a:t>
            </a:r>
            <a:r>
              <a:rPr lang="en-US" sz="2400" dirty="0" smtClean="0">
                <a:solidFill>
                  <a:srgbClr val="00B0F0"/>
                </a:solidFill>
                <a:latin typeface="+mj-lt"/>
              </a:rPr>
              <a:t>   (</a:t>
            </a:r>
            <a:r>
              <a:rPr lang="en-US" sz="1600" dirty="0" smtClean="0">
                <a:solidFill>
                  <a:srgbClr val="00B0F0"/>
                </a:solidFill>
                <a:latin typeface="+mj-lt"/>
                <a:hlinkClick r:id="rId4"/>
              </a:rPr>
              <a:t>https</a:t>
            </a:r>
            <a:r>
              <a:rPr lang="en-US" sz="1600" dirty="0">
                <a:solidFill>
                  <a:srgbClr val="00B0F0"/>
                </a:solidFill>
                <a:latin typeface="+mj-lt"/>
                <a:hlinkClick r:id="rId4"/>
              </a:rPr>
              <a:t>://</a:t>
            </a:r>
            <a:r>
              <a:rPr lang="en-US" sz="1600" dirty="0" smtClean="0">
                <a:solidFill>
                  <a:srgbClr val="00B0F0"/>
                </a:solidFill>
                <a:latin typeface="+mj-lt"/>
                <a:hlinkClick r:id="rId4"/>
              </a:rPr>
              <a:t>www.act.org/content/dam/act/secured/documents/ACT-Intl-CBT-AdminManual.pdf</a:t>
            </a:r>
            <a:r>
              <a:rPr lang="en-US" sz="1600" dirty="0">
                <a:solidFill>
                  <a:srgbClr val="00B0F0"/>
                </a:solidFill>
                <a:latin typeface="+mj-lt"/>
              </a:rPr>
              <a:t>)</a:t>
            </a:r>
          </a:p>
          <a:p>
            <a:pPr marL="342900">
              <a:buFont typeface="Arial" panose="020B0604020202020204" pitchFamily="34" charset="0"/>
              <a:buChar char="•"/>
            </a:pPr>
            <a:r>
              <a:rPr lang="en-US" sz="2400" dirty="0" smtClean="0">
                <a:solidFill>
                  <a:srgbClr val="00B0F0"/>
                </a:solidFill>
                <a:latin typeface="+mj-lt"/>
                <a:hlinkClick r:id="rId5"/>
              </a:rPr>
              <a:t>Technical Guide</a:t>
            </a:r>
            <a:r>
              <a:rPr lang="en-US" sz="2400" dirty="0">
                <a:solidFill>
                  <a:srgbClr val="00B0F0"/>
                </a:solidFill>
                <a:latin typeface="+mj-lt"/>
              </a:rPr>
              <a:t> </a:t>
            </a:r>
            <a:r>
              <a:rPr lang="en-US" sz="2400" dirty="0" smtClean="0">
                <a:solidFill>
                  <a:srgbClr val="00B0F0"/>
                </a:solidFill>
                <a:latin typeface="+mj-lt"/>
              </a:rPr>
              <a:t>(</a:t>
            </a:r>
            <a:r>
              <a:rPr lang="en-US" sz="1600" dirty="0" smtClean="0">
                <a:solidFill>
                  <a:srgbClr val="00B0F0"/>
                </a:solidFill>
                <a:latin typeface="+mj-lt"/>
                <a:hlinkClick r:id="rId5"/>
              </a:rPr>
              <a:t>https</a:t>
            </a:r>
            <a:r>
              <a:rPr lang="en-US" sz="1600" dirty="0">
                <a:solidFill>
                  <a:srgbClr val="00B0F0"/>
                </a:solidFill>
                <a:latin typeface="+mj-lt"/>
                <a:hlinkClick r:id="rId5"/>
              </a:rPr>
              <a:t>://</a:t>
            </a:r>
            <a:r>
              <a:rPr lang="en-US" sz="1600" dirty="0" smtClean="0">
                <a:solidFill>
                  <a:srgbClr val="00B0F0"/>
                </a:solidFill>
                <a:latin typeface="+mj-lt"/>
                <a:hlinkClick r:id="rId5"/>
              </a:rPr>
              <a:t>www.act.org/content/dam/act/secured/documents/ACTIntl-CBT-TechnicalGuide.pdf</a:t>
            </a:r>
            <a:r>
              <a:rPr lang="en-US" sz="1600" dirty="0">
                <a:solidFill>
                  <a:srgbClr val="00B0F0"/>
                </a:solidFill>
                <a:latin typeface="+mj-lt"/>
              </a:rPr>
              <a:t>)</a:t>
            </a:r>
            <a:endParaRPr lang="en-US" sz="1600" dirty="0" smtClean="0">
              <a:solidFill>
                <a:srgbClr val="00B0F0"/>
              </a:solidFill>
              <a:latin typeface="+mj-lt"/>
            </a:endParaRPr>
          </a:p>
          <a:p>
            <a:pPr marL="342900">
              <a:buFont typeface="Arial" panose="020B0604020202020204" pitchFamily="34" charset="0"/>
              <a:buChar char="•"/>
            </a:pPr>
            <a:r>
              <a:rPr lang="en-US" sz="2400" dirty="0" smtClean="0">
                <a:solidFill>
                  <a:srgbClr val="00B0F0"/>
                </a:solidFill>
                <a:latin typeface="+mj-lt"/>
                <a:hlinkClick r:id="rId6"/>
              </a:rPr>
              <a:t>Atlas Cloud Proctoring System</a:t>
            </a:r>
            <a:r>
              <a:rPr lang="en-US" sz="2400" dirty="0">
                <a:solidFill>
                  <a:srgbClr val="00B0F0"/>
                </a:solidFill>
                <a:latin typeface="+mj-lt"/>
              </a:rPr>
              <a:t> </a:t>
            </a:r>
            <a:r>
              <a:rPr lang="en-US" sz="2400" dirty="0" smtClean="0">
                <a:solidFill>
                  <a:srgbClr val="00B0F0"/>
                </a:solidFill>
                <a:latin typeface="+mj-lt"/>
              </a:rPr>
              <a:t>(</a:t>
            </a:r>
            <a:r>
              <a:rPr lang="en-US" sz="1600" dirty="0" smtClean="0">
                <a:solidFill>
                  <a:srgbClr val="00B0F0"/>
                </a:solidFill>
                <a:latin typeface="+mj-lt"/>
                <a:hlinkClick r:id="rId6"/>
              </a:rPr>
              <a:t>https</a:t>
            </a:r>
            <a:r>
              <a:rPr lang="en-US" sz="1600" dirty="0">
                <a:solidFill>
                  <a:srgbClr val="00B0F0"/>
                </a:solidFill>
                <a:latin typeface="+mj-lt"/>
                <a:hlinkClick r:id="rId6"/>
              </a:rPr>
              <a:t>://www.proctoringstation.com</a:t>
            </a:r>
            <a:r>
              <a:rPr lang="en-US" sz="1600" dirty="0" smtClean="0">
                <a:solidFill>
                  <a:srgbClr val="00B0F0"/>
                </a:solidFill>
                <a:latin typeface="+mj-lt"/>
                <a:hlinkClick r:id="rId6"/>
              </a:rPr>
              <a:t>/</a:t>
            </a:r>
            <a:r>
              <a:rPr lang="en-US" sz="1600" dirty="0" smtClean="0">
                <a:solidFill>
                  <a:srgbClr val="00B0F0"/>
                </a:solidFill>
                <a:latin typeface="+mj-lt"/>
              </a:rPr>
              <a:t>) </a:t>
            </a:r>
          </a:p>
          <a:p>
            <a:pPr marL="342900">
              <a:buFont typeface="Arial" panose="020B0604020202020204" pitchFamily="34" charset="0"/>
              <a:buChar char="•"/>
            </a:pPr>
            <a:r>
              <a:rPr lang="en-US" sz="2400" dirty="0" smtClean="0">
                <a:solidFill>
                  <a:srgbClr val="00B0F0"/>
                </a:solidFill>
                <a:latin typeface="+mj-lt"/>
                <a:hlinkClick r:id="rId7"/>
              </a:rPr>
              <a:t>Roster Report Site</a:t>
            </a:r>
            <a:r>
              <a:rPr lang="en-US" sz="2400" dirty="0">
                <a:solidFill>
                  <a:srgbClr val="00B0F0"/>
                </a:solidFill>
                <a:latin typeface="+mj-lt"/>
              </a:rPr>
              <a:t> </a:t>
            </a:r>
            <a:r>
              <a:rPr lang="en-US" sz="1600" dirty="0">
                <a:solidFill>
                  <a:srgbClr val="00B0F0"/>
                </a:solidFill>
                <a:latin typeface="+mj-lt"/>
              </a:rPr>
              <a:t>(</a:t>
            </a:r>
            <a:r>
              <a:rPr lang="en-US" sz="1600" dirty="0">
                <a:solidFill>
                  <a:srgbClr val="00B0F0"/>
                </a:solidFill>
                <a:latin typeface="+mj-lt"/>
                <a:hlinkClick r:id="rId7"/>
              </a:rPr>
              <a:t>https://data.psiexams.com</a:t>
            </a:r>
            <a:r>
              <a:rPr lang="en-US" sz="1600" dirty="0" smtClean="0">
                <a:solidFill>
                  <a:srgbClr val="00B0F0"/>
                </a:solidFill>
                <a:latin typeface="+mj-lt"/>
                <a:hlinkClick r:id="rId7"/>
              </a:rPr>
              <a:t>/</a:t>
            </a:r>
            <a:r>
              <a:rPr lang="en-US" sz="1600" dirty="0" smtClean="0">
                <a:solidFill>
                  <a:srgbClr val="00B0F0"/>
                </a:solidFill>
                <a:latin typeface="+mj-lt"/>
              </a:rPr>
              <a:t>) </a:t>
            </a:r>
          </a:p>
          <a:p>
            <a:pPr marL="342900">
              <a:buFont typeface="Arial" panose="020B0604020202020204" pitchFamily="34" charset="0"/>
              <a:buChar char="•"/>
            </a:pPr>
            <a:r>
              <a:rPr lang="en-US" sz="2400" dirty="0" smtClean="0">
                <a:solidFill>
                  <a:srgbClr val="00B0F0"/>
                </a:solidFill>
                <a:latin typeface="+mj-lt"/>
                <a:hlinkClick r:id="rId8"/>
              </a:rPr>
              <a:t>CBT Readiness Pass/Fail Form</a:t>
            </a:r>
            <a:r>
              <a:rPr lang="en-US" sz="2400" dirty="0">
                <a:solidFill>
                  <a:srgbClr val="00B0F0"/>
                </a:solidFill>
                <a:latin typeface="+mj-lt"/>
              </a:rPr>
              <a:t> </a:t>
            </a:r>
            <a:r>
              <a:rPr lang="en-US" sz="1600" dirty="0">
                <a:solidFill>
                  <a:srgbClr val="00B0F0"/>
                </a:solidFill>
                <a:latin typeface="+mj-lt"/>
              </a:rPr>
              <a:t>(</a:t>
            </a:r>
            <a:r>
              <a:rPr lang="en-US" sz="1600" dirty="0">
                <a:solidFill>
                  <a:srgbClr val="00B0F0"/>
                </a:solidFill>
                <a:latin typeface="+mj-lt"/>
                <a:hlinkClick r:id="rId8"/>
              </a:rPr>
              <a:t>https://pages2.act.org/cbt-readiness.html?_</a:t>
            </a:r>
            <a:r>
              <a:rPr lang="en-US" sz="1600" dirty="0" smtClean="0">
                <a:solidFill>
                  <a:srgbClr val="00B0F0"/>
                </a:solidFill>
                <a:latin typeface="+mj-lt"/>
                <a:hlinkClick r:id="rId8"/>
              </a:rPr>
              <a:t>ga=2.105354954.87724848.1542306082-287914930.1525362258</a:t>
            </a:r>
            <a:r>
              <a:rPr lang="en-US" sz="1600" dirty="0" smtClean="0">
                <a:solidFill>
                  <a:srgbClr val="00B0F0"/>
                </a:solidFill>
                <a:latin typeface="+mj-lt"/>
              </a:rPr>
              <a:t>) </a:t>
            </a:r>
          </a:p>
        </p:txBody>
      </p:sp>
    </p:spTree>
    <p:extLst>
      <p:ext uri="{BB962C8B-B14F-4D97-AF65-F5344CB8AC3E}">
        <p14:creationId xmlns:p14="http://schemas.microsoft.com/office/powerpoint/2010/main" val="16923222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en-US" dirty="0" smtClean="0"/>
              <a:t>Prepare Staff</a:t>
            </a:r>
            <a:endParaRPr lang="en-US" dirty="0"/>
          </a:p>
        </p:txBody>
      </p:sp>
      <p:sp>
        <p:nvSpPr>
          <p:cNvPr id="9" name="Text Placeholder 8"/>
          <p:cNvSpPr>
            <a:spLocks noGrp="1"/>
          </p:cNvSpPr>
          <p:nvPr>
            <p:ph type="body" idx="1"/>
          </p:nvPr>
        </p:nvSpPr>
        <p:spPr/>
        <p:txBody>
          <a:bodyPr>
            <a:normAutofit fontScale="92500" lnSpcReduction="20000"/>
          </a:bodyPr>
          <a:lstStyle/>
          <a:p>
            <a:r>
              <a:rPr lang="en-US" sz="2800" dirty="0" smtClean="0">
                <a:solidFill>
                  <a:srgbClr val="002060"/>
                </a:solidFill>
              </a:rPr>
              <a:t>Resources: Administration Manual &amp; Technical Guide</a:t>
            </a:r>
            <a:endParaRPr lang="en-US" sz="2800" dirty="0">
              <a:solidFill>
                <a:srgbClr val="002060"/>
              </a:solidFill>
            </a:endParaRPr>
          </a:p>
        </p:txBody>
      </p:sp>
      <p:sp>
        <p:nvSpPr>
          <p:cNvPr id="4" name="Content Placeholder 3"/>
          <p:cNvSpPr>
            <a:spLocks noGrp="1"/>
          </p:cNvSpPr>
          <p:nvPr>
            <p:ph sz="half" idx="2"/>
          </p:nvPr>
        </p:nvSpPr>
        <p:spPr/>
        <p:txBody>
          <a:bodyPr/>
          <a:lstStyle/>
          <a:p>
            <a:pPr marL="342900" indent="-342900">
              <a:buFont typeface="Arial" panose="020B0604020202020204" pitchFamily="34" charset="0"/>
              <a:buChar char="•"/>
            </a:pPr>
            <a:r>
              <a:rPr lang="en-US" dirty="0" smtClean="0"/>
              <a:t>Be sure all testing staff reads and understands the </a:t>
            </a:r>
            <a:r>
              <a:rPr lang="en-US" i="1" dirty="0" smtClean="0"/>
              <a:t>Administration Manual</a:t>
            </a:r>
          </a:p>
          <a:p>
            <a:pPr marL="342900" indent="-342900">
              <a:buFont typeface="Arial" panose="020B0604020202020204" pitchFamily="34" charset="0"/>
              <a:buChar char="•"/>
            </a:pPr>
            <a:r>
              <a:rPr lang="en-US" dirty="0" smtClean="0"/>
              <a:t>All staff should be familiar with the International CBT Website</a:t>
            </a:r>
          </a:p>
          <a:p>
            <a:pPr marL="342900" indent="-342900">
              <a:buFont typeface="Arial" panose="020B0604020202020204" pitchFamily="34" charset="0"/>
              <a:buChar char="•"/>
            </a:pPr>
            <a:r>
              <a:rPr lang="en-US" dirty="0" smtClean="0"/>
              <a:t>Technical coordinator should read and be familiar with the </a:t>
            </a:r>
            <a:r>
              <a:rPr lang="en-US" i="1" dirty="0" smtClean="0"/>
              <a:t>Technical Guide</a:t>
            </a:r>
          </a:p>
          <a:p>
            <a:pPr marL="342900" indent="-342900">
              <a:buFont typeface="Arial" panose="020B0604020202020204" pitchFamily="34" charset="0"/>
              <a:buChar char="•"/>
            </a:pPr>
            <a:r>
              <a:rPr lang="en-US" dirty="0" smtClean="0"/>
              <a:t>All staff must attended a training conducted by the test coordinator prior to test day.</a:t>
            </a:r>
          </a:p>
          <a:p>
            <a:pPr marL="342900" indent="-342900">
              <a:buFont typeface="Arial" panose="020B0604020202020204" pitchFamily="34" charset="0"/>
              <a:buChar char="•"/>
            </a:pPr>
            <a:r>
              <a:rPr lang="en-US" dirty="0" smtClean="0"/>
              <a:t>Testing staff roles and responsibilities, as well as the number of staff required, who may act as staff, and additional information about preparation is outlined in the </a:t>
            </a:r>
            <a:r>
              <a:rPr lang="en-US" i="1" dirty="0" smtClean="0"/>
              <a:t>Administration Manual</a:t>
            </a:r>
            <a:endParaRPr lang="en-US" i="1"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26436889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en-US" dirty="0" smtClean="0"/>
              <a:t>Prepare Facilities</a:t>
            </a:r>
            <a:endParaRPr lang="en-US" dirty="0"/>
          </a:p>
        </p:txBody>
      </p:sp>
      <p:sp>
        <p:nvSpPr>
          <p:cNvPr id="9" name="Text Placeholder 8"/>
          <p:cNvSpPr>
            <a:spLocks noGrp="1"/>
          </p:cNvSpPr>
          <p:nvPr>
            <p:ph type="body" idx="1"/>
          </p:nvPr>
        </p:nvSpPr>
        <p:spPr>
          <a:xfrm>
            <a:off x="3851948" y="434648"/>
            <a:ext cx="7547650" cy="807720"/>
          </a:xfrm>
        </p:spPr>
        <p:txBody>
          <a:bodyPr/>
          <a:lstStyle/>
          <a:p>
            <a:r>
              <a:rPr lang="en-US" sz="2800" dirty="0" smtClean="0">
                <a:solidFill>
                  <a:schemeClr val="accent1"/>
                </a:solidFill>
              </a:rPr>
              <a:t>Resource: </a:t>
            </a:r>
            <a:r>
              <a:rPr lang="en-US" sz="2800" i="1" dirty="0" smtClean="0">
                <a:solidFill>
                  <a:schemeClr val="accent1"/>
                </a:solidFill>
              </a:rPr>
              <a:t>The </a:t>
            </a:r>
            <a:r>
              <a:rPr lang="en-US" sz="2800" i="1" dirty="0">
                <a:solidFill>
                  <a:schemeClr val="accent1"/>
                </a:solidFill>
              </a:rPr>
              <a:t>ACT Technical </a:t>
            </a:r>
            <a:r>
              <a:rPr lang="en-US" sz="2800" i="1" dirty="0" smtClean="0">
                <a:solidFill>
                  <a:schemeClr val="accent1"/>
                </a:solidFill>
              </a:rPr>
              <a:t>Guide</a:t>
            </a:r>
            <a:endParaRPr lang="en-US" sz="2800" i="1" dirty="0">
              <a:solidFill>
                <a:schemeClr val="accent1"/>
              </a:solidFill>
            </a:endParaRPr>
          </a:p>
        </p:txBody>
      </p:sp>
      <p:sp>
        <p:nvSpPr>
          <p:cNvPr id="4" name="Content Placeholder 3"/>
          <p:cNvSpPr>
            <a:spLocks noGrp="1"/>
          </p:cNvSpPr>
          <p:nvPr>
            <p:ph sz="half" idx="2"/>
          </p:nvPr>
        </p:nvSpPr>
        <p:spPr>
          <a:xfrm>
            <a:off x="3756255" y="1242368"/>
            <a:ext cx="7547650" cy="5113982"/>
          </a:xfrm>
        </p:spPr>
        <p:txBody>
          <a:bodyPr>
            <a:noAutofit/>
          </a:bodyPr>
          <a:lstStyle/>
          <a:p>
            <a:pPr>
              <a:lnSpc>
                <a:spcPct val="120000"/>
              </a:lnSpc>
            </a:pPr>
            <a:r>
              <a:rPr lang="en-US" sz="1800" b="1" dirty="0" smtClean="0">
                <a:solidFill>
                  <a:schemeClr val="tx1"/>
                </a:solidFill>
              </a:rPr>
              <a:t>Contains detailed information and technical requirements for configuration of:</a:t>
            </a:r>
          </a:p>
          <a:p>
            <a:pPr lvl="1">
              <a:lnSpc>
                <a:spcPct val="120000"/>
              </a:lnSpc>
              <a:buFont typeface="Arial" panose="020B0604020202020204" pitchFamily="34" charset="0"/>
              <a:buChar char="•"/>
            </a:pPr>
            <a:r>
              <a:rPr lang="en-US" dirty="0" smtClean="0">
                <a:solidFill>
                  <a:schemeClr val="tx1"/>
                </a:solidFill>
              </a:rPr>
              <a:t>Local Content Server</a:t>
            </a:r>
          </a:p>
          <a:p>
            <a:pPr lvl="1">
              <a:lnSpc>
                <a:spcPct val="120000"/>
              </a:lnSpc>
              <a:buFont typeface="Arial" panose="020B0604020202020204" pitchFamily="34" charset="0"/>
              <a:buChar char="•"/>
            </a:pPr>
            <a:r>
              <a:rPr lang="en-US" dirty="0" smtClean="0">
                <a:solidFill>
                  <a:schemeClr val="tx1"/>
                </a:solidFill>
              </a:rPr>
              <a:t>Proctor PCs used for administration</a:t>
            </a:r>
          </a:p>
          <a:p>
            <a:pPr lvl="1">
              <a:lnSpc>
                <a:spcPct val="120000"/>
              </a:lnSpc>
              <a:buFont typeface="Arial" panose="020B0604020202020204" pitchFamily="34" charset="0"/>
              <a:buChar char="•"/>
            </a:pPr>
            <a:r>
              <a:rPr lang="en-US" dirty="0" smtClean="0">
                <a:solidFill>
                  <a:schemeClr val="tx1"/>
                </a:solidFill>
              </a:rPr>
              <a:t>Examinee workstations used for testing</a:t>
            </a:r>
            <a:r>
              <a:rPr lang="en-US" sz="1400" dirty="0" smtClean="0">
                <a:solidFill>
                  <a:schemeClr val="tx1"/>
                </a:solidFill>
              </a:rPr>
              <a:t/>
            </a:r>
            <a:br>
              <a:rPr lang="en-US" sz="1400" dirty="0" smtClean="0">
                <a:solidFill>
                  <a:schemeClr val="tx1"/>
                </a:solidFill>
              </a:rPr>
            </a:br>
            <a:endParaRPr lang="en-US" sz="1400" dirty="0" smtClean="0">
              <a:solidFill>
                <a:schemeClr val="tx1"/>
              </a:solidFill>
            </a:endParaRPr>
          </a:p>
          <a:p>
            <a:pPr>
              <a:lnSpc>
                <a:spcPct val="120000"/>
              </a:lnSpc>
            </a:pPr>
            <a:r>
              <a:rPr lang="en-US" sz="1800" b="1" dirty="0" smtClean="0">
                <a:solidFill>
                  <a:schemeClr val="tx1"/>
                </a:solidFill>
              </a:rPr>
              <a:t>Reminders: </a:t>
            </a:r>
            <a:endParaRPr lang="en-US" sz="1800" dirty="0" smtClean="0">
              <a:solidFill>
                <a:schemeClr val="tx1"/>
              </a:solidFill>
            </a:endParaRPr>
          </a:p>
          <a:p>
            <a:pPr lvl="1">
              <a:lnSpc>
                <a:spcPct val="120000"/>
              </a:lnSpc>
              <a:buFont typeface="Arial" panose="020B0604020202020204" pitchFamily="34" charset="0"/>
              <a:buChar char="•"/>
            </a:pPr>
            <a:r>
              <a:rPr lang="en-US" dirty="0" smtClean="0">
                <a:solidFill>
                  <a:schemeClr val="tx1"/>
                </a:solidFill>
              </a:rPr>
              <a:t>During the setup process, each examinee workstation will be set up with a seat number assigned to it</a:t>
            </a:r>
          </a:p>
          <a:p>
            <a:pPr lvl="1">
              <a:lnSpc>
                <a:spcPct val="120000"/>
              </a:lnSpc>
              <a:buFont typeface="Arial" panose="020B0604020202020204" pitchFamily="34" charset="0"/>
              <a:buChar char="•"/>
            </a:pPr>
            <a:r>
              <a:rPr lang="en-US" dirty="0" smtClean="0">
                <a:solidFill>
                  <a:schemeClr val="tx1"/>
                </a:solidFill>
              </a:rPr>
              <a:t>The test coordinator and technical coordinator should work together to develop a plan for determining workstation seat numbers </a:t>
            </a:r>
          </a:p>
          <a:p>
            <a:pPr lvl="1">
              <a:lnSpc>
                <a:spcPct val="120000"/>
              </a:lnSpc>
              <a:buFont typeface="Arial" panose="020B0604020202020204" pitchFamily="34" charset="0"/>
              <a:buChar char="•"/>
            </a:pPr>
            <a:r>
              <a:rPr lang="en-US" dirty="0" smtClean="0">
                <a:solidFill>
                  <a:schemeClr val="tx1"/>
                </a:solidFill>
              </a:rPr>
              <a:t>Seat number are assigned to the workstations by the technical coordinator during workstation setup</a:t>
            </a:r>
            <a:endParaRPr lang="en-US" dirty="0">
              <a:solidFill>
                <a:schemeClr val="tx1"/>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19093035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810000" y="4610986"/>
            <a:ext cx="7239000" cy="1200329"/>
          </a:xfrm>
          <a:prstGeom prst="rect">
            <a:avLst/>
          </a:prstGeom>
          <a:noFill/>
        </p:spPr>
        <p:txBody>
          <a:bodyPr wrap="square" rtlCol="0">
            <a:spAutoFit/>
          </a:bodyPr>
          <a:lstStyle/>
          <a:p>
            <a:pPr>
              <a:buClr>
                <a:srgbClr val="000000"/>
              </a:buClr>
              <a:buFont typeface="Arial"/>
              <a:buNone/>
            </a:pPr>
            <a:r>
              <a:rPr lang="en-US" sz="2400" kern="0" dirty="0">
                <a:latin typeface="Arial Black" panose="020B0A04020102020204"/>
                <a:cs typeface="Arial"/>
                <a:sym typeface="Arial"/>
              </a:rPr>
              <a:t>Note: Be sure the local content server is turned on one week before testing, during testing, and for two weeks after testing.</a:t>
            </a:r>
          </a:p>
        </p:txBody>
      </p:sp>
      <p:graphicFrame>
        <p:nvGraphicFramePr>
          <p:cNvPr id="10" name="Content Placeholder 9" descr="&quot; &quot;"/>
          <p:cNvGraphicFramePr>
            <a:graphicFrameLocks noGrp="1"/>
          </p:cNvGraphicFramePr>
          <p:nvPr>
            <p:ph idx="1"/>
            <p:extLst>
              <p:ext uri="{D42A27DB-BD31-4B8C-83A1-F6EECF244321}">
                <p14:modId xmlns:p14="http://schemas.microsoft.com/office/powerpoint/2010/main" val="1601679431"/>
              </p:ext>
            </p:extLst>
          </p:nvPr>
        </p:nvGraphicFramePr>
        <p:xfrm>
          <a:off x="3810000" y="829340"/>
          <a:ext cx="7460512" cy="3393150"/>
        </p:xfrm>
        <a:graphic>
          <a:graphicData uri="http://schemas.openxmlformats.org/drawingml/2006/table">
            <a:tbl>
              <a:tblPr firstRow="1" bandRow="1">
                <a:tableStyleId>{21E4AEA4-8DFA-4A89-87EB-49C32662AFE0}</a:tableStyleId>
              </a:tblPr>
              <a:tblGrid>
                <a:gridCol w="3186260"/>
                <a:gridCol w="4274252"/>
              </a:tblGrid>
              <a:tr h="547805">
                <a:tc>
                  <a:txBody>
                    <a:bodyPr/>
                    <a:lstStyle/>
                    <a:p>
                      <a:r>
                        <a:rPr lang="en-US" sz="1800" dirty="0" smtClean="0"/>
                        <a:t>System</a:t>
                      </a:r>
                      <a:endParaRPr lang="en-US" sz="1800" dirty="0"/>
                    </a:p>
                  </a:txBody>
                  <a:tcPr/>
                </a:tc>
                <a:tc>
                  <a:txBody>
                    <a:bodyPr/>
                    <a:lstStyle/>
                    <a:p>
                      <a:r>
                        <a:rPr lang="en-US" sz="1800" dirty="0" smtClean="0"/>
                        <a:t>Description</a:t>
                      </a:r>
                      <a:endParaRPr lang="en-US" sz="1800" dirty="0"/>
                    </a:p>
                  </a:txBody>
                  <a:tcPr/>
                </a:tc>
              </a:tr>
              <a:tr h="999318">
                <a:tc>
                  <a:txBody>
                    <a:bodyPr/>
                    <a:lstStyle/>
                    <a:p>
                      <a:r>
                        <a:rPr lang="en-US" sz="1800" dirty="0" smtClean="0"/>
                        <a:t>Local Content Server</a:t>
                      </a:r>
                    </a:p>
                    <a:p>
                      <a:endParaRPr lang="en-US" sz="18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This</a:t>
                      </a:r>
                      <a:r>
                        <a:rPr lang="en-US" sz="1800" baseline="0" dirty="0" smtClean="0"/>
                        <a:t> server delivers the examinee test session data and test content to the test site</a:t>
                      </a:r>
                      <a:endParaRPr lang="en-US" sz="1800" dirty="0" smtClean="0"/>
                    </a:p>
                  </a:txBody>
                  <a:tcPr/>
                </a:tc>
              </a:tr>
              <a:tr h="1080601">
                <a:tc>
                  <a:txBody>
                    <a:bodyPr/>
                    <a:lstStyle/>
                    <a:p>
                      <a:r>
                        <a:rPr lang="en-US" sz="1800" dirty="0" smtClean="0"/>
                        <a:t>Atlas Cloud Proctor System</a:t>
                      </a:r>
                    </a:p>
                    <a:p>
                      <a:endParaRPr lang="en-US" sz="1800" dirty="0"/>
                    </a:p>
                  </a:txBody>
                  <a:tcPr/>
                </a:tc>
                <a:tc>
                  <a:txBody>
                    <a:bodyPr/>
                    <a:lstStyle/>
                    <a:p>
                      <a:r>
                        <a:rPr lang="en-US" sz="1800" dirty="0" smtClean="0"/>
                        <a:t>Testing staff will use the Atlas Cloud proctor system to start, monitor, and manage computer-based</a:t>
                      </a:r>
                      <a:r>
                        <a:rPr lang="en-US" sz="1800" baseline="0" dirty="0" smtClean="0"/>
                        <a:t> testing</a:t>
                      </a:r>
                      <a:endParaRPr lang="en-US" sz="1800" dirty="0"/>
                    </a:p>
                  </a:txBody>
                  <a:tcPr/>
                </a:tc>
              </a:tr>
              <a:tr h="7654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PSI Browser</a:t>
                      </a:r>
                    </a:p>
                    <a:p>
                      <a:endParaRPr lang="en-US" sz="1800" dirty="0"/>
                    </a:p>
                  </a:txBody>
                  <a:tcPr/>
                </a:tc>
                <a:tc>
                  <a:txBody>
                    <a:bodyPr/>
                    <a:lstStyle/>
                    <a:p>
                      <a:r>
                        <a:rPr lang="en-US" sz="1800" dirty="0" smtClean="0"/>
                        <a:t>Examinees will use the PSI browser to take the test</a:t>
                      </a:r>
                      <a:endParaRPr lang="en-US" sz="1800" dirty="0"/>
                    </a:p>
                  </a:txBody>
                  <a:tcPr/>
                </a:tc>
              </a:tr>
            </a:tbl>
          </a:graphicData>
        </a:graphic>
      </p:graphicFrame>
      <p:sp>
        <p:nvSpPr>
          <p:cNvPr id="5" name="Title 1"/>
          <p:cNvSpPr txBox="1">
            <a:spLocks/>
          </p:cNvSpPr>
          <p:nvPr/>
        </p:nvSpPr>
        <p:spPr>
          <a:xfrm>
            <a:off x="0" y="1128409"/>
            <a:ext cx="3428999" cy="4601183"/>
          </a:xfrm>
          <a:prstGeom prst="rect">
            <a:avLst/>
          </a:prstGeom>
          <a:solidFill>
            <a:schemeClr val="accent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sz="3200" dirty="0" smtClean="0">
                <a:solidFill>
                  <a:srgbClr val="F9F9F9"/>
                </a:solidFill>
                <a:sym typeface="Arial"/>
              </a:rPr>
              <a:t>ACT Systems</a:t>
            </a:r>
            <a:endParaRPr lang="en-US" sz="3200" dirty="0">
              <a:solidFill>
                <a:srgbClr val="F9F9F9"/>
              </a:solidFill>
              <a:sym typeface="Arial"/>
            </a:endParaRPr>
          </a:p>
        </p:txBody>
      </p:sp>
    </p:spTree>
    <p:extLst>
      <p:ext uri="{BB962C8B-B14F-4D97-AF65-F5344CB8AC3E}">
        <p14:creationId xmlns:p14="http://schemas.microsoft.com/office/powerpoint/2010/main" val="40308351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2950" y="1857376"/>
            <a:ext cx="9844088" cy="4247317"/>
          </a:xfrm>
          <a:prstGeom prst="rect">
            <a:avLst/>
          </a:prstGeom>
          <a:noFill/>
        </p:spPr>
        <p:txBody>
          <a:bodyPr wrap="square" rtlCol="0">
            <a:spAutoFit/>
          </a:bodyPr>
          <a:lstStyle/>
          <a:p>
            <a:r>
              <a:rPr lang="en-US" sz="2800" b="1" dirty="0" smtClean="0"/>
              <a:t>ACT International Computer-Based Testing Webpage:</a:t>
            </a:r>
          </a:p>
          <a:p>
            <a:r>
              <a:rPr lang="en-US" sz="2800" dirty="0">
                <a:hlinkClick r:id="rId3"/>
              </a:rPr>
              <a:t>https://</a:t>
            </a:r>
            <a:r>
              <a:rPr lang="en-US" sz="2800" dirty="0" smtClean="0">
                <a:hlinkClick r:id="rId3"/>
              </a:rPr>
              <a:t>www.act.org/content/act/en/products-and-services/the-act/international-cbt.html</a:t>
            </a:r>
            <a:r>
              <a:rPr lang="en-US" sz="2800" dirty="0" smtClean="0"/>
              <a:t> </a:t>
            </a:r>
          </a:p>
          <a:p>
            <a:endParaRPr lang="en-US" sz="2800" dirty="0"/>
          </a:p>
          <a:p>
            <a:r>
              <a:rPr lang="en-US" sz="2800" b="1" dirty="0" smtClean="0"/>
              <a:t>Test Administration</a:t>
            </a:r>
          </a:p>
          <a:p>
            <a:endParaRPr lang="en-US" sz="2800" dirty="0"/>
          </a:p>
          <a:p>
            <a:r>
              <a:rPr lang="en-US" sz="2800" dirty="0" smtClean="0"/>
              <a:t>Phone: 1-319-337-1526</a:t>
            </a:r>
          </a:p>
          <a:p>
            <a:endParaRPr lang="en-US" sz="2800" dirty="0"/>
          </a:p>
          <a:p>
            <a:r>
              <a:rPr lang="en-US" sz="2800" dirty="0" smtClean="0"/>
              <a:t>Email: OSUS@act.org</a:t>
            </a:r>
          </a:p>
          <a:p>
            <a:endParaRPr lang="en-US" dirty="0"/>
          </a:p>
        </p:txBody>
      </p:sp>
      <p:sp>
        <p:nvSpPr>
          <p:cNvPr id="6" name="Title"/>
          <p:cNvSpPr>
            <a:spLocks noGrp="1"/>
          </p:cNvSpPr>
          <p:nvPr>
            <p:ph type="body" idx="1"/>
          </p:nvPr>
        </p:nvSpPr>
        <p:spPr>
          <a:xfrm>
            <a:off x="510052" y="542925"/>
            <a:ext cx="10838133" cy="1106585"/>
          </a:xfrm>
        </p:spPr>
        <p:txBody>
          <a:bodyPr>
            <a:normAutofit/>
          </a:bodyPr>
          <a:lstStyle/>
          <a:p>
            <a:r>
              <a:rPr lang="en-US" sz="4600" dirty="0" smtClean="0"/>
              <a:t>ACT </a:t>
            </a:r>
            <a:r>
              <a:rPr lang="en-US" sz="4600" dirty="0"/>
              <a:t>Contact </a:t>
            </a:r>
            <a:r>
              <a:rPr lang="en-US" sz="4600" dirty="0" smtClean="0"/>
              <a:t>Information</a:t>
            </a:r>
            <a:endParaRPr lang="en-US" dirty="0"/>
          </a:p>
        </p:txBody>
      </p:sp>
    </p:spTree>
    <p:extLst>
      <p:ext uri="{BB962C8B-B14F-4D97-AF65-F5344CB8AC3E}">
        <p14:creationId xmlns:p14="http://schemas.microsoft.com/office/powerpoint/2010/main" val="23537230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17"/>
          <p:cNvSpPr txBox="1">
            <a:spLocks/>
          </p:cNvSpPr>
          <p:nvPr/>
        </p:nvSpPr>
        <p:spPr>
          <a:xfrm>
            <a:off x="652105" y="5298504"/>
            <a:ext cx="8327303" cy="688538"/>
          </a:xfrm>
          <a:prstGeom prst="rect">
            <a:avLst/>
          </a:prstGeom>
          <a:noFill/>
        </p:spPr>
        <p:txBody>
          <a:bodyPr/>
          <a:lstStyle>
            <a:lvl1pPr marL="0" indent="0" algn="l" defTabSz="914400" rtl="0" eaLnBrk="1" latinLnBrk="0" hangingPunct="1">
              <a:lnSpc>
                <a:spcPct val="120000"/>
              </a:lnSpc>
              <a:spcBef>
                <a:spcPts val="600"/>
              </a:spcBef>
              <a:spcAft>
                <a:spcPts val="1200"/>
              </a:spcAft>
              <a:buFont typeface="Arial" panose="020B0604020202020204" pitchFamily="34" charset="0"/>
              <a:buChar char="​"/>
              <a:defRPr sz="1200" b="0" i="0" kern="1200">
                <a:solidFill>
                  <a:schemeClr val="tx2"/>
                </a:solidFill>
                <a:latin typeface="Arial" panose="020B0604020202020204" pitchFamily="34" charset="0"/>
                <a:ea typeface="+mn-ea"/>
                <a:cs typeface="Arial" panose="020B0604020202020204" pitchFamily="34" charset="0"/>
              </a:defRPr>
            </a:lvl1pPr>
            <a:lvl2pPr marL="0" indent="0" algn="l" defTabSz="914400" rtl="0" eaLnBrk="1" latinLnBrk="0" hangingPunct="1">
              <a:lnSpc>
                <a:spcPct val="100000"/>
              </a:lnSpc>
              <a:spcBef>
                <a:spcPts val="0"/>
              </a:spcBef>
              <a:spcAft>
                <a:spcPts val="600"/>
              </a:spcAft>
              <a:buFont typeface="Arial" panose="020B0604020202020204" pitchFamily="34" charset="0"/>
              <a:buChar char="​"/>
              <a:defRPr sz="1400" kern="1200">
                <a:solidFill>
                  <a:schemeClr val="tx2"/>
                </a:solidFill>
                <a:latin typeface="Arial" panose="020B0604020202020204" pitchFamily="34" charset="0"/>
                <a:ea typeface="+mn-ea"/>
                <a:cs typeface="Arial" panose="020B0604020202020204" pitchFamily="34" charset="0"/>
              </a:defRPr>
            </a:lvl2pPr>
            <a:lvl3pPr marL="0" indent="0" algn="l" defTabSz="914400" rtl="0" eaLnBrk="1" latinLnBrk="0" hangingPunct="1">
              <a:lnSpc>
                <a:spcPct val="120000"/>
              </a:lnSpc>
              <a:spcBef>
                <a:spcPts val="600"/>
              </a:spcBef>
              <a:spcAft>
                <a:spcPts val="600"/>
              </a:spcAft>
              <a:buFont typeface="Arial" panose="020B0604020202020204" pitchFamily="34" charset="0"/>
              <a:buChar char="​"/>
              <a:defRPr sz="1200" kern="1200">
                <a:solidFill>
                  <a:schemeClr val="tx2"/>
                </a:solidFill>
                <a:latin typeface="Arial" panose="020B0604020202020204" pitchFamily="34" charset="0"/>
                <a:ea typeface="+mn-ea"/>
                <a:cs typeface="Arial" panose="020B0604020202020204" pitchFamily="34" charset="0"/>
              </a:defRPr>
            </a:lvl3pPr>
            <a:lvl4pPr marL="169863" indent="-169863" algn="l" defTabSz="914400" rtl="0" eaLnBrk="1" latinLnBrk="0" hangingPunct="1">
              <a:lnSpc>
                <a:spcPct val="110000"/>
              </a:lnSpc>
              <a:spcBef>
                <a:spcPts val="0"/>
              </a:spcBef>
              <a:spcAft>
                <a:spcPts val="0"/>
              </a:spcAft>
              <a:buFont typeface="Wingdings" panose="05000000000000000000" pitchFamily="2" charset="2"/>
              <a:buChar char="§"/>
              <a:defRPr sz="1100" kern="1200">
                <a:solidFill>
                  <a:schemeClr val="tx2">
                    <a:lumMod val="60000"/>
                    <a:lumOff val="40000"/>
                  </a:schemeClr>
                </a:solidFill>
                <a:latin typeface="Arial" panose="020B0604020202020204" pitchFamily="34" charset="0"/>
                <a:ea typeface="+mn-ea"/>
                <a:cs typeface="Arial" panose="020B0604020202020204" pitchFamily="34" charset="0"/>
              </a:defRPr>
            </a:lvl4pPr>
            <a:lvl5pPr marL="346075" indent="-176213" algn="l" defTabSz="914400" rtl="0" eaLnBrk="1" latinLnBrk="0" hangingPunct="1">
              <a:lnSpc>
                <a:spcPct val="110000"/>
              </a:lnSpc>
              <a:spcBef>
                <a:spcPts val="0"/>
              </a:spcBef>
              <a:spcAft>
                <a:spcPts val="600"/>
              </a:spcAft>
              <a:buFont typeface="Wingdings" panose="05000000000000000000" pitchFamily="2" charset="2"/>
              <a:buChar char="§"/>
              <a:defRPr sz="1100" kern="1200">
                <a:solidFill>
                  <a:schemeClr val="tx2">
                    <a:lumMod val="60000"/>
                    <a:lumOff val="40000"/>
                  </a:schemeClr>
                </a:solidFill>
                <a:latin typeface="Arial" panose="020B0604020202020204" pitchFamily="34" charset="0"/>
                <a:ea typeface="+mn-ea"/>
                <a:cs typeface="Arial" panose="020B0604020202020204" pitchFamily="34" charset="0"/>
              </a:defRPr>
            </a:lvl5pPr>
            <a:lvl6pPr marL="0" indent="0" algn="l" defTabSz="914400" rtl="0" eaLnBrk="1" latinLnBrk="0" hangingPunct="1">
              <a:lnSpc>
                <a:spcPct val="100000"/>
              </a:lnSpc>
              <a:spcBef>
                <a:spcPts val="600"/>
              </a:spcBef>
              <a:spcAft>
                <a:spcPts val="0"/>
              </a:spcAft>
              <a:buFont typeface="Arial" panose="020B0604020202020204" pitchFamily="34" charset="0"/>
              <a:buChar char="​"/>
              <a:defRPr sz="1100" b="1" kern="1200">
                <a:solidFill>
                  <a:schemeClr val="accent1"/>
                </a:solidFill>
                <a:latin typeface="Arial" panose="020B0604020202020204" pitchFamily="34" charset="0"/>
                <a:ea typeface="+mn-ea"/>
                <a:cs typeface="Arial" panose="020B0604020202020204" pitchFamily="34" charset="0"/>
              </a:defRPr>
            </a:lvl6pPr>
            <a:lvl7pPr marL="0" indent="0" algn="l" defTabSz="914400" rtl="0" eaLnBrk="1" latinLnBrk="0" hangingPunct="1">
              <a:lnSpc>
                <a:spcPct val="100000"/>
              </a:lnSpc>
              <a:spcBef>
                <a:spcPts val="600"/>
              </a:spcBef>
              <a:spcAft>
                <a:spcPts val="600"/>
              </a:spcAft>
              <a:buFont typeface="Arial" panose="020B0604020202020204" pitchFamily="34" charset="0"/>
              <a:buChar char="​"/>
              <a:defRPr sz="1050" kern="1200">
                <a:solidFill>
                  <a:schemeClr val="tx2"/>
                </a:solidFill>
                <a:latin typeface="Arial" panose="020B0604020202020204" pitchFamily="34" charset="0"/>
                <a:ea typeface="+mn-ea"/>
                <a:cs typeface="Arial" panose="020B0604020202020204" pitchFamily="34" charset="0"/>
              </a:defRPr>
            </a:lvl7pPr>
            <a:lvl8pPr marL="0" indent="0" algn="l" defTabSz="914400" rtl="0" eaLnBrk="1" latinLnBrk="0" hangingPunct="1">
              <a:lnSpc>
                <a:spcPct val="100000"/>
              </a:lnSpc>
              <a:spcBef>
                <a:spcPts val="600"/>
              </a:spcBef>
              <a:spcAft>
                <a:spcPts val="600"/>
              </a:spcAft>
              <a:buFont typeface="Arial" panose="020B0604020202020204" pitchFamily="34" charset="0"/>
              <a:buChar char="​"/>
              <a:defRPr sz="1050" kern="1200">
                <a:solidFill>
                  <a:schemeClr val="tx2"/>
                </a:solidFill>
                <a:latin typeface="Arial" panose="020B0604020202020204" pitchFamily="34" charset="0"/>
                <a:ea typeface="+mn-ea"/>
                <a:cs typeface="Arial" panose="020B0604020202020204" pitchFamily="34" charset="0"/>
              </a:defRPr>
            </a:lvl8pPr>
            <a:lvl9pPr marL="0" indent="0" algn="l" defTabSz="914400" rtl="0" eaLnBrk="1" latinLnBrk="0" hangingPunct="1">
              <a:lnSpc>
                <a:spcPct val="100000"/>
              </a:lnSpc>
              <a:spcBef>
                <a:spcPts val="600"/>
              </a:spcBef>
              <a:spcAft>
                <a:spcPts val="600"/>
              </a:spcAft>
              <a:buFont typeface="Arial" panose="020B0604020202020204" pitchFamily="34" charset="0"/>
              <a:buChar char="​"/>
              <a:defRPr sz="1050" kern="1200">
                <a:solidFill>
                  <a:schemeClr val="tx2"/>
                </a:solidFill>
                <a:latin typeface="Arial" panose="020B0604020202020204" pitchFamily="34" charset="0"/>
                <a:ea typeface="+mn-ea"/>
                <a:cs typeface="Arial" panose="020B0604020202020204" pitchFamily="34" charset="0"/>
              </a:defRPr>
            </a:lvl9pPr>
          </a:lstStyle>
          <a:p>
            <a:pPr>
              <a:buClrTx/>
            </a:pPr>
            <a:r>
              <a:rPr lang="en-US" sz="900" dirty="0">
                <a:solidFill>
                  <a:srgbClr val="FFFFFF"/>
                </a:solidFill>
                <a:latin typeface="Arial" panose="020B0604020202020204"/>
              </a:rPr>
              <a:t>All recipients of ACT data and student information are reminded that they are responsible for protecting the confidentiality of that information in accordance with applicable laws and institutional policies. Score recipients assume responsibility for protecting the confidentiality of ACT data reported to them. </a:t>
            </a:r>
            <a:endParaRPr lang="en-US" sz="900" dirty="0" smtClean="0">
              <a:solidFill>
                <a:srgbClr val="FFFFFF"/>
              </a:solidFill>
              <a:latin typeface="Arial" panose="020B0604020202020204"/>
            </a:endParaRPr>
          </a:p>
          <a:p>
            <a:pPr>
              <a:buClrTx/>
            </a:pPr>
            <a:r>
              <a:rPr lang="en-US" sz="800" b="1" dirty="0" smtClean="0">
                <a:solidFill>
                  <a:srgbClr val="FFFFFF"/>
                </a:solidFill>
                <a:latin typeface="Arial Black" panose="020B0A04020102020204"/>
              </a:rPr>
              <a:t>© ACT 2018</a:t>
            </a:r>
            <a:endParaRPr lang="en-US" sz="800" b="1" dirty="0">
              <a:solidFill>
                <a:srgbClr val="F4F4F4"/>
              </a:solidFill>
              <a:latin typeface="Arial Black" panose="020B0A04020102020204"/>
            </a:endParaRPr>
          </a:p>
          <a:p>
            <a:pPr>
              <a:buClrTx/>
            </a:pPr>
            <a:endParaRPr lang="en-US" sz="825" dirty="0">
              <a:solidFill>
                <a:srgbClr val="042E60"/>
              </a:solidFill>
              <a:latin typeface="Corbel" panose="020B0503020204020204" pitchFamily="34" charset="0"/>
            </a:endParaRPr>
          </a:p>
        </p:txBody>
      </p:sp>
      <p:pic>
        <p:nvPicPr>
          <p:cNvPr id="3" name="Picture 2" descr="Connect with us via Twitter, LinkedIn, Facebook, Instagram, and YouTube" title="Social Media Icon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661" y="3738730"/>
            <a:ext cx="2286198" cy="365792"/>
          </a:xfrm>
          <a:prstGeom prst="rect">
            <a:avLst/>
          </a:prstGeom>
        </p:spPr>
      </p:pic>
      <p:sp>
        <p:nvSpPr>
          <p:cNvPr id="14" name="Title 1"/>
          <p:cNvSpPr txBox="1">
            <a:spLocks/>
          </p:cNvSpPr>
          <p:nvPr/>
        </p:nvSpPr>
        <p:spPr>
          <a:xfrm>
            <a:off x="652105" y="1695265"/>
            <a:ext cx="6754786" cy="866564"/>
          </a:xfrm>
          <a:prstGeom prst="rect">
            <a:avLst/>
          </a:prstGeom>
        </p:spPr>
        <p:txBody>
          <a:bodyPr vert="horz" lIns="68580" tIns="34290" rIns="68580" bIns="34290" rtlCol="0" anchor="b">
            <a:normAutofit/>
          </a:bodyPr>
          <a:lstStyle>
            <a:lvl1pPr algn="l" defTabSz="914400" rtl="0" eaLnBrk="1" latinLnBrk="0" hangingPunct="1">
              <a:lnSpc>
                <a:spcPct val="90000"/>
              </a:lnSpc>
              <a:spcBef>
                <a:spcPct val="0"/>
              </a:spcBef>
              <a:buNone/>
              <a:defRPr sz="5900" kern="1200" spc="-100" baseline="0">
                <a:solidFill>
                  <a:srgbClr val="FFFFFF"/>
                </a:solidFill>
                <a:latin typeface="+mj-lt"/>
                <a:ea typeface="+mj-ea"/>
                <a:cs typeface="+mj-cs"/>
              </a:defRPr>
            </a:lvl1pPr>
          </a:lstStyle>
          <a:p>
            <a:pPr>
              <a:buClrTx/>
              <a:buFontTx/>
              <a:buNone/>
            </a:pPr>
            <a:r>
              <a:rPr lang="en-US" sz="4050" dirty="0">
                <a:solidFill>
                  <a:srgbClr val="F9F9F9"/>
                </a:solidFill>
              </a:rPr>
              <a:t>Thank you for joining us</a:t>
            </a:r>
            <a:r>
              <a:rPr lang="en-US" sz="4050" cap="small" dirty="0">
                <a:solidFill>
                  <a:srgbClr val="F9F9F9"/>
                </a:solidFill>
              </a:rPr>
              <a:t>!</a:t>
            </a:r>
          </a:p>
        </p:txBody>
      </p:sp>
    </p:spTree>
    <p:extLst>
      <p:ext uri="{BB962C8B-B14F-4D97-AF65-F5344CB8AC3E}">
        <p14:creationId xmlns:p14="http://schemas.microsoft.com/office/powerpoint/2010/main" val="3796073169"/>
      </p:ext>
    </p:extLst>
  </p:cSld>
  <p:clrMapOvr>
    <a:masterClrMapping/>
  </p:clrMapOvr>
  <p:timing>
    <p:tnLst>
      <p:par>
        <p:cTn id="1" dur="indefinite" restart="never" nodeType="tmRoot"/>
      </p:par>
    </p:tnLst>
  </p:timing>
</p:sld>
</file>

<file path=ppt/theme/theme1.xml><?xml version="1.0" encoding="utf-8"?>
<a:theme xmlns:a="http://schemas.openxmlformats.org/drawingml/2006/main" name="ACT Theme">
  <a:themeElements>
    <a:clrScheme name="ACT Corporate">
      <a:dk1>
        <a:srgbClr val="042E60"/>
      </a:dk1>
      <a:lt1>
        <a:srgbClr val="F9F9F9"/>
      </a:lt1>
      <a:dk2>
        <a:srgbClr val="042E60"/>
      </a:dk2>
      <a:lt2>
        <a:srgbClr val="F4F4F4"/>
      </a:lt2>
      <a:accent1>
        <a:srgbClr val="042E60"/>
      </a:accent1>
      <a:accent2>
        <a:srgbClr val="0099DC"/>
      </a:accent2>
      <a:accent3>
        <a:srgbClr val="005952"/>
      </a:accent3>
      <a:accent4>
        <a:srgbClr val="63428C"/>
      </a:accent4>
      <a:accent5>
        <a:srgbClr val="D7D447"/>
      </a:accent5>
      <a:accent6>
        <a:srgbClr val="3D3D3D"/>
      </a:accent6>
      <a:hlink>
        <a:srgbClr val="0099DC"/>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ACT Theme">
  <a:themeElements>
    <a:clrScheme name="ACT Corporate">
      <a:dk1>
        <a:srgbClr val="042E60"/>
      </a:dk1>
      <a:lt1>
        <a:srgbClr val="F9F9F9"/>
      </a:lt1>
      <a:dk2>
        <a:srgbClr val="042E60"/>
      </a:dk2>
      <a:lt2>
        <a:srgbClr val="F4F4F4"/>
      </a:lt2>
      <a:accent1>
        <a:srgbClr val="042E60"/>
      </a:accent1>
      <a:accent2>
        <a:srgbClr val="0099DC"/>
      </a:accent2>
      <a:accent3>
        <a:srgbClr val="005952"/>
      </a:accent3>
      <a:accent4>
        <a:srgbClr val="63428C"/>
      </a:accent4>
      <a:accent5>
        <a:srgbClr val="D7D447"/>
      </a:accent5>
      <a:accent6>
        <a:srgbClr val="3D3D3D"/>
      </a:accent6>
      <a:hlink>
        <a:srgbClr val="0099DC"/>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498</Words>
  <Application>Microsoft Office PowerPoint</Application>
  <PresentationFormat>Widescreen</PresentationFormat>
  <Paragraphs>72</Paragraphs>
  <Slides>9</Slides>
  <Notes>7</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9</vt:i4>
      </vt:variant>
    </vt:vector>
  </HeadingPairs>
  <TitlesOfParts>
    <vt:vector size="18" baseType="lpstr">
      <vt:lpstr>Arial</vt:lpstr>
      <vt:lpstr>Arial Black</vt:lpstr>
      <vt:lpstr>Calibri</vt:lpstr>
      <vt:lpstr>Corbel</vt:lpstr>
      <vt:lpstr>Courier New</vt:lpstr>
      <vt:lpstr>Noto Sans Symbols</vt:lpstr>
      <vt:lpstr>Wingdings</vt:lpstr>
      <vt:lpstr>ACT Theme</vt:lpstr>
      <vt:lpstr>1_ACT Theme</vt:lpstr>
      <vt:lpstr>International Computer Based Testing Test Center Training</vt:lpstr>
      <vt:lpstr>Test Center Training</vt:lpstr>
      <vt:lpstr>PowerPoint Presentation</vt:lpstr>
      <vt:lpstr>Resources</vt:lpstr>
      <vt:lpstr>Prepare Staff</vt:lpstr>
      <vt:lpstr>Prepare Facilities</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Center CBT Training</dc:title>
  <dc:creator>Jessie Nelson</dc:creator>
  <cp:lastModifiedBy>Abby Montgomery</cp:lastModifiedBy>
  <cp:revision>8</cp:revision>
  <dcterms:created xsi:type="dcterms:W3CDTF">2019-02-05T17:27:16Z</dcterms:created>
  <dcterms:modified xsi:type="dcterms:W3CDTF">2019-03-28T14:39:05Z</dcterms:modified>
</cp:coreProperties>
</file>