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10"/>
  </p:notesMasterIdLst>
  <p:sldIdLst>
    <p:sldId id="265" r:id="rId2"/>
    <p:sldId id="257" r:id="rId3"/>
    <p:sldId id="258" r:id="rId4"/>
    <p:sldId id="259" r:id="rId5"/>
    <p:sldId id="260" r:id="rId6"/>
    <p:sldId id="264" r:id="rId7"/>
    <p:sldId id="263"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40" autoAdjust="0"/>
    <p:restoredTop sz="72914" autoAdjust="0"/>
  </p:normalViewPr>
  <p:slideViewPr>
    <p:cSldViewPr snapToGrid="0">
      <p:cViewPr varScale="1">
        <p:scale>
          <a:sx n="44" d="100"/>
          <a:sy n="44" d="100"/>
        </p:scale>
        <p:origin x="67" y="47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38F3EA-C60F-43BC-9F71-B1A1AC8DCC2F}"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5A8A38-9173-4964-9565-706407A21647}" type="slidenum">
              <a:rPr lang="en-US" smtClean="0"/>
              <a:t>‹#›</a:t>
            </a:fld>
            <a:endParaRPr lang="en-US"/>
          </a:p>
        </p:txBody>
      </p:sp>
    </p:spTree>
    <p:extLst>
      <p:ext uri="{BB962C8B-B14F-4D97-AF65-F5344CB8AC3E}">
        <p14:creationId xmlns:p14="http://schemas.microsoft.com/office/powerpoint/2010/main" val="3210003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
        <p:nvSpPr>
          <p:cNvPr id="122" name="Shape 12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6399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44" name="Shape 1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5842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719138" y="1163638"/>
            <a:ext cx="5588000" cy="31432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1" name="Shape 191"/>
          <p:cNvSpPr txBox="1">
            <a:spLocks noGrp="1"/>
          </p:cNvSpPr>
          <p:nvPr>
            <p:ph type="body" idx="1"/>
          </p:nvPr>
        </p:nvSpPr>
        <p:spPr>
          <a:xfrm>
            <a:off x="702628" y="4481532"/>
            <a:ext cx="5621020" cy="3666861"/>
          </a:xfrm>
          <a:prstGeom prst="rect">
            <a:avLst/>
          </a:prstGeom>
        </p:spPr>
        <p:txBody>
          <a:bodyPr spcFirstLastPara="1" wrap="square" lIns="93345" tIns="93345" rIns="93345" bIns="93345" anchor="t" anchorCtr="0">
            <a:noAutofit/>
          </a:bodyPr>
          <a:lstStyle/>
          <a:p>
            <a:pPr marL="0" indent="0"/>
            <a:r>
              <a:rPr lang="en-US" dirty="0" smtClean="0"/>
              <a:t>In the Administration Manual,</a:t>
            </a:r>
            <a:r>
              <a:rPr lang="en-US" baseline="0" dirty="0" smtClean="0"/>
              <a:t> you will find a lot of information you need to perform CBT successfully at your testing site. </a:t>
            </a:r>
          </a:p>
          <a:p>
            <a:pPr marL="0" indent="0"/>
            <a:r>
              <a:rPr lang="en-US" baseline="0" dirty="0" smtClean="0"/>
              <a:t>You may have to talk with PSI about timeframe for requirements for centers over 50.</a:t>
            </a:r>
            <a:endParaRPr dirty="0"/>
          </a:p>
        </p:txBody>
      </p:sp>
      <p:sp>
        <p:nvSpPr>
          <p:cNvPr id="192" name="Shape 192"/>
          <p:cNvSpPr txBox="1">
            <a:spLocks noGrp="1"/>
          </p:cNvSpPr>
          <p:nvPr>
            <p:ph type="sldNum" idx="12"/>
          </p:nvPr>
        </p:nvSpPr>
        <p:spPr>
          <a:xfrm>
            <a:off x="3979930" y="8845045"/>
            <a:ext cx="3044719" cy="467141"/>
          </a:xfrm>
          <a:prstGeom prst="rect">
            <a:avLst/>
          </a:prstGeom>
        </p:spPr>
        <p:txBody>
          <a:bodyPr spcFirstLastPara="1" wrap="square" lIns="93345" tIns="46660" rIns="93345" bIns="46660" anchor="b" anchorCtr="0">
            <a:noAutofit/>
          </a:bodyPr>
          <a:lstStyle/>
          <a:p>
            <a:pPr>
              <a:buClr>
                <a:srgbClr val="000000"/>
              </a:buClr>
              <a:buFont typeface="Arial"/>
              <a:buNone/>
            </a:pPr>
            <a:fld id="{00000000-1234-1234-1234-123412341234}" type="slidenum">
              <a:rPr lang="en-US">
                <a:solidFill>
                  <a:prstClr val="black"/>
                </a:solidFill>
                <a:latin typeface="Calibri" panose="020F0502020204030204"/>
              </a:rPr>
              <a:pPr>
                <a:buClr>
                  <a:srgbClr val="000000"/>
                </a:buClr>
                <a:buFont typeface="Arial"/>
                <a:buNone/>
              </a:pPr>
              <a:t>3</a:t>
            </a:fld>
            <a:endParaRPr>
              <a:solidFill>
                <a:prstClr val="black"/>
              </a:solidFill>
              <a:latin typeface="Calibri" panose="020F0502020204030204"/>
            </a:endParaRPr>
          </a:p>
        </p:txBody>
      </p:sp>
    </p:spTree>
    <p:extLst>
      <p:ext uri="{BB962C8B-B14F-4D97-AF65-F5344CB8AC3E}">
        <p14:creationId xmlns:p14="http://schemas.microsoft.com/office/powerpoint/2010/main" val="3903781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*reporting readiness – via website form on the CBT website. Remember</a:t>
            </a:r>
            <a:r>
              <a:rPr lang="en-US" baseline="0" dirty="0" smtClean="0"/>
              <a:t> once readiness is ready – only run the demo exams before each of the test dates during the year. Only run the number of demos for each student registered. Readiness generally two weeks before each test date.</a:t>
            </a:r>
            <a:endParaRPr lang="en-US" dirty="0"/>
          </a:p>
        </p:txBody>
      </p:sp>
      <p:sp>
        <p:nvSpPr>
          <p:cNvPr id="4" name="Slide Number Placeholder 3"/>
          <p:cNvSpPr>
            <a:spLocks noGrp="1"/>
          </p:cNvSpPr>
          <p:nvPr>
            <p:ph type="sldNum" sz="quarter" idx="10"/>
          </p:nvPr>
        </p:nvSpPr>
        <p:spPr/>
        <p:txBody>
          <a:bodyPr/>
          <a:lstStyle/>
          <a:p>
            <a:fld id="{10207D80-4701-4EBC-8DB3-E7EDE8D9A88E}" type="slidenum">
              <a:rPr lang="en-US" smtClean="0"/>
              <a:t>5</a:t>
            </a:fld>
            <a:endParaRPr lang="en-US"/>
          </a:p>
        </p:txBody>
      </p:sp>
    </p:spTree>
    <p:extLst>
      <p:ext uri="{BB962C8B-B14F-4D97-AF65-F5344CB8AC3E}">
        <p14:creationId xmlns:p14="http://schemas.microsoft.com/office/powerpoint/2010/main" val="416312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Resources that will be used throughout your</a:t>
            </a:r>
            <a:r>
              <a:rPr lang="en-US" baseline="0" dirty="0" smtClean="0"/>
              <a:t> process as a Test Center. </a:t>
            </a:r>
            <a:endParaRPr lang="en-US" dirty="0"/>
          </a:p>
        </p:txBody>
      </p:sp>
      <p:sp>
        <p:nvSpPr>
          <p:cNvPr id="4" name="Slide Number Placeholder 3"/>
          <p:cNvSpPr>
            <a:spLocks noGrp="1"/>
          </p:cNvSpPr>
          <p:nvPr>
            <p:ph type="sldNum" sz="quarter" idx="10"/>
          </p:nvPr>
        </p:nvSpPr>
        <p:spPr/>
        <p:txBody>
          <a:bodyPr/>
          <a:lstStyle/>
          <a:p>
            <a:fld id="{3AA6433F-7AB6-4BC6-B444-B284FEE51B74}" type="slidenum">
              <a:rPr lang="en-US" smtClean="0">
                <a:solidFill>
                  <a:prstClr val="black"/>
                </a:solidFill>
                <a:latin typeface="Calibri" panose="020F0502020204030204"/>
              </a:rPr>
              <a:pPr/>
              <a:t>6</a:t>
            </a:fld>
            <a:endParaRPr lang="en-US">
              <a:solidFill>
                <a:prstClr val="black"/>
              </a:solidFill>
              <a:latin typeface="Calibri" panose="020F0502020204030204"/>
            </a:endParaRPr>
          </a:p>
        </p:txBody>
      </p:sp>
    </p:spTree>
    <p:extLst>
      <p:ext uri="{BB962C8B-B14F-4D97-AF65-F5344CB8AC3E}">
        <p14:creationId xmlns:p14="http://schemas.microsoft.com/office/powerpoint/2010/main" val="721614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baseline="0" dirty="0" smtClean="0"/>
              <a:t>ACT-hosted International Testing Website has all the resources you’ll need to successfully administer the ACT test.</a:t>
            </a:r>
          </a:p>
          <a:p>
            <a:r>
              <a:rPr lang="en-US" baseline="0" dirty="0" smtClean="0"/>
              <a:t>If the resources posted on the website do not answer your questions, please call us at or email us using the contact information on the screen.  </a:t>
            </a:r>
          </a:p>
        </p:txBody>
      </p:sp>
      <p:sp>
        <p:nvSpPr>
          <p:cNvPr id="4" name="Slide Number Placeholder 3"/>
          <p:cNvSpPr>
            <a:spLocks noGrp="1"/>
          </p:cNvSpPr>
          <p:nvPr>
            <p:ph type="sldNum" sz="quarter" idx="10"/>
          </p:nvPr>
        </p:nvSpPr>
        <p:spPr/>
        <p:txBody>
          <a:bodyPr/>
          <a:lstStyle/>
          <a:p>
            <a:fld id="{3AA6433F-7AB6-4BC6-B444-B284FEE51B74}"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43193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8313" y="723900"/>
            <a:ext cx="6438900" cy="3622675"/>
          </a:xfrm>
        </p:spPr>
      </p:sp>
      <p:sp>
        <p:nvSpPr>
          <p:cNvPr id="3" name="Notes Placeholder 2"/>
          <p:cNvSpPr>
            <a:spLocks noGrp="1"/>
          </p:cNvSpPr>
          <p:nvPr>
            <p:ph type="body" idx="1"/>
          </p:nvPr>
        </p:nvSpPr>
        <p:spPr/>
        <p:txBody>
          <a:bodyPr/>
          <a:lstStyle/>
          <a:p>
            <a:pPr defTabSz="1007439">
              <a:defRPr/>
            </a:pPr>
            <a:r>
              <a:rPr lang="en-US" b="0" baseline="0" dirty="0" smtClean="0">
                <a:latin typeface="Arial" panose="020B0604020202020204" pitchFamily="34" charset="0"/>
                <a:cs typeface="Arial" panose="020B0604020202020204" pitchFamily="34" charset="0"/>
              </a:rPr>
              <a:t>Thank you for being here today.</a:t>
            </a:r>
          </a:p>
        </p:txBody>
      </p:sp>
      <p:sp>
        <p:nvSpPr>
          <p:cNvPr id="4" name="Slide Number Placeholder 3"/>
          <p:cNvSpPr>
            <a:spLocks noGrp="1"/>
          </p:cNvSpPr>
          <p:nvPr>
            <p:ph type="sldNum" sz="quarter" idx="10"/>
          </p:nvPr>
        </p:nvSpPr>
        <p:spPr/>
        <p:txBody>
          <a:bodyPr/>
          <a:lstStyle/>
          <a:p>
            <a:fld id="{3AA6433F-7AB6-4BC6-B444-B284FEE51B74}" type="slidenum">
              <a:rPr lang="en-US" smtClean="0">
                <a:solidFill>
                  <a:prstClr val="black"/>
                </a:solidFill>
                <a:latin typeface="Calibri" panose="020F0502020204030204"/>
              </a:rPr>
              <a:pPr/>
              <a:t>8</a:t>
            </a:fld>
            <a:endParaRPr lang="en-US">
              <a:solidFill>
                <a:prstClr val="black"/>
              </a:solidFill>
              <a:latin typeface="Calibri" panose="020F0502020204030204"/>
            </a:endParaRPr>
          </a:p>
        </p:txBody>
      </p:sp>
    </p:spTree>
    <p:extLst>
      <p:ext uri="{BB962C8B-B14F-4D97-AF65-F5344CB8AC3E}">
        <p14:creationId xmlns:p14="http://schemas.microsoft.com/office/powerpoint/2010/main" val="18664055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5_Title Slide">
  <p:cSld name="5_Title Slide">
    <p:spTree>
      <p:nvGrpSpPr>
        <p:cNvPr id="1" name="Shape 37"/>
        <p:cNvGrpSpPr/>
        <p:nvPr/>
      </p:nvGrpSpPr>
      <p:grpSpPr>
        <a:xfrm>
          <a:off x="0" y="0"/>
          <a:ext cx="0" cy="0"/>
          <a:chOff x="0" y="0"/>
          <a:chExt cx="0" cy="0"/>
        </a:xfrm>
      </p:grpSpPr>
      <p:sp>
        <p:nvSpPr>
          <p:cNvPr id="38" name="Shape 38"/>
          <p:cNvSpPr/>
          <p:nvPr/>
        </p:nvSpPr>
        <p:spPr>
          <a:xfrm>
            <a:off x="1" y="761999"/>
            <a:ext cx="384048" cy="5334001"/>
          </a:xfrm>
          <a:prstGeom prst="rect">
            <a:avLst/>
          </a:prstGeom>
          <a:solidFill>
            <a:srgbClr val="F4F4F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39" name="Shape 39"/>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pic>
        <p:nvPicPr>
          <p:cNvPr id="40" name="Shape 40"/>
          <p:cNvPicPr preferRelativeResize="0"/>
          <p:nvPr/>
        </p:nvPicPr>
        <p:blipFill rotWithShape="1">
          <a:blip r:embed="rId2">
            <a:alphaModFix/>
          </a:blip>
          <a:srcRect/>
          <a:stretch/>
        </p:blipFill>
        <p:spPr>
          <a:xfrm>
            <a:off x="252919" y="6356350"/>
            <a:ext cx="1104000" cy="285536"/>
          </a:xfrm>
          <a:prstGeom prst="rect">
            <a:avLst/>
          </a:prstGeom>
          <a:noFill/>
          <a:ln>
            <a:noFill/>
          </a:ln>
        </p:spPr>
      </p:pic>
      <p:sp>
        <p:nvSpPr>
          <p:cNvPr id="41" name="Shape 41"/>
          <p:cNvSpPr/>
          <p:nvPr/>
        </p:nvSpPr>
        <p:spPr>
          <a:xfrm>
            <a:off x="8739764" y="758952"/>
            <a:ext cx="3443590" cy="5330952"/>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42" name="Shape 42"/>
          <p:cNvSpPr txBox="1">
            <a:spLocks noGrp="1"/>
          </p:cNvSpPr>
          <p:nvPr>
            <p:ph type="title"/>
          </p:nvPr>
        </p:nvSpPr>
        <p:spPr>
          <a:xfrm>
            <a:off x="8987818" y="1123836"/>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3" name="Shape 43"/>
          <p:cNvSpPr txBox="1">
            <a:spLocks noGrp="1"/>
          </p:cNvSpPr>
          <p:nvPr>
            <p:ph type="body" idx="1"/>
          </p:nvPr>
        </p:nvSpPr>
        <p:spPr>
          <a:xfrm>
            <a:off x="904306" y="864107"/>
            <a:ext cx="731520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Tree>
    <p:extLst>
      <p:ext uri="{BB962C8B-B14F-4D97-AF65-F5344CB8AC3E}">
        <p14:creationId xmlns:p14="http://schemas.microsoft.com/office/powerpoint/2010/main" val="4144480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Blank">
  <p:cSld name="Blank">
    <p:spTree>
      <p:nvGrpSpPr>
        <p:cNvPr id="1" name="Shape 97"/>
        <p:cNvGrpSpPr/>
        <p:nvPr/>
      </p:nvGrpSpPr>
      <p:grpSpPr>
        <a:xfrm>
          <a:off x="0" y="0"/>
          <a:ext cx="0" cy="0"/>
          <a:chOff x="0" y="0"/>
          <a:chExt cx="0" cy="0"/>
        </a:xfrm>
      </p:grpSpPr>
      <p:sp>
        <p:nvSpPr>
          <p:cNvPr id="98" name="Shape 98"/>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
        <p:nvSpPr>
          <p:cNvPr id="99" name="Shape 99"/>
          <p:cNvSpPr txBox="1">
            <a:spLocks noGrp="1"/>
          </p:cNvSpPr>
          <p:nvPr>
            <p:ph type="title"/>
          </p:nvPr>
        </p:nvSpPr>
        <p:spPr>
          <a:xfrm>
            <a:off x="1020278" y="2588233"/>
            <a:ext cx="10162834" cy="1117493"/>
          </a:xfrm>
          <a:prstGeom prst="rect">
            <a:avLst/>
          </a:prstGeom>
          <a:noFill/>
          <a:ln>
            <a:noFill/>
          </a:ln>
        </p:spPr>
        <p:txBody>
          <a:bodyPr spcFirstLastPara="1" wrap="square" lIns="91425" tIns="91425" rIns="91425" bIns="91425" anchor="b" anchorCtr="0"/>
          <a:lstStyle>
            <a:lvl1pPr marR="0" lvl="0" algn="ctr" rtl="0">
              <a:lnSpc>
                <a:spcPct val="90000"/>
              </a:lnSpc>
              <a:spcBef>
                <a:spcPts val="0"/>
              </a:spcBef>
              <a:spcAft>
                <a:spcPts val="0"/>
              </a:spcAft>
              <a:buClr>
                <a:srgbClr val="3D3D3D"/>
              </a:buClr>
              <a:buSzPts val="5900"/>
              <a:buFont typeface="Arial Black"/>
              <a:buNone/>
              <a:defRPr sz="5900" b="0" i="0" u="none" strike="noStrike" cap="none">
                <a:solidFill>
                  <a:srgbClr val="3D3D3D"/>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100" name="Shape 100"/>
          <p:cNvPicPr preferRelativeResize="0"/>
          <p:nvPr/>
        </p:nvPicPr>
        <p:blipFill rotWithShape="1">
          <a:blip r:embed="rId2">
            <a:alphaModFix/>
          </a:blip>
          <a:srcRect/>
          <a:stretch/>
        </p:blipFill>
        <p:spPr>
          <a:xfrm>
            <a:off x="252919" y="6356350"/>
            <a:ext cx="1104000" cy="285536"/>
          </a:xfrm>
          <a:prstGeom prst="rect">
            <a:avLst/>
          </a:prstGeom>
          <a:noFill/>
          <a:ln>
            <a:noFill/>
          </a:ln>
        </p:spPr>
      </p:pic>
    </p:spTree>
    <p:extLst>
      <p:ext uri="{BB962C8B-B14F-4D97-AF65-F5344CB8AC3E}">
        <p14:creationId xmlns:p14="http://schemas.microsoft.com/office/powerpoint/2010/main" val="2696695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1_Blank">
  <p:cSld name="1_Blank">
    <p:bg>
      <p:bgPr>
        <a:solidFill>
          <a:srgbClr val="042E60"/>
        </a:solidFill>
        <a:effectLst/>
      </p:bgPr>
    </p:bg>
    <p:spTree>
      <p:nvGrpSpPr>
        <p:cNvPr id="1" name="Shape 101"/>
        <p:cNvGrpSpPr/>
        <p:nvPr/>
      </p:nvGrpSpPr>
      <p:grpSpPr>
        <a:xfrm>
          <a:off x="0" y="0"/>
          <a:ext cx="0" cy="0"/>
          <a:chOff x="0" y="0"/>
          <a:chExt cx="0" cy="0"/>
        </a:xfrm>
      </p:grpSpPr>
      <p:sp>
        <p:nvSpPr>
          <p:cNvPr id="102" name="Shape 102"/>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FFFFFF"/>
                </a:solidFill>
                <a:latin typeface="Arial"/>
                <a:ea typeface="Arial"/>
                <a:cs typeface="Arial"/>
                <a:sym typeface="Arial"/>
              </a:defRPr>
            </a:lvl1pPr>
            <a:lvl2pPr marL="0" marR="0" lvl="1" indent="0" algn="r" rtl="0">
              <a:spcBef>
                <a:spcPts val="0"/>
              </a:spcBef>
              <a:buNone/>
              <a:defRPr sz="1200" b="0" i="0" u="none" strike="noStrike" cap="none">
                <a:solidFill>
                  <a:srgbClr val="FFFFFF"/>
                </a:solidFill>
                <a:latin typeface="Arial"/>
                <a:ea typeface="Arial"/>
                <a:cs typeface="Arial"/>
                <a:sym typeface="Arial"/>
              </a:defRPr>
            </a:lvl2pPr>
            <a:lvl3pPr marL="0" marR="0" lvl="2" indent="0" algn="r" rtl="0">
              <a:spcBef>
                <a:spcPts val="0"/>
              </a:spcBef>
              <a:buNone/>
              <a:defRPr sz="1200" b="0" i="0" u="none" strike="noStrike" cap="none">
                <a:solidFill>
                  <a:srgbClr val="FFFFFF"/>
                </a:solidFill>
                <a:latin typeface="Arial"/>
                <a:ea typeface="Arial"/>
                <a:cs typeface="Arial"/>
                <a:sym typeface="Arial"/>
              </a:defRPr>
            </a:lvl3pPr>
            <a:lvl4pPr marL="0" marR="0" lvl="3" indent="0" algn="r" rtl="0">
              <a:spcBef>
                <a:spcPts val="0"/>
              </a:spcBef>
              <a:buNone/>
              <a:defRPr sz="1200" b="0" i="0" u="none" strike="noStrike" cap="none">
                <a:solidFill>
                  <a:srgbClr val="FFFFFF"/>
                </a:solidFill>
                <a:latin typeface="Arial"/>
                <a:ea typeface="Arial"/>
                <a:cs typeface="Arial"/>
                <a:sym typeface="Arial"/>
              </a:defRPr>
            </a:lvl4pPr>
            <a:lvl5pPr marL="0" marR="0" lvl="4" indent="0" algn="r" rtl="0">
              <a:spcBef>
                <a:spcPts val="0"/>
              </a:spcBef>
              <a:buNone/>
              <a:defRPr sz="1200" b="0" i="0" u="none" strike="noStrike" cap="none">
                <a:solidFill>
                  <a:srgbClr val="FFFFFF"/>
                </a:solidFill>
                <a:latin typeface="Arial"/>
                <a:ea typeface="Arial"/>
                <a:cs typeface="Arial"/>
                <a:sym typeface="Arial"/>
              </a:defRPr>
            </a:lvl5pPr>
            <a:lvl6pPr marL="0" marR="0" lvl="5" indent="0" algn="r" rtl="0">
              <a:spcBef>
                <a:spcPts val="0"/>
              </a:spcBef>
              <a:buNone/>
              <a:defRPr sz="1200" b="0" i="0" u="none" strike="noStrike" cap="none">
                <a:solidFill>
                  <a:srgbClr val="FFFFFF"/>
                </a:solidFill>
                <a:latin typeface="Arial"/>
                <a:ea typeface="Arial"/>
                <a:cs typeface="Arial"/>
                <a:sym typeface="Arial"/>
              </a:defRPr>
            </a:lvl6pPr>
            <a:lvl7pPr marL="0" marR="0" lvl="6" indent="0" algn="r" rtl="0">
              <a:spcBef>
                <a:spcPts val="0"/>
              </a:spcBef>
              <a:buNone/>
              <a:defRPr sz="1200" b="0" i="0" u="none" strike="noStrike" cap="none">
                <a:solidFill>
                  <a:srgbClr val="FFFFFF"/>
                </a:solidFill>
                <a:latin typeface="Arial"/>
                <a:ea typeface="Arial"/>
                <a:cs typeface="Arial"/>
                <a:sym typeface="Arial"/>
              </a:defRPr>
            </a:lvl7pPr>
            <a:lvl8pPr marL="0" marR="0" lvl="7" indent="0" algn="r" rtl="0">
              <a:spcBef>
                <a:spcPts val="0"/>
              </a:spcBef>
              <a:buNone/>
              <a:defRPr sz="1200" b="0" i="0" u="none" strike="noStrike" cap="none">
                <a:solidFill>
                  <a:srgbClr val="FFFFFF"/>
                </a:solidFill>
                <a:latin typeface="Arial"/>
                <a:ea typeface="Arial"/>
                <a:cs typeface="Arial"/>
                <a:sym typeface="Arial"/>
              </a:defRPr>
            </a:lvl8pPr>
            <a:lvl9pPr marL="0" marR="0" lvl="8" indent="0" algn="r" rtl="0">
              <a:spcBef>
                <a:spcPts val="0"/>
              </a:spcBef>
              <a:buNone/>
              <a:defRPr sz="1200" b="0" i="0" u="none" strike="noStrike" cap="none">
                <a:solidFill>
                  <a:srgbClr val="FFFFFF"/>
                </a:solidFill>
                <a:latin typeface="Arial"/>
                <a:ea typeface="Arial"/>
                <a:cs typeface="Arial"/>
                <a:sym typeface="Arial"/>
              </a:defRPr>
            </a:lvl9pPr>
          </a:lstStyle>
          <a:p>
            <a:fld id="{00000000-1234-1234-1234-123412341234}" type="slidenum">
              <a:rPr lang="en-US"/>
              <a:pPr/>
              <a:t>‹#›</a:t>
            </a:fld>
            <a:endParaRPr/>
          </a:p>
        </p:txBody>
      </p:sp>
      <p:sp>
        <p:nvSpPr>
          <p:cNvPr id="103" name="Shape 103"/>
          <p:cNvSpPr txBox="1">
            <a:spLocks noGrp="1"/>
          </p:cNvSpPr>
          <p:nvPr>
            <p:ph type="title"/>
          </p:nvPr>
        </p:nvSpPr>
        <p:spPr>
          <a:xfrm>
            <a:off x="1020278" y="2588233"/>
            <a:ext cx="10162834" cy="1117493"/>
          </a:xfrm>
          <a:prstGeom prst="rect">
            <a:avLst/>
          </a:prstGeom>
          <a:noFill/>
          <a:ln>
            <a:noFill/>
          </a:ln>
        </p:spPr>
        <p:txBody>
          <a:bodyPr spcFirstLastPara="1" wrap="square" lIns="91425" tIns="91425" rIns="91425" bIns="91425" anchor="b" anchorCtr="0"/>
          <a:lstStyle>
            <a:lvl1pPr marR="0" lvl="0" algn="ctr" rtl="0">
              <a:lnSpc>
                <a:spcPct val="90000"/>
              </a:lnSpc>
              <a:spcBef>
                <a:spcPts val="0"/>
              </a:spcBef>
              <a:spcAft>
                <a:spcPts val="0"/>
              </a:spcAft>
              <a:buClr>
                <a:srgbClr val="FFFFFF"/>
              </a:buClr>
              <a:buSzPts val="5900"/>
              <a:buFont typeface="Arial Black"/>
              <a:buNone/>
              <a:defRPr sz="59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104" name="Shape 104"/>
          <p:cNvPicPr preferRelativeResize="0"/>
          <p:nvPr/>
        </p:nvPicPr>
        <p:blipFill rotWithShape="1">
          <a:blip r:embed="rId2">
            <a:alphaModFix/>
          </a:blip>
          <a:srcRect/>
          <a:stretch/>
        </p:blipFill>
        <p:spPr>
          <a:xfrm>
            <a:off x="240067" y="6356350"/>
            <a:ext cx="1106424" cy="286163"/>
          </a:xfrm>
          <a:prstGeom prst="rect">
            <a:avLst/>
          </a:prstGeom>
          <a:noFill/>
          <a:ln>
            <a:noFill/>
          </a:ln>
        </p:spPr>
      </p:pic>
    </p:spTree>
    <p:extLst>
      <p:ext uri="{BB962C8B-B14F-4D97-AF65-F5344CB8AC3E}">
        <p14:creationId xmlns:p14="http://schemas.microsoft.com/office/powerpoint/2010/main" val="580852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256032" y="1143000"/>
            <a:ext cx="2834640" cy="237744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FFFFFF"/>
              </a:buClr>
              <a:buSzPts val="3200"/>
              <a:buFont typeface="Arial Black"/>
              <a:buNone/>
              <a:defRPr sz="32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7" name="Shape 107"/>
          <p:cNvSpPr txBox="1">
            <a:spLocks noGrp="1"/>
          </p:cNvSpPr>
          <p:nvPr>
            <p:ph type="body" idx="1"/>
          </p:nvPr>
        </p:nvSpPr>
        <p:spPr>
          <a:xfrm>
            <a:off x="3867912" y="868680"/>
            <a:ext cx="731520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108" name="Shape 108"/>
          <p:cNvSpPr txBox="1">
            <a:spLocks noGrp="1"/>
          </p:cNvSpPr>
          <p:nvPr>
            <p:ph type="body" idx="2"/>
          </p:nvPr>
        </p:nvSpPr>
        <p:spPr>
          <a:xfrm>
            <a:off x="256032" y="3494176"/>
            <a:ext cx="2834640" cy="232199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1200"/>
              </a:spcBef>
              <a:spcAft>
                <a:spcPts val="0"/>
              </a:spcAft>
              <a:buClr>
                <a:schemeClr val="accent1"/>
              </a:buClr>
              <a:buSzPts val="1400"/>
              <a:buFont typeface="Noto Sans Symbols"/>
              <a:buNone/>
              <a:defRPr sz="1400" b="0" i="0" u="none" strike="noStrike" cap="none">
                <a:solidFill>
                  <a:srgbClr val="FFFFFF"/>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1200"/>
              <a:buFont typeface="Noto Sans Symbols"/>
              <a:buNone/>
              <a:defRPr sz="1200" b="0"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000"/>
              <a:buFont typeface="Courier New"/>
              <a:buNone/>
              <a:defRPr sz="1000" b="0"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9pPr>
          </a:lstStyle>
          <a:p>
            <a:endParaRPr/>
          </a:p>
        </p:txBody>
      </p:sp>
      <p:sp>
        <p:nvSpPr>
          <p:cNvPr id="109" name="Shape 109"/>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409902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256032" y="1143000"/>
            <a:ext cx="2834640" cy="237744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FFFFFF"/>
              </a:buClr>
              <a:buSzPts val="3200"/>
              <a:buFont typeface="Arial Black"/>
              <a:buNone/>
              <a:defRPr sz="32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2" name="Shape 112"/>
          <p:cNvSpPr>
            <a:spLocks noGrp="1"/>
          </p:cNvSpPr>
          <p:nvPr>
            <p:ph type="pic" idx="2"/>
          </p:nvPr>
        </p:nvSpPr>
        <p:spPr>
          <a:xfrm>
            <a:off x="3570644" y="767419"/>
            <a:ext cx="8115230" cy="5330952"/>
          </a:xfrm>
          <a:prstGeom prst="rect">
            <a:avLst/>
          </a:prstGeom>
          <a:solidFill>
            <a:srgbClr val="BABABA"/>
          </a:solidFill>
          <a:ln>
            <a:noFill/>
          </a:ln>
        </p:spPr>
        <p:txBody>
          <a:bodyPr spcFirstLastPara="1" wrap="square" lIns="91425" tIns="91425" rIns="91425" bIns="91425" anchor="t" anchorCtr="0"/>
          <a:lstStyle>
            <a:lvl1pPr marR="0" lvl="0" algn="l" rtl="0">
              <a:lnSpc>
                <a:spcPct val="90000"/>
              </a:lnSpc>
              <a:spcBef>
                <a:spcPts val="1200"/>
              </a:spcBef>
              <a:spcAft>
                <a:spcPts val="0"/>
              </a:spcAft>
              <a:buClr>
                <a:schemeClr val="accent1"/>
              </a:buClr>
              <a:buSzPts val="3200"/>
              <a:buFont typeface="Noto Sans Symbols"/>
              <a:buNone/>
              <a:defRPr sz="3200" b="0" i="0" u="none" strike="noStrike" cap="none">
                <a:solidFill>
                  <a:srgbClr val="3D3D3D"/>
                </a:solidFill>
                <a:latin typeface="Arial"/>
                <a:ea typeface="Arial"/>
                <a:cs typeface="Arial"/>
                <a:sym typeface="Arial"/>
              </a:defRPr>
            </a:lvl1pPr>
            <a:lvl2pPr marR="0" lvl="1" algn="l" rtl="0">
              <a:lnSpc>
                <a:spcPct val="90000"/>
              </a:lnSpc>
              <a:spcBef>
                <a:spcPts val="250"/>
              </a:spcBef>
              <a:spcAft>
                <a:spcPts val="0"/>
              </a:spcAft>
              <a:buClr>
                <a:srgbClr val="3D3D3D"/>
              </a:buClr>
              <a:buSzPts val="2800"/>
              <a:buFont typeface="Noto Sans Symbols"/>
              <a:buNone/>
              <a:defRPr sz="2800" b="0" i="0" u="none" strike="noStrike" cap="none">
                <a:solidFill>
                  <a:srgbClr val="3D3D3D"/>
                </a:solidFill>
                <a:latin typeface="Arial"/>
                <a:ea typeface="Arial"/>
                <a:cs typeface="Arial"/>
                <a:sym typeface="Arial"/>
              </a:defRPr>
            </a:lvl2pPr>
            <a:lvl3pPr marR="0" lvl="2" algn="l" rtl="0">
              <a:lnSpc>
                <a:spcPct val="90000"/>
              </a:lnSpc>
              <a:spcBef>
                <a:spcPts val="250"/>
              </a:spcBef>
              <a:spcAft>
                <a:spcPts val="0"/>
              </a:spcAft>
              <a:buClr>
                <a:srgbClr val="3D3D3D"/>
              </a:buClr>
              <a:buSzPts val="2400"/>
              <a:buFont typeface="Courier New"/>
              <a:buNone/>
              <a:defRPr sz="2400" b="0" i="0" u="none" strike="noStrike" cap="none">
                <a:solidFill>
                  <a:srgbClr val="3D3D3D"/>
                </a:solidFill>
                <a:latin typeface="Arial"/>
                <a:ea typeface="Arial"/>
                <a:cs typeface="Arial"/>
                <a:sym typeface="Arial"/>
              </a:defRPr>
            </a:lvl3pPr>
            <a:lvl4pPr marR="0" lvl="3" algn="l" rtl="0">
              <a:lnSpc>
                <a:spcPct val="90000"/>
              </a:lnSpc>
              <a:spcBef>
                <a:spcPts val="250"/>
              </a:spcBef>
              <a:spcAft>
                <a:spcPts val="0"/>
              </a:spcAft>
              <a:buClr>
                <a:srgbClr val="3D3D3D"/>
              </a:buClr>
              <a:buSzPts val="2000"/>
              <a:buFont typeface="Noto Sans Symbols"/>
              <a:buNone/>
              <a:defRPr sz="2000" b="0" i="0" u="none" strike="noStrike" cap="none">
                <a:solidFill>
                  <a:srgbClr val="3D3D3D"/>
                </a:solidFill>
                <a:latin typeface="Arial"/>
                <a:ea typeface="Arial"/>
                <a:cs typeface="Arial"/>
                <a:sym typeface="Arial"/>
              </a:defRPr>
            </a:lvl4pPr>
            <a:lvl5pPr marR="0" lvl="4" algn="l" rtl="0">
              <a:lnSpc>
                <a:spcPct val="90000"/>
              </a:lnSpc>
              <a:spcBef>
                <a:spcPts val="250"/>
              </a:spcBef>
              <a:spcAft>
                <a:spcPts val="0"/>
              </a:spcAft>
              <a:buClr>
                <a:srgbClr val="3D3D3D"/>
              </a:buClr>
              <a:buSzPts val="2000"/>
              <a:buFont typeface="Noto Sans Symbols"/>
              <a:buNone/>
              <a:defRPr sz="2000" b="0" i="0" u="none" strike="noStrike" cap="none">
                <a:solidFill>
                  <a:srgbClr val="3D3D3D"/>
                </a:solidFill>
                <a:latin typeface="Arial"/>
                <a:ea typeface="Arial"/>
                <a:cs typeface="Arial"/>
                <a:sym typeface="Arial"/>
              </a:defRPr>
            </a:lvl5pPr>
            <a:lvl6pPr marR="0" lvl="5" algn="l"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6pPr>
            <a:lvl7pPr marR="0" lvl="6" algn="l"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7pPr>
            <a:lvl8pPr marR="0" lvl="7" algn="l"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8pPr>
            <a:lvl9pPr marR="0" lvl="8" algn="l" rtl="0">
              <a:lnSpc>
                <a:spcPct val="90000"/>
              </a:lnSpc>
              <a:spcBef>
                <a:spcPts val="250"/>
              </a:spcBef>
              <a:spcAft>
                <a:spcPts val="25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9pPr>
          </a:lstStyle>
          <a:p>
            <a:endParaRPr/>
          </a:p>
        </p:txBody>
      </p:sp>
      <p:sp>
        <p:nvSpPr>
          <p:cNvPr id="113" name="Shape 113"/>
          <p:cNvSpPr txBox="1">
            <a:spLocks noGrp="1"/>
          </p:cNvSpPr>
          <p:nvPr>
            <p:ph type="body" idx="1"/>
          </p:nvPr>
        </p:nvSpPr>
        <p:spPr>
          <a:xfrm>
            <a:off x="256032" y="3493008"/>
            <a:ext cx="2834640" cy="2322576"/>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1200"/>
              </a:spcBef>
              <a:spcAft>
                <a:spcPts val="0"/>
              </a:spcAft>
              <a:buClr>
                <a:schemeClr val="accent1"/>
              </a:buClr>
              <a:buSzPts val="1400"/>
              <a:buFont typeface="Noto Sans Symbols"/>
              <a:buNone/>
              <a:defRPr sz="1400" b="0" i="0" u="none" strike="noStrike" cap="none">
                <a:solidFill>
                  <a:srgbClr val="FFFFFF"/>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1200"/>
              <a:buFont typeface="Noto Sans Symbols"/>
              <a:buNone/>
              <a:defRPr sz="1200" b="0"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000"/>
              <a:buFont typeface="Courier New"/>
              <a:buNone/>
              <a:defRPr sz="1000" b="0"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9pPr>
          </a:lstStyle>
          <a:p>
            <a:endParaRPr/>
          </a:p>
        </p:txBody>
      </p:sp>
      <p:sp>
        <p:nvSpPr>
          <p:cNvPr id="114" name="Shape 114"/>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13154385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7" name="Shape 117"/>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a:buClr>
                <a:srgbClr val="000000"/>
              </a:buClr>
              <a:buFont typeface="Arial"/>
              <a:buNone/>
            </a:pPr>
            <a:endParaRPr kern="0">
              <a:solidFill>
                <a:srgbClr val="042E60"/>
              </a:solidFill>
            </a:endParaRPr>
          </a:p>
        </p:txBody>
      </p:sp>
      <p:sp>
        <p:nvSpPr>
          <p:cNvPr id="118" name="Shape 118"/>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a:buClr>
                <a:srgbClr val="000000"/>
              </a:buClr>
              <a:buFont typeface="Arial"/>
              <a:buNone/>
            </a:pPr>
            <a:endParaRPr kern="0">
              <a:solidFill>
                <a:srgbClr val="042E60"/>
              </a:solidFill>
            </a:endParaRPr>
          </a:p>
        </p:txBody>
      </p:sp>
      <p:sp>
        <p:nvSpPr>
          <p:cNvPr id="119" name="Shape 119"/>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1834100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Slide">
    <p:spTree>
      <p:nvGrpSpPr>
        <p:cNvPr id="1" name="Shape 16"/>
        <p:cNvGrpSpPr/>
        <p:nvPr/>
      </p:nvGrpSpPr>
      <p:grpSpPr>
        <a:xfrm>
          <a:off x="0" y="0"/>
          <a:ext cx="0" cy="0"/>
          <a:chOff x="0" y="0"/>
          <a:chExt cx="0" cy="0"/>
        </a:xfrm>
      </p:grpSpPr>
      <p:sp>
        <p:nvSpPr>
          <p:cNvPr id="17" name="Shape 17"/>
          <p:cNvSpPr/>
          <p:nvPr/>
        </p:nvSpPr>
        <p:spPr>
          <a:xfrm>
            <a:off x="0" y="761999"/>
            <a:ext cx="9141619" cy="5334001"/>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 name="Shape 18"/>
          <p:cNvSpPr/>
          <p:nvPr/>
        </p:nvSpPr>
        <p:spPr>
          <a:xfrm>
            <a:off x="9270263" y="761999"/>
            <a:ext cx="2925318" cy="5334001"/>
          </a:xfrm>
          <a:prstGeom prst="rect">
            <a:avLst/>
          </a:prstGeom>
          <a:solidFill>
            <a:srgbClr val="F4F4F4">
              <a:alpha val="49803"/>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 name="Shape 19"/>
          <p:cNvSpPr txBox="1">
            <a:spLocks noGrp="1"/>
          </p:cNvSpPr>
          <p:nvPr>
            <p:ph type="ctrTitle"/>
          </p:nvPr>
        </p:nvSpPr>
        <p:spPr>
          <a:xfrm>
            <a:off x="1069848" y="1298448"/>
            <a:ext cx="7315200" cy="3255264"/>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FFFFFF"/>
              </a:buClr>
              <a:buSzPts val="5900"/>
              <a:buFont typeface="Arial Black"/>
              <a:buNone/>
              <a:defRPr sz="59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0" name="Shape 20"/>
          <p:cNvSpPr txBox="1">
            <a:spLocks noGrp="1"/>
          </p:cNvSpPr>
          <p:nvPr>
            <p:ph type="subTitle" idx="1"/>
          </p:nvPr>
        </p:nvSpPr>
        <p:spPr>
          <a:xfrm>
            <a:off x="1100015" y="4670246"/>
            <a:ext cx="7315200" cy="914400"/>
          </a:xfrm>
          <a:prstGeom prst="rect">
            <a:avLst/>
          </a:prstGeom>
          <a:noFill/>
          <a:ln>
            <a:noFill/>
          </a:ln>
        </p:spPr>
        <p:txBody>
          <a:bodyPr spcFirstLastPara="1" wrap="square" lIns="91425" tIns="91425" rIns="91425" bIns="91425" anchor="t" anchorCtr="0"/>
          <a:lstStyle>
            <a:lvl1pPr marR="0" lvl="0" algn="l" rtl="0">
              <a:lnSpc>
                <a:spcPct val="90000"/>
              </a:lnSpc>
              <a:spcBef>
                <a:spcPts val="1200"/>
              </a:spcBef>
              <a:spcAft>
                <a:spcPts val="0"/>
              </a:spcAft>
              <a:buClr>
                <a:schemeClr val="accent1"/>
              </a:buClr>
              <a:buSzPts val="2200"/>
              <a:buFont typeface="Noto Sans Symbols"/>
              <a:buNone/>
              <a:defRPr sz="2200" b="0" i="0" u="none" strike="noStrike" cap="none">
                <a:solidFill>
                  <a:srgbClr val="ACD3FF"/>
                </a:solidFill>
                <a:latin typeface="Arial"/>
                <a:ea typeface="Arial"/>
                <a:cs typeface="Arial"/>
                <a:sym typeface="Arial"/>
              </a:defRPr>
            </a:lvl1pPr>
            <a:lvl2pPr marR="0" lvl="1" algn="ctr" rtl="0">
              <a:lnSpc>
                <a:spcPct val="90000"/>
              </a:lnSpc>
              <a:spcBef>
                <a:spcPts val="250"/>
              </a:spcBef>
              <a:spcAft>
                <a:spcPts val="0"/>
              </a:spcAft>
              <a:buClr>
                <a:srgbClr val="3D3D3D"/>
              </a:buClr>
              <a:buSzPts val="2200"/>
              <a:buFont typeface="Noto Sans Symbols"/>
              <a:buNone/>
              <a:defRPr sz="2200" b="0" i="0" u="none" strike="noStrike" cap="none">
                <a:solidFill>
                  <a:srgbClr val="3D3D3D"/>
                </a:solidFill>
                <a:latin typeface="Arial"/>
                <a:ea typeface="Arial"/>
                <a:cs typeface="Arial"/>
                <a:sym typeface="Arial"/>
              </a:defRPr>
            </a:lvl2pPr>
            <a:lvl3pPr marR="0" lvl="2" algn="ctr" rtl="0">
              <a:lnSpc>
                <a:spcPct val="90000"/>
              </a:lnSpc>
              <a:spcBef>
                <a:spcPts val="250"/>
              </a:spcBef>
              <a:spcAft>
                <a:spcPts val="0"/>
              </a:spcAft>
              <a:buClr>
                <a:srgbClr val="3D3D3D"/>
              </a:buClr>
              <a:buSzPts val="2200"/>
              <a:buFont typeface="Courier New"/>
              <a:buNone/>
              <a:defRPr sz="2200" b="0" i="0" u="none" strike="noStrike" cap="none">
                <a:solidFill>
                  <a:srgbClr val="3D3D3D"/>
                </a:solidFill>
                <a:latin typeface="Arial"/>
                <a:ea typeface="Arial"/>
                <a:cs typeface="Arial"/>
                <a:sym typeface="Arial"/>
              </a:defRPr>
            </a:lvl3pPr>
            <a:lvl4pPr marR="0" lvl="3" algn="ctr" rtl="0">
              <a:lnSpc>
                <a:spcPct val="90000"/>
              </a:lnSpc>
              <a:spcBef>
                <a:spcPts val="250"/>
              </a:spcBef>
              <a:spcAft>
                <a:spcPts val="0"/>
              </a:spcAft>
              <a:buClr>
                <a:srgbClr val="3D3D3D"/>
              </a:buClr>
              <a:buSzPts val="2000"/>
              <a:buFont typeface="Noto Sans Symbols"/>
              <a:buNone/>
              <a:defRPr sz="2000" b="0" i="0" u="none" strike="noStrike" cap="none">
                <a:solidFill>
                  <a:srgbClr val="3D3D3D"/>
                </a:solidFill>
                <a:latin typeface="Arial"/>
                <a:ea typeface="Arial"/>
                <a:cs typeface="Arial"/>
                <a:sym typeface="Arial"/>
              </a:defRPr>
            </a:lvl4pPr>
            <a:lvl5pPr marR="0" lvl="4" algn="ctr" rtl="0">
              <a:lnSpc>
                <a:spcPct val="90000"/>
              </a:lnSpc>
              <a:spcBef>
                <a:spcPts val="250"/>
              </a:spcBef>
              <a:spcAft>
                <a:spcPts val="0"/>
              </a:spcAft>
              <a:buClr>
                <a:srgbClr val="3D3D3D"/>
              </a:buClr>
              <a:buSzPts val="2000"/>
              <a:buFont typeface="Noto Sans Symbols"/>
              <a:buNone/>
              <a:defRPr sz="2000" b="0" i="0" u="none" strike="noStrike" cap="none">
                <a:solidFill>
                  <a:srgbClr val="3D3D3D"/>
                </a:solidFill>
                <a:latin typeface="Arial"/>
                <a:ea typeface="Arial"/>
                <a:cs typeface="Arial"/>
                <a:sym typeface="Arial"/>
              </a:defRPr>
            </a:lvl5pPr>
            <a:lvl6pPr marR="0" lvl="5" algn="ctr"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6pPr>
            <a:lvl7pPr marR="0" lvl="6" algn="ctr"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7pPr>
            <a:lvl8pPr marR="0" lvl="7" algn="ctr"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8pPr>
            <a:lvl9pPr marR="0" lvl="8" algn="ctr" rtl="0">
              <a:lnSpc>
                <a:spcPct val="90000"/>
              </a:lnSpc>
              <a:spcBef>
                <a:spcPts val="250"/>
              </a:spcBef>
              <a:spcAft>
                <a:spcPts val="25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9pPr>
          </a:lstStyle>
          <a:p>
            <a:endParaRPr/>
          </a:p>
        </p:txBody>
      </p:sp>
      <p:sp>
        <p:nvSpPr>
          <p:cNvPr id="21" name="Shape 21"/>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pic>
        <p:nvPicPr>
          <p:cNvPr id="22" name="Shape 22"/>
          <p:cNvPicPr preferRelativeResize="0"/>
          <p:nvPr/>
        </p:nvPicPr>
        <p:blipFill rotWithShape="1">
          <a:blip r:embed="rId2">
            <a:alphaModFix/>
          </a:blip>
          <a:srcRect/>
          <a:stretch/>
        </p:blipFill>
        <p:spPr>
          <a:xfrm>
            <a:off x="252919" y="6356350"/>
            <a:ext cx="1104000" cy="285536"/>
          </a:xfrm>
          <a:prstGeom prst="rect">
            <a:avLst/>
          </a:prstGeom>
          <a:noFill/>
          <a:ln>
            <a:noFill/>
          </a:ln>
        </p:spPr>
      </p:pic>
    </p:spTree>
    <p:extLst>
      <p:ext uri="{BB962C8B-B14F-4D97-AF65-F5344CB8AC3E}">
        <p14:creationId xmlns:p14="http://schemas.microsoft.com/office/powerpoint/2010/main" val="34260999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7_Title Slide">
    <p:spTree>
      <p:nvGrpSpPr>
        <p:cNvPr id="1" name=""/>
        <p:cNvGrpSpPr/>
        <p:nvPr/>
      </p:nvGrpSpPr>
      <p:grpSpPr>
        <a:xfrm>
          <a:off x="0" y="0"/>
          <a:ext cx="0" cy="0"/>
          <a:chOff x="0" y="0"/>
          <a:chExt cx="0" cy="0"/>
        </a:xfrm>
      </p:grpSpPr>
      <p:sp>
        <p:nvSpPr>
          <p:cNvPr id="7" name="Rectangle 6"/>
          <p:cNvSpPr/>
          <p:nvPr/>
        </p:nvSpPr>
        <p:spPr>
          <a:xfrm>
            <a:off x="1" y="761999"/>
            <a:ext cx="384048" cy="5334001"/>
          </a:xfrm>
          <a:prstGeom prst="rect">
            <a:avLst/>
          </a:prstGeom>
          <a:solidFill>
            <a:srgbClr val="F4F4F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6356350"/>
            <a:ext cx="1104000" cy="285536"/>
          </a:xfrm>
          <a:prstGeom prst="rect">
            <a:avLst/>
          </a:prstGeom>
        </p:spPr>
      </p:pic>
      <p:sp>
        <p:nvSpPr>
          <p:cNvPr id="8" name="Rectangle 7"/>
          <p:cNvSpPr/>
          <p:nvPr userDrawn="1"/>
        </p:nvSpPr>
        <p:spPr>
          <a:xfrm>
            <a:off x="8739764" y="758952"/>
            <a:ext cx="3443590" cy="53309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Title 1"/>
          <p:cNvSpPr>
            <a:spLocks noGrp="1"/>
          </p:cNvSpPr>
          <p:nvPr>
            <p:ph type="title"/>
          </p:nvPr>
        </p:nvSpPr>
        <p:spPr>
          <a:xfrm>
            <a:off x="8987818" y="1123836"/>
            <a:ext cx="2947482" cy="4601183"/>
          </a:xfrm>
        </p:spPr>
        <p:txBody>
          <a:bodyPr/>
          <a:lstStyle/>
          <a:p>
            <a:r>
              <a:rPr lang="en-US" smtClean="0"/>
              <a:t>Click to edit Master title style</a:t>
            </a:r>
            <a:endParaRPr lang="en-US" dirty="0"/>
          </a:p>
        </p:txBody>
      </p:sp>
      <p:sp>
        <p:nvSpPr>
          <p:cNvPr id="14" name="Content Placeholder 2"/>
          <p:cNvSpPr>
            <a:spLocks noGrp="1"/>
          </p:cNvSpPr>
          <p:nvPr>
            <p:ph idx="1"/>
          </p:nvPr>
        </p:nvSpPr>
        <p:spPr>
          <a:xfrm>
            <a:off x="904306" y="864107"/>
            <a:ext cx="7315200" cy="5120640"/>
          </a:xfrm>
        </p:spPr>
        <p:txBody>
          <a:bodyPr/>
          <a:lstStyle>
            <a:lvl1pPr marL="0" indent="0">
              <a:buNone/>
              <a:defRPr/>
            </a:lvl1pPr>
            <a:lvl2pPr>
              <a:buClr>
                <a:schemeClr val="bg2">
                  <a:lumMod val="25000"/>
                </a:schemeClr>
              </a:buClr>
              <a:defRPr/>
            </a:lvl2pPr>
            <a:lvl3pPr marL="1143000" indent="-182880">
              <a:buClr>
                <a:schemeClr val="bg2">
                  <a:lumMod val="25000"/>
                </a:schemeClr>
              </a:buClr>
              <a:buFont typeface="Courier New" panose="02070309020205020404" pitchFamily="49" charset="0"/>
              <a:buChar char="o"/>
              <a:defRPr/>
            </a:lvl3pPr>
            <a:lvl4pPr marL="1600200" indent="-182880">
              <a:buClr>
                <a:schemeClr val="bg2">
                  <a:lumMod val="25000"/>
                </a:schemeClr>
              </a:buClr>
              <a:buFont typeface="Wingdings" panose="05000000000000000000" pitchFamily="2" charset="2"/>
              <a:buChar char="§"/>
              <a:defRPr/>
            </a:lvl4pPr>
            <a:lvl5pPr>
              <a:buClr>
                <a:schemeClr val="bg2">
                  <a:lumMod val="25000"/>
                </a:schemeClr>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16984347"/>
      </p:ext>
    </p:extLst>
  </p:cSld>
  <p:clrMapOvr>
    <a:masterClrMapping/>
  </p:clrMapOvr>
  <p:extLst mod="1">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7547650" cy="807720"/>
          </a:xfrm>
        </p:spPr>
        <p:txBody>
          <a:bodyPr anchor="b">
            <a:normAutofit/>
          </a:bodyPr>
          <a:lstStyle>
            <a:lvl1pPr marL="0" indent="0">
              <a:spcBef>
                <a:spcPts val="0"/>
              </a:spcBef>
              <a:buNone/>
              <a:defRPr sz="2000" b="0">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867912" y="1930936"/>
            <a:ext cx="7547650" cy="4023360"/>
          </a:xfrm>
        </p:spPr>
        <p:txBody>
          <a:bodyPr/>
          <a:lstStyle>
            <a:lvl1pPr marL="0" indent="0">
              <a:buNone/>
              <a:defRPr sz="2000"/>
            </a:lvl1pPr>
            <a:lvl2pPr>
              <a:buClr>
                <a:schemeClr val="bg2">
                  <a:lumMod val="25000"/>
                </a:schemeClr>
              </a:buClr>
              <a:defRPr sz="1800"/>
            </a:lvl2pPr>
            <a:lvl3pPr marL="1143000" indent="-182880">
              <a:buClr>
                <a:schemeClr val="bg2">
                  <a:lumMod val="25000"/>
                </a:schemeClr>
              </a:buClr>
              <a:buFont typeface="Courier New" panose="02070309020205020404" pitchFamily="49" charset="0"/>
              <a:buChar char="o"/>
              <a:defRPr sz="1600"/>
            </a:lvl3pPr>
            <a:lvl4pPr marL="1600200" indent="-182880">
              <a:buClr>
                <a:schemeClr val="bg2">
                  <a:lumMod val="25000"/>
                </a:schemeClr>
              </a:buClr>
              <a:buFont typeface="Wingdings" panose="05000000000000000000" pitchFamily="2" charset="2"/>
              <a:buChar cha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Slide Number Placeholder 11"/>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338448"/>
      </p:ext>
    </p:extLst>
  </p:cSld>
  <p:clrMapOvr>
    <a:masterClrMapping/>
  </p:clrMapOvr>
  <p:extLst mod="1">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_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7547650" cy="807720"/>
          </a:xfrm>
        </p:spPr>
        <p:txBody>
          <a:bodyPr anchor="b">
            <a:normAutofit/>
          </a:bodyPr>
          <a:lstStyle>
            <a:lvl1pPr marL="0" indent="0">
              <a:spcBef>
                <a:spcPts val="0"/>
              </a:spcBef>
              <a:buNone/>
              <a:defRPr sz="2000" b="0">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867912" y="1930936"/>
            <a:ext cx="7547650" cy="4023360"/>
          </a:xfrm>
        </p:spPr>
        <p:txBody>
          <a:bodyPr/>
          <a:lstStyle>
            <a:lvl1pPr marL="0" indent="0">
              <a:buNone/>
              <a:defRPr sz="2000"/>
            </a:lvl1pPr>
            <a:lvl2pPr>
              <a:buClr>
                <a:schemeClr val="bg2">
                  <a:lumMod val="25000"/>
                </a:schemeClr>
              </a:buClr>
              <a:defRPr sz="1800"/>
            </a:lvl2pPr>
            <a:lvl3pPr marL="1143000" indent="-182880">
              <a:buClr>
                <a:schemeClr val="bg2">
                  <a:lumMod val="25000"/>
                </a:schemeClr>
              </a:buClr>
              <a:buFont typeface="Courier New" panose="02070309020205020404" pitchFamily="49" charset="0"/>
              <a:buChar char="o"/>
              <a:defRPr sz="1600"/>
            </a:lvl3pPr>
            <a:lvl4pPr marL="1600200" indent="-182880">
              <a:buClr>
                <a:schemeClr val="bg2">
                  <a:lumMod val="25000"/>
                </a:schemeClr>
              </a:buClr>
              <a:buFont typeface="Wingdings" panose="05000000000000000000" pitchFamily="2" charset="2"/>
              <a:buChar cha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Slide Number Placeholder 11"/>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96666690"/>
      </p:ext>
    </p:extLst>
  </p:cSld>
  <p:clrMapOvr>
    <a:masterClrMapping/>
  </p:clrMapOvr>
  <p:extLst mod="1">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4_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7547650" cy="807720"/>
          </a:xfrm>
        </p:spPr>
        <p:txBody>
          <a:bodyPr anchor="b">
            <a:normAutofit/>
          </a:bodyPr>
          <a:lstStyle>
            <a:lvl1pPr marL="0" indent="0">
              <a:spcBef>
                <a:spcPts val="0"/>
              </a:spcBef>
              <a:buNone/>
              <a:defRPr sz="2000" b="0">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867912" y="1930936"/>
            <a:ext cx="7547650" cy="4023360"/>
          </a:xfrm>
        </p:spPr>
        <p:txBody>
          <a:bodyPr/>
          <a:lstStyle>
            <a:lvl1pPr marL="0" indent="0">
              <a:buNone/>
              <a:defRPr sz="2000"/>
            </a:lvl1pPr>
            <a:lvl2pPr>
              <a:buClr>
                <a:schemeClr val="bg2">
                  <a:lumMod val="25000"/>
                </a:schemeClr>
              </a:buClr>
              <a:defRPr sz="1800"/>
            </a:lvl2pPr>
            <a:lvl3pPr marL="1143000" indent="-182880">
              <a:buClr>
                <a:schemeClr val="bg2">
                  <a:lumMod val="25000"/>
                </a:schemeClr>
              </a:buClr>
              <a:buFont typeface="Courier New" panose="02070309020205020404" pitchFamily="49" charset="0"/>
              <a:buChar char="o"/>
              <a:defRPr sz="1600"/>
            </a:lvl3pPr>
            <a:lvl4pPr marL="1600200" indent="-182880">
              <a:buClr>
                <a:schemeClr val="bg2">
                  <a:lumMod val="25000"/>
                </a:schemeClr>
              </a:buClr>
              <a:buFont typeface="Wingdings" panose="05000000000000000000" pitchFamily="2" charset="2"/>
              <a:buChar cha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Slide Number Placeholder 11"/>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9292232"/>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6_Title Slide">
  <p:cSld name="6_Title Slide">
    <p:spTree>
      <p:nvGrpSpPr>
        <p:cNvPr id="1" name="Shape 44"/>
        <p:cNvGrpSpPr/>
        <p:nvPr/>
      </p:nvGrpSpPr>
      <p:grpSpPr>
        <a:xfrm>
          <a:off x="0" y="0"/>
          <a:ext cx="0" cy="0"/>
          <a:chOff x="0" y="0"/>
          <a:chExt cx="0" cy="0"/>
        </a:xfrm>
      </p:grpSpPr>
      <p:sp>
        <p:nvSpPr>
          <p:cNvPr id="45" name="Shape 45"/>
          <p:cNvSpPr/>
          <p:nvPr/>
        </p:nvSpPr>
        <p:spPr>
          <a:xfrm>
            <a:off x="1" y="761999"/>
            <a:ext cx="384048" cy="5334001"/>
          </a:xfrm>
          <a:prstGeom prst="rect">
            <a:avLst/>
          </a:prstGeom>
          <a:solidFill>
            <a:srgbClr val="F4F4F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46" name="Shape 46"/>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pic>
        <p:nvPicPr>
          <p:cNvPr id="47" name="Shape 47"/>
          <p:cNvPicPr preferRelativeResize="0"/>
          <p:nvPr/>
        </p:nvPicPr>
        <p:blipFill rotWithShape="1">
          <a:blip r:embed="rId2">
            <a:alphaModFix/>
          </a:blip>
          <a:srcRect/>
          <a:stretch/>
        </p:blipFill>
        <p:spPr>
          <a:xfrm>
            <a:off x="252919" y="6356350"/>
            <a:ext cx="1104000" cy="285536"/>
          </a:xfrm>
          <a:prstGeom prst="rect">
            <a:avLst/>
          </a:prstGeom>
          <a:noFill/>
          <a:ln>
            <a:noFill/>
          </a:ln>
        </p:spPr>
      </p:pic>
      <p:sp>
        <p:nvSpPr>
          <p:cNvPr id="48" name="Shape 48"/>
          <p:cNvSpPr/>
          <p:nvPr/>
        </p:nvSpPr>
        <p:spPr>
          <a:xfrm>
            <a:off x="8739764" y="758952"/>
            <a:ext cx="3443590" cy="5330952"/>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49" name="Shape 49"/>
          <p:cNvSpPr txBox="1">
            <a:spLocks noGrp="1"/>
          </p:cNvSpPr>
          <p:nvPr>
            <p:ph type="title"/>
          </p:nvPr>
        </p:nvSpPr>
        <p:spPr>
          <a:xfrm>
            <a:off x="8987818" y="1123836"/>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0" name="Shape 50"/>
          <p:cNvSpPr>
            <a:spLocks noGrp="1"/>
          </p:cNvSpPr>
          <p:nvPr>
            <p:ph type="pic" idx="2"/>
          </p:nvPr>
        </p:nvSpPr>
        <p:spPr>
          <a:xfrm>
            <a:off x="632104" y="844739"/>
            <a:ext cx="7859606" cy="5159375"/>
          </a:xfrm>
          <a:prstGeom prst="rect">
            <a:avLst/>
          </a:prstGeom>
          <a:noFill/>
          <a:ln>
            <a:noFill/>
          </a:ln>
        </p:spPr>
        <p:txBody>
          <a:bodyPr spcFirstLastPara="1" wrap="square" lIns="91425" tIns="91425" rIns="91425" bIns="91425" anchor="ctr" anchorCtr="0"/>
          <a:lstStyle>
            <a:lvl1pPr marR="0" lvl="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R="0" lvl="1"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R="0" lvl="2"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R="0" lvl="3"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R="0" lvl="4"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R="0" lvl="5"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R="0" lvl="6"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R="0" lvl="7"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R="0" lvl="8"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Tree>
    <p:extLst>
      <p:ext uri="{BB962C8B-B14F-4D97-AF65-F5344CB8AC3E}">
        <p14:creationId xmlns:p14="http://schemas.microsoft.com/office/powerpoint/2010/main" val="20392958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1_Title Slide">
  <p:cSld name="1_Title Slide">
    <p:spTree>
      <p:nvGrpSpPr>
        <p:cNvPr id="1" name="Shape 23"/>
        <p:cNvGrpSpPr/>
        <p:nvPr/>
      </p:nvGrpSpPr>
      <p:grpSpPr>
        <a:xfrm>
          <a:off x="0" y="0"/>
          <a:ext cx="0" cy="0"/>
          <a:chOff x="0" y="0"/>
          <a:chExt cx="0" cy="0"/>
        </a:xfrm>
      </p:grpSpPr>
      <p:sp>
        <p:nvSpPr>
          <p:cNvPr id="24" name="Shape 24"/>
          <p:cNvSpPr/>
          <p:nvPr/>
        </p:nvSpPr>
        <p:spPr>
          <a:xfrm>
            <a:off x="1" y="761999"/>
            <a:ext cx="384048" cy="5334001"/>
          </a:xfrm>
          <a:prstGeom prst="rect">
            <a:avLst/>
          </a:prstGeom>
          <a:solidFill>
            <a:schemeClr val="accent1"/>
          </a:solidFill>
          <a:ln>
            <a:noFill/>
          </a:ln>
        </p:spPr>
        <p:txBody>
          <a:bodyPr spcFirstLastPara="1" wrap="square" lIns="91425" tIns="91425" rIns="91425" bIns="91425" anchor="ctr" anchorCtr="0">
            <a:noAutofit/>
          </a:bodyPr>
          <a:lstStyle/>
          <a:p>
            <a:pPr defTabSz="457200"/>
            <a:endParaRPr>
              <a:solidFill>
                <a:srgbClr val="042E60"/>
              </a:solidFill>
              <a:cs typeface="Arial"/>
              <a:sym typeface="Arial"/>
            </a:endParaRPr>
          </a:p>
        </p:txBody>
      </p:sp>
      <p:sp>
        <p:nvSpPr>
          <p:cNvPr id="25" name="Shape 25"/>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pic>
        <p:nvPicPr>
          <p:cNvPr id="26" name="Shape 26"/>
          <p:cNvPicPr preferRelativeResize="0"/>
          <p:nvPr/>
        </p:nvPicPr>
        <p:blipFill rotWithShape="1">
          <a:blip r:embed="rId2">
            <a:alphaModFix/>
          </a:blip>
          <a:srcRect/>
          <a:stretch/>
        </p:blipFill>
        <p:spPr>
          <a:xfrm>
            <a:off x="252919" y="6356350"/>
            <a:ext cx="1104000" cy="285536"/>
          </a:xfrm>
          <a:prstGeom prst="rect">
            <a:avLst/>
          </a:prstGeom>
          <a:noFill/>
          <a:ln>
            <a:noFill/>
          </a:ln>
        </p:spPr>
      </p:pic>
      <p:sp>
        <p:nvSpPr>
          <p:cNvPr id="27" name="Shape 27"/>
          <p:cNvSpPr/>
          <p:nvPr/>
        </p:nvSpPr>
        <p:spPr>
          <a:xfrm>
            <a:off x="11815864" y="758952"/>
            <a:ext cx="384048" cy="5330952"/>
          </a:xfrm>
          <a:prstGeom prst="rect">
            <a:avLst/>
          </a:prstGeom>
          <a:solidFill>
            <a:srgbClr val="F4F4F4">
              <a:alpha val="49803"/>
            </a:srgbClr>
          </a:solidFill>
          <a:ln>
            <a:noFill/>
          </a:ln>
        </p:spPr>
        <p:txBody>
          <a:bodyPr spcFirstLastPara="1" wrap="square" lIns="91425" tIns="91425" rIns="91425" bIns="91425" anchor="ctr" anchorCtr="0">
            <a:noAutofit/>
          </a:bodyPr>
          <a:lstStyle/>
          <a:p>
            <a:pPr defTabSz="457200"/>
            <a:endParaRPr>
              <a:solidFill>
                <a:srgbClr val="042E60"/>
              </a:solidFill>
              <a:cs typeface="Arial"/>
              <a:sym typeface="Arial"/>
            </a:endParaRPr>
          </a:p>
        </p:txBody>
      </p:sp>
      <p:sp>
        <p:nvSpPr>
          <p:cNvPr id="28" name="Shape 28"/>
          <p:cNvSpPr txBox="1">
            <a:spLocks noGrp="1"/>
          </p:cNvSpPr>
          <p:nvPr>
            <p:ph type="body" idx="1"/>
          </p:nvPr>
        </p:nvSpPr>
        <p:spPr>
          <a:xfrm>
            <a:off x="816702" y="841790"/>
            <a:ext cx="10531483"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400"/>
              <a:buFont typeface="Noto Sans Symbols"/>
              <a:buNone/>
              <a:defRPr sz="24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29" name="Shape 29"/>
          <p:cNvSpPr txBox="1">
            <a:spLocks noGrp="1"/>
          </p:cNvSpPr>
          <p:nvPr>
            <p:ph type="body" idx="2"/>
          </p:nvPr>
        </p:nvSpPr>
        <p:spPr>
          <a:xfrm>
            <a:off x="816703" y="1749140"/>
            <a:ext cx="10531482"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Tree>
    <p:extLst>
      <p:ext uri="{BB962C8B-B14F-4D97-AF65-F5344CB8AC3E}">
        <p14:creationId xmlns:p14="http://schemas.microsoft.com/office/powerpoint/2010/main" val="3506679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4_Title Slide">
  <p:cSld name="4_Title Slide">
    <p:spTree>
      <p:nvGrpSpPr>
        <p:cNvPr id="1" name="Shape 51"/>
        <p:cNvGrpSpPr/>
        <p:nvPr/>
      </p:nvGrpSpPr>
      <p:grpSpPr>
        <a:xfrm>
          <a:off x="0" y="0"/>
          <a:ext cx="0" cy="0"/>
          <a:chOff x="0" y="0"/>
          <a:chExt cx="0" cy="0"/>
        </a:xfrm>
      </p:grpSpPr>
      <p:sp>
        <p:nvSpPr>
          <p:cNvPr id="52" name="Shape 52"/>
          <p:cNvSpPr/>
          <p:nvPr/>
        </p:nvSpPr>
        <p:spPr>
          <a:xfrm>
            <a:off x="1" y="761999"/>
            <a:ext cx="384048" cy="5334001"/>
          </a:xfrm>
          <a:prstGeom prst="rect">
            <a:avLst/>
          </a:prstGeom>
          <a:solidFill>
            <a:srgbClr val="F4F4F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53" name="Shape 53"/>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pic>
        <p:nvPicPr>
          <p:cNvPr id="54" name="Shape 54"/>
          <p:cNvPicPr preferRelativeResize="0"/>
          <p:nvPr/>
        </p:nvPicPr>
        <p:blipFill rotWithShape="1">
          <a:blip r:embed="rId2">
            <a:alphaModFix/>
          </a:blip>
          <a:srcRect/>
          <a:stretch/>
        </p:blipFill>
        <p:spPr>
          <a:xfrm>
            <a:off x="252919" y="6356350"/>
            <a:ext cx="1104000" cy="285536"/>
          </a:xfrm>
          <a:prstGeom prst="rect">
            <a:avLst/>
          </a:prstGeom>
          <a:noFill/>
          <a:ln>
            <a:noFill/>
          </a:ln>
        </p:spPr>
      </p:pic>
      <p:sp>
        <p:nvSpPr>
          <p:cNvPr id="55" name="Shape 55"/>
          <p:cNvSpPr/>
          <p:nvPr/>
        </p:nvSpPr>
        <p:spPr>
          <a:xfrm>
            <a:off x="8739764" y="758952"/>
            <a:ext cx="3443590" cy="5330952"/>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56" name="Shape 56"/>
          <p:cNvSpPr txBox="1">
            <a:spLocks noGrp="1"/>
          </p:cNvSpPr>
          <p:nvPr>
            <p:ph type="body" idx="1"/>
          </p:nvPr>
        </p:nvSpPr>
        <p:spPr>
          <a:xfrm>
            <a:off x="788081" y="975460"/>
            <a:ext cx="7547650"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000"/>
              <a:buFont typeface="Noto Sans Symbols"/>
              <a:buNone/>
              <a:defRPr sz="20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57" name="Shape 57"/>
          <p:cNvSpPr txBox="1">
            <a:spLocks noGrp="1"/>
          </p:cNvSpPr>
          <p:nvPr>
            <p:ph type="body" idx="2"/>
          </p:nvPr>
        </p:nvSpPr>
        <p:spPr>
          <a:xfrm>
            <a:off x="788081" y="1882810"/>
            <a:ext cx="7547650"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58" name="Shape 58"/>
          <p:cNvSpPr txBox="1">
            <a:spLocks noGrp="1"/>
          </p:cNvSpPr>
          <p:nvPr>
            <p:ph type="title"/>
          </p:nvPr>
        </p:nvSpPr>
        <p:spPr>
          <a:xfrm>
            <a:off x="9048974" y="1143000"/>
            <a:ext cx="2834640" cy="237744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FFFFFF"/>
              </a:buClr>
              <a:buSzPts val="3200"/>
              <a:buFont typeface="Arial Black"/>
              <a:buNone/>
              <a:defRPr sz="32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9" name="Shape 59"/>
          <p:cNvSpPr txBox="1">
            <a:spLocks noGrp="1"/>
          </p:cNvSpPr>
          <p:nvPr>
            <p:ph type="body" idx="3"/>
          </p:nvPr>
        </p:nvSpPr>
        <p:spPr>
          <a:xfrm>
            <a:off x="9048974" y="3494176"/>
            <a:ext cx="2834640" cy="232199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1200"/>
              </a:spcBef>
              <a:spcAft>
                <a:spcPts val="0"/>
              </a:spcAft>
              <a:buClr>
                <a:schemeClr val="accent1"/>
              </a:buClr>
              <a:buSzPts val="1400"/>
              <a:buFont typeface="Noto Sans Symbols"/>
              <a:buNone/>
              <a:defRPr sz="1400" b="0" i="0" u="none" strike="noStrike" cap="none">
                <a:solidFill>
                  <a:srgbClr val="FFFFFF"/>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1200"/>
              <a:buFont typeface="Noto Sans Symbols"/>
              <a:buNone/>
              <a:defRPr sz="1200" b="0"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000"/>
              <a:buFont typeface="Courier New"/>
              <a:buNone/>
              <a:defRPr sz="1000" b="0"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9pPr>
          </a:lstStyle>
          <a:p>
            <a:endParaRPr/>
          </a:p>
        </p:txBody>
      </p:sp>
    </p:spTree>
    <p:extLst>
      <p:ext uri="{BB962C8B-B14F-4D97-AF65-F5344CB8AC3E}">
        <p14:creationId xmlns:p14="http://schemas.microsoft.com/office/powerpoint/2010/main" val="1729463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2_Title Slide">
  <p:cSld name="2_Title Slide">
    <p:spTree>
      <p:nvGrpSpPr>
        <p:cNvPr id="1" name="Shape 60"/>
        <p:cNvGrpSpPr/>
        <p:nvPr/>
      </p:nvGrpSpPr>
      <p:grpSpPr>
        <a:xfrm>
          <a:off x="0" y="0"/>
          <a:ext cx="0" cy="0"/>
          <a:chOff x="0" y="0"/>
          <a:chExt cx="0" cy="0"/>
        </a:xfrm>
      </p:grpSpPr>
      <p:sp>
        <p:nvSpPr>
          <p:cNvPr id="61" name="Shape 61"/>
          <p:cNvSpPr/>
          <p:nvPr/>
        </p:nvSpPr>
        <p:spPr>
          <a:xfrm>
            <a:off x="1" y="761999"/>
            <a:ext cx="384048" cy="5334001"/>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2" name="Shape 62"/>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pic>
        <p:nvPicPr>
          <p:cNvPr id="63" name="Shape 63"/>
          <p:cNvPicPr preferRelativeResize="0"/>
          <p:nvPr/>
        </p:nvPicPr>
        <p:blipFill rotWithShape="1">
          <a:blip r:embed="rId2">
            <a:alphaModFix/>
          </a:blip>
          <a:srcRect/>
          <a:stretch/>
        </p:blipFill>
        <p:spPr>
          <a:xfrm>
            <a:off x="252919" y="6356350"/>
            <a:ext cx="1104000" cy="285536"/>
          </a:xfrm>
          <a:prstGeom prst="rect">
            <a:avLst/>
          </a:prstGeom>
          <a:noFill/>
          <a:ln>
            <a:noFill/>
          </a:ln>
        </p:spPr>
      </p:pic>
      <p:sp>
        <p:nvSpPr>
          <p:cNvPr id="64" name="Shape 64"/>
          <p:cNvSpPr/>
          <p:nvPr/>
        </p:nvSpPr>
        <p:spPr>
          <a:xfrm>
            <a:off x="11815864" y="758952"/>
            <a:ext cx="384048" cy="5330952"/>
          </a:xfrm>
          <a:prstGeom prst="rect">
            <a:avLst/>
          </a:prstGeom>
          <a:solidFill>
            <a:srgbClr val="F4F4F4">
              <a:alpha val="49803"/>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5" name="Shape 65"/>
          <p:cNvSpPr txBox="1">
            <a:spLocks noGrp="1"/>
          </p:cNvSpPr>
          <p:nvPr>
            <p:ph type="body" idx="1"/>
          </p:nvPr>
        </p:nvSpPr>
        <p:spPr>
          <a:xfrm>
            <a:off x="816703" y="841790"/>
            <a:ext cx="4905407"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400"/>
              <a:buFont typeface="Noto Sans Symbols"/>
              <a:buNone/>
              <a:defRPr sz="24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66" name="Shape 66"/>
          <p:cNvSpPr txBox="1">
            <a:spLocks noGrp="1"/>
          </p:cNvSpPr>
          <p:nvPr>
            <p:ph type="body" idx="2"/>
          </p:nvPr>
        </p:nvSpPr>
        <p:spPr>
          <a:xfrm>
            <a:off x="816703" y="1749140"/>
            <a:ext cx="4905407"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67" name="Shape 67"/>
          <p:cNvSpPr txBox="1">
            <a:spLocks noGrp="1"/>
          </p:cNvSpPr>
          <p:nvPr>
            <p:ph type="body" idx="3"/>
          </p:nvPr>
        </p:nvSpPr>
        <p:spPr>
          <a:xfrm>
            <a:off x="6477802" y="838742"/>
            <a:ext cx="4905407"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400"/>
              <a:buFont typeface="Noto Sans Symbols"/>
              <a:buNone/>
              <a:defRPr sz="24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68" name="Shape 68"/>
          <p:cNvSpPr txBox="1">
            <a:spLocks noGrp="1"/>
          </p:cNvSpPr>
          <p:nvPr>
            <p:ph type="body" idx="4"/>
          </p:nvPr>
        </p:nvSpPr>
        <p:spPr>
          <a:xfrm>
            <a:off x="6477802" y="1746092"/>
            <a:ext cx="4905408"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Tree>
    <p:extLst>
      <p:ext uri="{BB962C8B-B14F-4D97-AF65-F5344CB8AC3E}">
        <p14:creationId xmlns:p14="http://schemas.microsoft.com/office/powerpoint/2010/main" val="846746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867912" y="1298448"/>
            <a:ext cx="7315200" cy="3255264"/>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3D3D3D"/>
              </a:buClr>
              <a:buSzPts val="5900"/>
              <a:buFont typeface="Arial Black"/>
              <a:buNone/>
              <a:defRPr sz="5900" b="0" i="0" u="none" strike="noStrike" cap="none">
                <a:solidFill>
                  <a:srgbClr val="3D3D3D"/>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5" name="Shape 75"/>
          <p:cNvSpPr txBox="1">
            <a:spLocks noGrp="1"/>
          </p:cNvSpPr>
          <p:nvPr>
            <p:ph type="body" idx="1"/>
          </p:nvPr>
        </p:nvSpPr>
        <p:spPr>
          <a:xfrm>
            <a:off x="3886200" y="4672584"/>
            <a:ext cx="7315200" cy="914400"/>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200"/>
              </a:spcBef>
              <a:spcAft>
                <a:spcPts val="0"/>
              </a:spcAft>
              <a:buClr>
                <a:schemeClr val="accent1"/>
              </a:buClr>
              <a:buSzPts val="2200"/>
              <a:buFont typeface="Noto Sans Symbols"/>
              <a:buNone/>
              <a:defRPr sz="2200" b="0" i="0" u="none" strike="noStrike" cap="none">
                <a:solidFill>
                  <a:srgbClr val="0099DC"/>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1800"/>
              <a:buFont typeface="Noto Sans Symbols"/>
              <a:buNone/>
              <a:defRPr sz="1800" b="0" i="0" u="none" strike="noStrike" cap="none">
                <a:solidFill>
                  <a:srgbClr val="888C9C"/>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600"/>
              <a:buFont typeface="Courier New"/>
              <a:buNone/>
              <a:defRPr sz="1600" b="0" i="0" u="none" strike="noStrike" cap="none">
                <a:solidFill>
                  <a:srgbClr val="888C9C"/>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400"/>
              <a:buFont typeface="Noto Sans Symbols"/>
              <a:buNone/>
              <a:defRPr sz="1400" b="0" i="0" u="none" strike="noStrike" cap="none">
                <a:solidFill>
                  <a:srgbClr val="888C9C"/>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400"/>
              <a:buFont typeface="Noto Sans Symbols"/>
              <a:buNone/>
              <a:defRPr sz="1400" b="0" i="0" u="none" strike="noStrike" cap="none">
                <a:solidFill>
                  <a:srgbClr val="888C9C"/>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400"/>
              <a:buFont typeface="Noto Sans Symbols"/>
              <a:buNone/>
              <a:defRPr sz="1400" b="0" i="0" u="none" strike="noStrike" cap="none">
                <a:solidFill>
                  <a:srgbClr val="888C9C"/>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400"/>
              <a:buFont typeface="Noto Sans Symbols"/>
              <a:buNone/>
              <a:defRPr sz="1400" b="0" i="0" u="none" strike="noStrike" cap="none">
                <a:solidFill>
                  <a:srgbClr val="888C9C"/>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400"/>
              <a:buFont typeface="Noto Sans Symbols"/>
              <a:buNone/>
              <a:defRPr sz="1400" b="0" i="0" u="none" strike="noStrike" cap="none">
                <a:solidFill>
                  <a:srgbClr val="888C9C"/>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400"/>
              <a:buFont typeface="Noto Sans Symbols"/>
              <a:buNone/>
              <a:defRPr sz="1400" b="0" i="0" u="none" strike="noStrike" cap="none">
                <a:solidFill>
                  <a:srgbClr val="888C9C"/>
                </a:solidFill>
                <a:latin typeface="Arial"/>
                <a:ea typeface="Arial"/>
                <a:cs typeface="Arial"/>
                <a:sym typeface="Arial"/>
              </a:defRPr>
            </a:lvl9pPr>
          </a:lstStyle>
          <a:p>
            <a:endParaRPr/>
          </a:p>
        </p:txBody>
      </p:sp>
      <p:sp>
        <p:nvSpPr>
          <p:cNvPr id="76" name="Shape 76"/>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3857566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9" name="Shape 79"/>
          <p:cNvSpPr txBox="1">
            <a:spLocks noGrp="1"/>
          </p:cNvSpPr>
          <p:nvPr>
            <p:ph type="body" idx="1"/>
          </p:nvPr>
        </p:nvSpPr>
        <p:spPr>
          <a:xfrm>
            <a:off x="3867912" y="868680"/>
            <a:ext cx="347472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80" name="Shape 80"/>
          <p:cNvSpPr txBox="1">
            <a:spLocks noGrp="1"/>
          </p:cNvSpPr>
          <p:nvPr>
            <p:ph type="body" idx="2"/>
          </p:nvPr>
        </p:nvSpPr>
        <p:spPr>
          <a:xfrm>
            <a:off x="7818120" y="868680"/>
            <a:ext cx="347472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81" name="Shape 81"/>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3973563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4" name="Shape 84"/>
          <p:cNvSpPr txBox="1">
            <a:spLocks noGrp="1"/>
          </p:cNvSpPr>
          <p:nvPr>
            <p:ph type="body" idx="1"/>
          </p:nvPr>
        </p:nvSpPr>
        <p:spPr>
          <a:xfrm>
            <a:off x="3867912" y="1023586"/>
            <a:ext cx="3474720"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000"/>
              <a:buFont typeface="Noto Sans Symbols"/>
              <a:buNone/>
              <a:defRPr sz="20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85" name="Shape 85"/>
          <p:cNvSpPr txBox="1">
            <a:spLocks noGrp="1"/>
          </p:cNvSpPr>
          <p:nvPr>
            <p:ph type="body" idx="2"/>
          </p:nvPr>
        </p:nvSpPr>
        <p:spPr>
          <a:xfrm>
            <a:off x="3867912" y="1930936"/>
            <a:ext cx="3474720"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86" name="Shape 86"/>
          <p:cNvSpPr txBox="1">
            <a:spLocks noGrp="1"/>
          </p:cNvSpPr>
          <p:nvPr>
            <p:ph type="body" idx="3"/>
          </p:nvPr>
        </p:nvSpPr>
        <p:spPr>
          <a:xfrm>
            <a:off x="7818463" y="1023586"/>
            <a:ext cx="3474720" cy="813171"/>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000"/>
              <a:buFont typeface="Noto Sans Symbols"/>
              <a:buNone/>
              <a:defRPr sz="20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87" name="Shape 87"/>
          <p:cNvSpPr txBox="1">
            <a:spLocks noGrp="1"/>
          </p:cNvSpPr>
          <p:nvPr>
            <p:ph type="body" idx="4"/>
          </p:nvPr>
        </p:nvSpPr>
        <p:spPr>
          <a:xfrm>
            <a:off x="7818463" y="1930936"/>
            <a:ext cx="3474720"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88" name="Shape 88"/>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3439179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1_Comparison">
  <p:cSld name="1_Comparison">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1" name="Shape 91"/>
          <p:cNvSpPr txBox="1">
            <a:spLocks noGrp="1"/>
          </p:cNvSpPr>
          <p:nvPr>
            <p:ph type="body" idx="1"/>
          </p:nvPr>
        </p:nvSpPr>
        <p:spPr>
          <a:xfrm>
            <a:off x="3867912" y="1023586"/>
            <a:ext cx="7547650"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000"/>
              <a:buFont typeface="Noto Sans Symbols"/>
              <a:buNone/>
              <a:defRPr sz="20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92" name="Shape 92"/>
          <p:cNvSpPr txBox="1">
            <a:spLocks noGrp="1"/>
          </p:cNvSpPr>
          <p:nvPr>
            <p:ph type="body" idx="2"/>
          </p:nvPr>
        </p:nvSpPr>
        <p:spPr>
          <a:xfrm>
            <a:off x="3867912" y="1930936"/>
            <a:ext cx="7547650"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93" name="Shape 93"/>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4161491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6" name="Shape 96"/>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2330136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Shape 10"/>
          <p:cNvSpPr/>
          <p:nvPr/>
        </p:nvSpPr>
        <p:spPr>
          <a:xfrm>
            <a:off x="1" y="758952"/>
            <a:ext cx="3443590" cy="5330952"/>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1" name="Shape 11"/>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Shape 12"/>
          <p:cNvSpPr/>
          <p:nvPr/>
        </p:nvSpPr>
        <p:spPr>
          <a:xfrm>
            <a:off x="11815864" y="758952"/>
            <a:ext cx="384048" cy="5330952"/>
          </a:xfrm>
          <a:prstGeom prst="rect">
            <a:avLst/>
          </a:prstGeom>
          <a:solidFill>
            <a:srgbClr val="F4F4F4">
              <a:alpha val="49803"/>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 name="Shape 13"/>
          <p:cNvSpPr txBox="1">
            <a:spLocks noGrp="1"/>
          </p:cNvSpPr>
          <p:nvPr>
            <p:ph type="body" idx="1"/>
          </p:nvPr>
        </p:nvSpPr>
        <p:spPr>
          <a:xfrm>
            <a:off x="3869268" y="864108"/>
            <a:ext cx="731520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pPr>
              <a:buClr>
                <a:srgbClr val="000000"/>
              </a:buClr>
              <a:buFont typeface="Arial"/>
              <a:buNone/>
            </a:pPr>
            <a:fld id="{00000000-1234-1234-1234-123412341234}" type="slidenum">
              <a:rPr lang="en-US" kern="0"/>
              <a:pPr>
                <a:buClr>
                  <a:srgbClr val="000000"/>
                </a:buClr>
                <a:buFont typeface="Arial"/>
                <a:buNone/>
              </a:pPr>
              <a:t>‹#›</a:t>
            </a:fld>
            <a:endParaRPr kern="0"/>
          </a:p>
        </p:txBody>
      </p:sp>
      <p:pic>
        <p:nvPicPr>
          <p:cNvPr id="15" name="Shape 15"/>
          <p:cNvPicPr preferRelativeResize="0"/>
          <p:nvPr/>
        </p:nvPicPr>
        <p:blipFill rotWithShape="1">
          <a:blip r:embed="rId22">
            <a:alphaModFix/>
          </a:blip>
          <a:srcRect/>
          <a:stretch/>
        </p:blipFill>
        <p:spPr>
          <a:xfrm>
            <a:off x="252919" y="6356350"/>
            <a:ext cx="1104000" cy="285536"/>
          </a:xfrm>
          <a:prstGeom prst="rect">
            <a:avLst/>
          </a:prstGeom>
          <a:noFill/>
          <a:ln>
            <a:noFill/>
          </a:ln>
        </p:spPr>
      </p:pic>
    </p:spTree>
    <p:extLst>
      <p:ext uri="{BB962C8B-B14F-4D97-AF65-F5344CB8AC3E}">
        <p14:creationId xmlns:p14="http://schemas.microsoft.com/office/powerpoint/2010/main" val="2620943891"/>
      </p:ext>
    </p:extLst>
  </p:cSld>
  <p:clrMap bg1="lt1" tx1="dk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 id="2147483698" r:id="rId15"/>
    <p:sldLayoutId id="2147483699" r:id="rId16"/>
    <p:sldLayoutId id="2147483700" r:id="rId17"/>
    <p:sldLayoutId id="2147483701" r:id="rId18"/>
    <p:sldLayoutId id="2147483702" r:id="rId19"/>
    <p:sldLayoutId id="2147483704" r:id="rId2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8" Type="http://schemas.openxmlformats.org/officeDocument/2006/relationships/hyperlink" Target="https://pages2.act.org/cbt-readiness.html?_ga=2.105354954.87724848.1542306082-287914930.1525362258" TargetMode="External"/><Relationship Id="rId3" Type="http://schemas.openxmlformats.org/officeDocument/2006/relationships/hyperlink" Target="https://www.act.org/content/act/en/products-and-services/the-act/international-cbt.html" TargetMode="External"/><Relationship Id="rId7" Type="http://schemas.openxmlformats.org/officeDocument/2006/relationships/hyperlink" Target="https://data.psiexams.com/" TargetMode="External"/><Relationship Id="rId2" Type="http://schemas.openxmlformats.org/officeDocument/2006/relationships/notesSlide" Target="../notesSlides/notesSlide5.xml"/><Relationship Id="rId1" Type="http://schemas.openxmlformats.org/officeDocument/2006/relationships/slideLayout" Target="../slideLayouts/slideLayout17.xml"/><Relationship Id="rId6" Type="http://schemas.openxmlformats.org/officeDocument/2006/relationships/hyperlink" Target="https://www.proctoringstation.com/" TargetMode="External"/><Relationship Id="rId5" Type="http://schemas.openxmlformats.org/officeDocument/2006/relationships/hyperlink" Target="https://www.act.org/content/dam/act/secured/documents/ACTIntl-CBT-TechnicalGuide.pdf" TargetMode="External"/><Relationship Id="rId4" Type="http://schemas.openxmlformats.org/officeDocument/2006/relationships/hyperlink" Target="https://www.act.org/content/dam/act/secured/documents/ACT-Intl-CBT-AdminManual.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act.org/content/act/en/products-and-services/the-act/international-cbt.html" TargetMode="External"/><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ctrTitle"/>
          </p:nvPr>
        </p:nvSpPr>
        <p:spPr>
          <a:xfrm>
            <a:off x="1069848" y="2848302"/>
            <a:ext cx="7315200" cy="1705409"/>
          </a:xfrm>
          <a:prstGeom prst="rect">
            <a:avLst/>
          </a:prstGeom>
          <a:noFill/>
          <a:ln>
            <a:noFill/>
          </a:ln>
        </p:spPr>
        <p:txBody>
          <a:bodyPr spcFirstLastPara="1" wrap="square" lIns="91425" tIns="45700" rIns="91425" bIns="45700" anchor="b" anchorCtr="0">
            <a:noAutofit/>
          </a:bodyPr>
          <a:lstStyle/>
          <a:p>
            <a:pPr marL="0" marR="0" lvl="0" indent="0" algn="l" rtl="0">
              <a:lnSpc>
                <a:spcPct val="90000"/>
              </a:lnSpc>
              <a:spcBef>
                <a:spcPts val="0"/>
              </a:spcBef>
              <a:spcAft>
                <a:spcPts val="0"/>
              </a:spcAft>
              <a:buClr>
                <a:srgbClr val="FFFFFF"/>
              </a:buClr>
              <a:buSzPts val="5900"/>
              <a:buFont typeface="Arial Black"/>
              <a:buNone/>
            </a:pPr>
            <a:r>
              <a:rPr lang="en-US" sz="3600" b="0" i="0" u="none" strike="noStrike" cap="none" dirty="0" smtClean="0">
                <a:solidFill>
                  <a:srgbClr val="FFFFFF"/>
                </a:solidFill>
                <a:sym typeface="Arial Black"/>
              </a:rPr>
              <a:t>International Computer Based Testing</a:t>
            </a:r>
            <a:br>
              <a:rPr lang="en-US" sz="3600" b="0" i="0" u="none" strike="noStrike" cap="none" dirty="0" smtClean="0">
                <a:solidFill>
                  <a:srgbClr val="FFFFFF"/>
                </a:solidFill>
                <a:sym typeface="Arial Black"/>
              </a:rPr>
            </a:br>
            <a:r>
              <a:rPr lang="en-US" sz="3600" b="0" i="0" u="none" strike="noStrike" cap="none" dirty="0" smtClean="0">
                <a:solidFill>
                  <a:srgbClr val="FFFFFF"/>
                </a:solidFill>
                <a:sym typeface="Arial Black"/>
              </a:rPr>
              <a:t>Test Center </a:t>
            </a:r>
            <a:r>
              <a:rPr lang="en-US" sz="3600" dirty="0" smtClean="0"/>
              <a:t>Training</a:t>
            </a:r>
            <a:endParaRPr sz="3600" dirty="0"/>
          </a:p>
        </p:txBody>
      </p:sp>
      <p:pic>
        <p:nvPicPr>
          <p:cNvPr id="1028" name="Picture 4" descr="https://northcentralus1-mediap.svc.ms/transform/thumbnail?provider=spo&amp;inputFormat=png&amp;cs=fFNQTw&amp;docid=https%3A%2F%2Factinc.sharepoint.com%3A443%2F_api%2Fv2.0%2Fdrives%2Fb!lvFyGK2MKUKBFRoH1X3BD6WNhTAQH6pKruyZZifb2CaK1_IWCFxhQ6TbLx6FxDSH%2Fitems%2F01LODNKQU4GDLRCBN4ORHI7YP5CBI6I3RA%3Fversion%3DPublished&amp;access_token=eyJ0eXAiOiJKV1QiLCJhbGciOiJub25lIn0.eyJhdWQiOiIwMDAwMDAwMy0wMDAwLTBmZjEtY2UwMC0wMDAwMDAwMDAwMDAvYWN0aW5jLnNoYXJlcG9pbnQuY29tQDY1Y2IwMzQ2LTlkODgtNDFkOS04Y2E2LWY3MjA0NzY3MGQwZiIsImlzcyI6IjAwMDAwMDAzLTAwMDAtMGZmMS1jZTAwLTAwMDAwMDAwMDAwMCIsIm5iZiI6IjE1NTIwNTYyMzkiLCJleHAiOiIxNTUyMDc3ODM5IiwiZW5kcG9pbnR1cmwiOiJvT2lvTHJmRk50c08yRmFBaVVqeFZuWlZZMk52S2w5TVdNbk1haUxDc2RZPSIsImVuZHBvaW50dXJsTGVuZ3RoIjoiMTEzIiwiaXNsb29wYmFjayI6IlRydWUiLCJjaWQiOiJaamxtWldNMk9XVXRNREJrTlMwNE1EQXdMV1V4TUdJdFpEVTFNMkkxWVRsbVpXVmsiLCJ2ZXIiOiJoYXNoZWRwcm9vZnRva2VuIiwic2l0ZWlkIjoiTVRnM01tWXhPVFl0T0dOaFpDMDBNakk1TFRneE1UVXRNV0V3TjJRMU4yUmpNVEJtIiwibmFtZWlkIjoiMCMuZnxtZW1iZXJzaGlwfG1vbnRnb21hQGFjdC5vcmciLCJuaWkiOiJtaWNyb3NvZnQuc2hhcmVwb2ludCIsImlzdXNlciI6InRydWUiLCJjYWNoZWtleSI6IjBoLmZ8bWVtYmVyc2hpcHwxMDAzM2ZmZjg2ODRiMzk4QGxpdmUuY29tIiwidHQiOiIwIiwidXNlUGVyc2lzdGVudENvb2tpZSI6IjIifQ.U3lLV1Z5SFZ0K09xQndka1JBV2NQS2RXZkRlSG0vSFAySXFlRWVKWGMyWT0&amp;encodeFailures=1&amp;width=1920&amp;height=852&amp;srcWidth=&amp;srcHeigh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9848" y="1664522"/>
            <a:ext cx="3754400" cy="866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85458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prstGeom prst="rect">
            <a:avLst/>
          </a:prstGeom>
          <a:solidFill>
            <a:schemeClr val="accent1"/>
          </a:solidFill>
          <a:ln>
            <a:solidFill>
              <a:schemeClr val="accent1"/>
            </a:solid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FFFFFF"/>
              </a:buClr>
              <a:buSzPts val="3600"/>
              <a:buFont typeface="Arial Black"/>
              <a:buNone/>
            </a:pPr>
            <a:r>
              <a:rPr lang="en-US" sz="3600" b="0" i="0" u="none" strike="noStrike" cap="none" dirty="0" smtClean="0">
                <a:solidFill>
                  <a:srgbClr val="FFFFFF"/>
                </a:solidFill>
                <a:latin typeface="Arial Black"/>
                <a:ea typeface="Arial Black"/>
                <a:cs typeface="Arial Black"/>
                <a:sym typeface="Arial Black"/>
              </a:rPr>
              <a:t>Test Center Training</a:t>
            </a:r>
            <a:endParaRPr sz="3600" b="0" i="0" u="none" strike="noStrike" cap="none" dirty="0">
              <a:solidFill>
                <a:srgbClr val="FFFFFF"/>
              </a:solidFill>
              <a:latin typeface="Arial Black"/>
              <a:ea typeface="Arial Black"/>
              <a:cs typeface="Arial Black"/>
              <a:sym typeface="Arial Black"/>
            </a:endParaRPr>
          </a:p>
        </p:txBody>
      </p:sp>
      <p:sp>
        <p:nvSpPr>
          <p:cNvPr id="147" name="Shape 147"/>
          <p:cNvSpPr txBox="1">
            <a:spLocks noGrp="1"/>
          </p:cNvSpPr>
          <p:nvPr>
            <p:ph type="body" idx="1"/>
          </p:nvPr>
        </p:nvSpPr>
        <p:spPr>
          <a:xfrm>
            <a:off x="1430214" y="864107"/>
            <a:ext cx="6789291" cy="512064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accent1"/>
              </a:buClr>
              <a:buSzPts val="3200"/>
              <a:buFont typeface="Noto Sans Symbols"/>
              <a:buNone/>
            </a:pPr>
            <a:r>
              <a:rPr lang="en-US" sz="5400" b="1" dirty="0" smtClean="0">
                <a:solidFill>
                  <a:schemeClr val="tx1"/>
                </a:solidFill>
              </a:rPr>
              <a:t>Test Center Site Readiness</a:t>
            </a:r>
            <a:endParaRPr sz="5400" b="1" i="0" u="none" strike="noStrike" cap="none" dirty="0">
              <a:solidFill>
                <a:schemeClr val="tx1"/>
              </a:solidFill>
              <a:sym typeface="Arial"/>
            </a:endParaRPr>
          </a:p>
        </p:txBody>
      </p:sp>
    </p:spTree>
    <p:extLst>
      <p:ext uri="{BB962C8B-B14F-4D97-AF65-F5344CB8AC3E}">
        <p14:creationId xmlns:p14="http://schemas.microsoft.com/office/powerpoint/2010/main" val="2456964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5" name="Shape 195"/>
          <p:cNvSpPr txBox="1">
            <a:spLocks noGrp="1"/>
          </p:cNvSpPr>
          <p:nvPr>
            <p:ph sz="half" idx="2"/>
          </p:nvPr>
        </p:nvSpPr>
        <p:spPr>
          <a:prstGeom prst="rect">
            <a:avLst/>
          </a:prstGeom>
        </p:spPr>
        <p:txBody>
          <a:bodyPr spcFirstLastPara="1" wrap="square" lIns="91425" tIns="91425" rIns="91425" bIns="91425" anchor="ctr" anchorCtr="0">
            <a:noAutofit/>
          </a:bodyPr>
          <a:lstStyle/>
          <a:p>
            <a:pPr marL="444500" lvl="0" indent="-342900" rtl="0">
              <a:spcBef>
                <a:spcPts val="1200"/>
              </a:spcBef>
              <a:spcAft>
                <a:spcPts val="0"/>
              </a:spcAft>
              <a:buSzPts val="2000"/>
              <a:buFont typeface="Arial" panose="020B0604020202020204" pitchFamily="34" charset="0"/>
              <a:buChar char="•"/>
            </a:pPr>
            <a:r>
              <a:rPr lang="en-US" dirty="0">
                <a:solidFill>
                  <a:schemeClr val="tx1"/>
                </a:solidFill>
              </a:rPr>
              <a:t>One </a:t>
            </a:r>
            <a:r>
              <a:rPr lang="en-US" dirty="0" smtClean="0">
                <a:solidFill>
                  <a:schemeClr val="tx1"/>
                </a:solidFill>
              </a:rPr>
              <a:t>workstation is required </a:t>
            </a:r>
            <a:r>
              <a:rPr lang="en-US" dirty="0">
                <a:solidFill>
                  <a:schemeClr val="tx1"/>
                </a:solidFill>
              </a:rPr>
              <a:t>for each </a:t>
            </a:r>
            <a:r>
              <a:rPr lang="en-US" dirty="0" smtClean="0">
                <a:solidFill>
                  <a:schemeClr val="tx1"/>
                </a:solidFill>
              </a:rPr>
              <a:t>student.</a:t>
            </a:r>
            <a:endParaRPr lang="en-US" dirty="0">
              <a:solidFill>
                <a:schemeClr val="tx1"/>
              </a:solidFill>
            </a:endParaRPr>
          </a:p>
          <a:p>
            <a:pPr marL="444500" lvl="0" indent="-342900" rtl="0">
              <a:spcBef>
                <a:spcPts val="1200"/>
              </a:spcBef>
              <a:spcAft>
                <a:spcPts val="0"/>
              </a:spcAft>
              <a:buSzPts val="2000"/>
              <a:buFont typeface="Arial" panose="020B0604020202020204" pitchFamily="34" charset="0"/>
              <a:buChar char="•"/>
            </a:pPr>
            <a:r>
              <a:rPr lang="en-US" dirty="0" smtClean="0">
                <a:solidFill>
                  <a:schemeClr val="tx1"/>
                </a:solidFill>
              </a:rPr>
              <a:t>One </a:t>
            </a:r>
            <a:r>
              <a:rPr lang="en-US" dirty="0">
                <a:solidFill>
                  <a:schemeClr val="tx1"/>
                </a:solidFill>
              </a:rPr>
              <a:t>proctor PC </a:t>
            </a:r>
            <a:r>
              <a:rPr lang="en-US" dirty="0" smtClean="0">
                <a:solidFill>
                  <a:schemeClr val="tx1"/>
                </a:solidFill>
              </a:rPr>
              <a:t>is required </a:t>
            </a:r>
            <a:r>
              <a:rPr lang="en-US" dirty="0">
                <a:solidFill>
                  <a:schemeClr val="tx1"/>
                </a:solidFill>
              </a:rPr>
              <a:t>for every 25 </a:t>
            </a:r>
            <a:r>
              <a:rPr lang="en-US" dirty="0" smtClean="0">
                <a:solidFill>
                  <a:schemeClr val="tx1"/>
                </a:solidFill>
              </a:rPr>
              <a:t>students.</a:t>
            </a:r>
          </a:p>
          <a:p>
            <a:pPr marL="444500" lvl="0" indent="-342900" rtl="0">
              <a:spcBef>
                <a:spcPts val="1200"/>
              </a:spcBef>
              <a:spcAft>
                <a:spcPts val="0"/>
              </a:spcAft>
              <a:buSzPts val="2000"/>
              <a:buFont typeface="Arial" panose="020B0604020202020204" pitchFamily="34" charset="0"/>
              <a:buChar char="•"/>
            </a:pPr>
            <a:r>
              <a:rPr lang="en-US" dirty="0" smtClean="0">
                <a:solidFill>
                  <a:schemeClr val="tx1"/>
                </a:solidFill>
              </a:rPr>
              <a:t>A separate PC for the local content server must be set up in a secure location.</a:t>
            </a:r>
            <a:br>
              <a:rPr lang="en-US" dirty="0" smtClean="0">
                <a:solidFill>
                  <a:schemeClr val="tx1"/>
                </a:solidFill>
              </a:rPr>
            </a:br>
            <a:endParaRPr lang="en-US" dirty="0" smtClean="0">
              <a:solidFill>
                <a:schemeClr val="tx1"/>
              </a:solidFill>
            </a:endParaRPr>
          </a:p>
          <a:p>
            <a:pPr marL="787400" lvl="2" indent="0">
              <a:spcBef>
                <a:spcPts val="0"/>
              </a:spcBef>
              <a:buNone/>
            </a:pPr>
            <a:r>
              <a:rPr lang="en-US" dirty="0" smtClean="0">
                <a:solidFill>
                  <a:schemeClr val="tx1"/>
                </a:solidFill>
              </a:rPr>
              <a:t>If you have a test center with over 50 seats, you will need to use a higher level PC than your local content server. Refer to the technical requirements on the website. You will also need to discuss this with PSI.</a:t>
            </a:r>
            <a:br>
              <a:rPr lang="en-US" dirty="0" smtClean="0">
                <a:solidFill>
                  <a:schemeClr val="tx1"/>
                </a:solidFill>
              </a:rPr>
            </a:br>
            <a:endParaRPr dirty="0">
              <a:solidFill>
                <a:schemeClr val="tx1"/>
              </a:solidFill>
            </a:endParaRPr>
          </a:p>
          <a:p>
            <a:pPr marL="444500" lvl="0" indent="-342900" rtl="0">
              <a:spcBef>
                <a:spcPts val="0"/>
              </a:spcBef>
              <a:spcAft>
                <a:spcPts val="0"/>
              </a:spcAft>
              <a:buSzPts val="2000"/>
              <a:buFont typeface="Arial" panose="020B0604020202020204" pitchFamily="34" charset="0"/>
              <a:buChar char="•"/>
            </a:pPr>
            <a:r>
              <a:rPr lang="en-US" dirty="0">
                <a:solidFill>
                  <a:schemeClr val="tx1"/>
                </a:solidFill>
              </a:rPr>
              <a:t>A printer required to print rosters and other administration </a:t>
            </a:r>
            <a:r>
              <a:rPr lang="en-US" dirty="0" smtClean="0">
                <a:solidFill>
                  <a:schemeClr val="tx1"/>
                </a:solidFill>
              </a:rPr>
              <a:t>materials such as the manual and the seating chart.</a:t>
            </a:r>
            <a:endParaRPr dirty="0">
              <a:solidFill>
                <a:schemeClr val="tx1"/>
              </a:solidFill>
            </a:endParaRPr>
          </a:p>
          <a:p>
            <a:pPr marL="0" lvl="0" indent="0">
              <a:spcBef>
                <a:spcPts val="1200"/>
              </a:spcBef>
              <a:spcAft>
                <a:spcPts val="0"/>
              </a:spcAft>
              <a:buNone/>
            </a:pPr>
            <a:endParaRPr dirty="0"/>
          </a:p>
        </p:txBody>
      </p:sp>
      <p:sp>
        <p:nvSpPr>
          <p:cNvPr id="7" name="Right Arrow 6" descr="&quot; &quot;"/>
          <p:cNvSpPr/>
          <p:nvPr/>
        </p:nvSpPr>
        <p:spPr>
          <a:xfrm>
            <a:off x="3867912" y="3867750"/>
            <a:ext cx="812884"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buClrTx/>
              <a:buFontTx/>
              <a:buNone/>
            </a:pPr>
            <a:endParaRPr lang="en-US" sz="1800" kern="1200">
              <a:solidFill>
                <a:srgbClr val="F9F9F9"/>
              </a:solidFill>
            </a:endParaRPr>
          </a:p>
        </p:txBody>
      </p:sp>
      <p:sp>
        <p:nvSpPr>
          <p:cNvPr id="194" name="Shape 194"/>
          <p:cNvSpPr txBox="1">
            <a:spLocks noGrp="1"/>
          </p:cNvSpPr>
          <p:nvPr>
            <p:ph type="body" idx="1"/>
          </p:nvPr>
        </p:nvSpPr>
        <p:spPr>
          <a:xfrm>
            <a:off x="3867912" y="936953"/>
            <a:ext cx="7547650" cy="80772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US" sz="2800" b="1" dirty="0" smtClean="0">
                <a:solidFill>
                  <a:schemeClr val="accent1"/>
                </a:solidFill>
              </a:rPr>
              <a:t>Computer Requirements</a:t>
            </a:r>
            <a:endParaRPr sz="2800" b="1" dirty="0">
              <a:solidFill>
                <a:schemeClr val="accent1"/>
              </a:solidFill>
            </a:endParaRPr>
          </a:p>
        </p:txBody>
      </p:sp>
      <p:sp>
        <p:nvSpPr>
          <p:cNvPr id="2" name="Title 1"/>
          <p:cNvSpPr>
            <a:spLocks noGrp="1"/>
          </p:cNvSpPr>
          <p:nvPr>
            <p:ph type="title"/>
          </p:nvPr>
        </p:nvSpPr>
        <p:spPr/>
        <p:txBody>
          <a:bodyPr>
            <a:normAutofit/>
          </a:bodyPr>
          <a:lstStyle/>
          <a:p>
            <a:r>
              <a:rPr lang="en-US" sz="3200" dirty="0" smtClean="0">
                <a:solidFill>
                  <a:schemeClr val="bg1"/>
                </a:solidFill>
              </a:rPr>
              <a:t>Prepare Computers</a:t>
            </a:r>
            <a:endParaRPr lang="en-US" sz="3200" dirty="0">
              <a:solidFill>
                <a:schemeClr val="bg1"/>
              </a:solidFill>
            </a:endParaRPr>
          </a:p>
        </p:txBody>
      </p:sp>
    </p:spTree>
    <p:extLst>
      <p:ext uri="{BB962C8B-B14F-4D97-AF65-F5344CB8AC3E}">
        <p14:creationId xmlns:p14="http://schemas.microsoft.com/office/powerpoint/2010/main" val="1100399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Site Readiness</a:t>
            </a:r>
            <a:endParaRPr lang="en-US" dirty="0"/>
          </a:p>
        </p:txBody>
      </p:sp>
      <p:sp>
        <p:nvSpPr>
          <p:cNvPr id="3" name="Text Placeholder 2"/>
          <p:cNvSpPr>
            <a:spLocks noGrp="1"/>
          </p:cNvSpPr>
          <p:nvPr>
            <p:ph type="body" idx="1"/>
          </p:nvPr>
        </p:nvSpPr>
        <p:spPr/>
        <p:txBody>
          <a:bodyPr>
            <a:normAutofit/>
          </a:bodyPr>
          <a:lstStyle/>
          <a:p>
            <a:r>
              <a:rPr lang="en-US" sz="3600" b="1" dirty="0" smtClean="0">
                <a:solidFill>
                  <a:schemeClr val="accent1"/>
                </a:solidFill>
              </a:rPr>
              <a:t>Site Readiness is…</a:t>
            </a:r>
            <a:endParaRPr lang="en-US" sz="3600" b="1" dirty="0">
              <a:solidFill>
                <a:schemeClr val="accent1"/>
              </a:solidFill>
            </a:endParaRPr>
          </a:p>
        </p:txBody>
      </p:sp>
      <p:sp>
        <p:nvSpPr>
          <p:cNvPr id="4" name="Content Placeholder 3"/>
          <p:cNvSpPr>
            <a:spLocks noGrp="1"/>
          </p:cNvSpPr>
          <p:nvPr>
            <p:ph sz="half" idx="2"/>
          </p:nvPr>
        </p:nvSpPr>
        <p:spPr/>
        <p:txBody>
          <a:bodyPr>
            <a:normAutofit/>
          </a:bodyPr>
          <a:lstStyle/>
          <a:p>
            <a:r>
              <a:rPr lang="en-US" sz="3200" dirty="0">
                <a:solidFill>
                  <a:schemeClr val="tx1"/>
                </a:solidFill>
                <a:latin typeface="+mj-lt"/>
              </a:rPr>
              <a:t>A process </a:t>
            </a:r>
            <a:r>
              <a:rPr lang="en-US" sz="3200" dirty="0" smtClean="0">
                <a:solidFill>
                  <a:schemeClr val="tx1"/>
                </a:solidFill>
                <a:latin typeface="+mj-lt"/>
              </a:rPr>
              <a:t>following technical setup </a:t>
            </a:r>
            <a:r>
              <a:rPr lang="en-US" sz="3200" dirty="0">
                <a:solidFill>
                  <a:schemeClr val="tx1"/>
                </a:solidFill>
                <a:latin typeface="+mj-lt"/>
              </a:rPr>
              <a:t>used to verify </a:t>
            </a:r>
            <a:r>
              <a:rPr lang="en-US" sz="3200" dirty="0" smtClean="0">
                <a:solidFill>
                  <a:schemeClr val="tx1"/>
                </a:solidFill>
                <a:latin typeface="+mj-lt"/>
              </a:rPr>
              <a:t>that test </a:t>
            </a:r>
            <a:r>
              <a:rPr lang="en-US" sz="3200" dirty="0">
                <a:solidFill>
                  <a:schemeClr val="tx1"/>
                </a:solidFill>
                <a:latin typeface="+mj-lt"/>
              </a:rPr>
              <a:t>centers can </a:t>
            </a:r>
            <a:r>
              <a:rPr lang="en-US" sz="3200" b="1" dirty="0">
                <a:solidFill>
                  <a:schemeClr val="tx1"/>
                </a:solidFill>
                <a:latin typeface="+mj-lt"/>
              </a:rPr>
              <a:t>successfully demonstrate </a:t>
            </a:r>
            <a:r>
              <a:rPr lang="en-US" sz="3200" b="1" dirty="0" smtClean="0">
                <a:solidFill>
                  <a:schemeClr val="tx1"/>
                </a:solidFill>
                <a:latin typeface="+mj-lt"/>
              </a:rPr>
              <a:t>the capability </a:t>
            </a:r>
            <a:r>
              <a:rPr lang="en-US" sz="3200" b="1" dirty="0">
                <a:solidFill>
                  <a:schemeClr val="tx1"/>
                </a:solidFill>
                <a:latin typeface="+mj-lt"/>
              </a:rPr>
              <a:t>to deliver </a:t>
            </a:r>
            <a:r>
              <a:rPr lang="en-US" sz="3200" dirty="0" smtClean="0">
                <a:solidFill>
                  <a:schemeClr val="tx1"/>
                </a:solidFill>
                <a:latin typeface="+mj-lt"/>
              </a:rPr>
              <a:t>the ACT computer-based </a:t>
            </a:r>
            <a:r>
              <a:rPr lang="en-US" sz="3200" dirty="0">
                <a:solidFill>
                  <a:schemeClr val="tx1"/>
                </a:solidFill>
                <a:latin typeface="+mj-lt"/>
              </a:rPr>
              <a:t>tests.</a:t>
            </a:r>
          </a:p>
        </p:txBody>
      </p:sp>
      <p:sp>
        <p:nvSpPr>
          <p:cNvPr id="5" name="Slide Number Placeholder 4"/>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075899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Site Readiness</a:t>
            </a:r>
            <a:endParaRPr lang="en-US" dirty="0"/>
          </a:p>
        </p:txBody>
      </p:sp>
      <p:sp>
        <p:nvSpPr>
          <p:cNvPr id="4" name="Content Placeholder 3"/>
          <p:cNvSpPr>
            <a:spLocks noGrp="1"/>
          </p:cNvSpPr>
          <p:nvPr>
            <p:ph sz="half" idx="2"/>
          </p:nvPr>
        </p:nvSpPr>
        <p:spPr>
          <a:xfrm>
            <a:off x="3867912" y="762000"/>
            <a:ext cx="7547650" cy="5334000"/>
          </a:xfrm>
        </p:spPr>
        <p:txBody>
          <a:bodyPr>
            <a:normAutofit fontScale="92500" lnSpcReduction="20000"/>
          </a:bodyPr>
          <a:lstStyle/>
          <a:p>
            <a:pPr indent="-114300">
              <a:lnSpc>
                <a:spcPct val="110000"/>
              </a:lnSpc>
              <a:spcBef>
                <a:spcPts val="600"/>
              </a:spcBef>
              <a:buSzPts val="1800"/>
            </a:pPr>
            <a:r>
              <a:rPr lang="en-US" b="1" dirty="0" smtClean="0">
                <a:solidFill>
                  <a:schemeClr val="tx1"/>
                </a:solidFill>
                <a:latin typeface="+mj-lt"/>
              </a:rPr>
              <a:t>Test Center Technical Guide</a:t>
            </a:r>
          </a:p>
          <a:p>
            <a:pPr indent="-114300">
              <a:lnSpc>
                <a:spcPct val="110000"/>
              </a:lnSpc>
              <a:spcBef>
                <a:spcPts val="600"/>
              </a:spcBef>
              <a:buSzPts val="1800"/>
            </a:pPr>
            <a:r>
              <a:rPr lang="en-US" b="1" dirty="0" smtClean="0">
                <a:solidFill>
                  <a:schemeClr val="tx1"/>
                </a:solidFill>
                <a:latin typeface="+mj-lt"/>
              </a:rPr>
              <a:t>Includes </a:t>
            </a:r>
            <a:r>
              <a:rPr lang="en-US" b="1" dirty="0">
                <a:solidFill>
                  <a:schemeClr val="tx1"/>
                </a:solidFill>
                <a:latin typeface="+mj-lt"/>
              </a:rPr>
              <a:t>activities to </a:t>
            </a:r>
            <a:r>
              <a:rPr lang="en-US" b="1" dirty="0" smtClean="0">
                <a:solidFill>
                  <a:schemeClr val="tx1"/>
                </a:solidFill>
                <a:latin typeface="+mj-lt"/>
              </a:rPr>
              <a:t>verify that:</a:t>
            </a:r>
          </a:p>
          <a:p>
            <a:pPr marL="1028700" lvl="1" indent="-342900">
              <a:lnSpc>
                <a:spcPct val="110000"/>
              </a:lnSpc>
              <a:spcBef>
                <a:spcPts val="600"/>
              </a:spcBef>
              <a:buSzPts val="1800"/>
              <a:buFont typeface="Arial" panose="020B0604020202020204" pitchFamily="34" charset="0"/>
              <a:buChar char="•"/>
            </a:pPr>
            <a:r>
              <a:rPr lang="en-US" sz="1900" dirty="0" smtClean="0">
                <a:solidFill>
                  <a:schemeClr val="tx1"/>
                </a:solidFill>
              </a:rPr>
              <a:t>Proctor </a:t>
            </a:r>
            <a:r>
              <a:rPr lang="en-US" sz="1900" dirty="0">
                <a:solidFill>
                  <a:schemeClr val="tx1"/>
                </a:solidFill>
              </a:rPr>
              <a:t>PC(s) can successfully check-in and administer </a:t>
            </a:r>
            <a:r>
              <a:rPr lang="en-US" sz="1900" dirty="0" smtClean="0">
                <a:solidFill>
                  <a:schemeClr val="tx1"/>
                </a:solidFill>
              </a:rPr>
              <a:t>tests</a:t>
            </a:r>
          </a:p>
          <a:p>
            <a:pPr marL="1028700" lvl="1" indent="-342900">
              <a:lnSpc>
                <a:spcPct val="110000"/>
              </a:lnSpc>
              <a:spcBef>
                <a:spcPts val="600"/>
              </a:spcBef>
              <a:buSzPts val="1800"/>
              <a:buFont typeface="Arial" panose="020B0604020202020204" pitchFamily="34" charset="0"/>
              <a:buChar char="•"/>
            </a:pPr>
            <a:r>
              <a:rPr lang="en-US" sz="1900" dirty="0" smtClean="0">
                <a:solidFill>
                  <a:schemeClr val="tx1"/>
                </a:solidFill>
              </a:rPr>
              <a:t>Local </a:t>
            </a:r>
            <a:r>
              <a:rPr lang="en-US" sz="1900" dirty="0">
                <a:solidFill>
                  <a:schemeClr val="tx1"/>
                </a:solidFill>
              </a:rPr>
              <a:t>Content Server can successfully provide test content to student </a:t>
            </a:r>
            <a:r>
              <a:rPr lang="en-US" sz="1900" dirty="0" smtClean="0">
                <a:solidFill>
                  <a:schemeClr val="tx1"/>
                </a:solidFill>
              </a:rPr>
              <a:t>workstations</a:t>
            </a:r>
          </a:p>
          <a:p>
            <a:pPr marL="1028700" lvl="1">
              <a:lnSpc>
                <a:spcPct val="110000"/>
              </a:lnSpc>
              <a:spcBef>
                <a:spcPts val="600"/>
              </a:spcBef>
              <a:buFont typeface="Arial" panose="020B0604020202020204" pitchFamily="34" charset="0"/>
              <a:buChar char="•"/>
            </a:pPr>
            <a:r>
              <a:rPr lang="en-US" sz="1900" dirty="0" smtClean="0">
                <a:solidFill>
                  <a:schemeClr val="tx1"/>
                </a:solidFill>
              </a:rPr>
              <a:t>Student </a:t>
            </a:r>
            <a:r>
              <a:rPr lang="en-US" sz="1900" dirty="0">
                <a:solidFill>
                  <a:schemeClr val="tx1"/>
                </a:solidFill>
              </a:rPr>
              <a:t>workstations</a:t>
            </a:r>
          </a:p>
          <a:p>
            <a:pPr marL="1028700" lvl="1" indent="-342900">
              <a:lnSpc>
                <a:spcPct val="110000"/>
              </a:lnSpc>
              <a:spcBef>
                <a:spcPts val="600"/>
              </a:spcBef>
              <a:buSzPts val="1800"/>
              <a:buFont typeface="Arial" panose="020B0604020202020204" pitchFamily="34" charset="0"/>
              <a:buChar char="•"/>
            </a:pPr>
            <a:r>
              <a:rPr lang="en-US" sz="1900" dirty="0" smtClean="0">
                <a:solidFill>
                  <a:schemeClr val="tx1"/>
                </a:solidFill>
              </a:rPr>
              <a:t> </a:t>
            </a:r>
            <a:r>
              <a:rPr lang="en-US" sz="1900" dirty="0">
                <a:solidFill>
                  <a:schemeClr val="tx1"/>
                </a:solidFill>
              </a:rPr>
              <a:t>can successfully deliver test </a:t>
            </a:r>
            <a:r>
              <a:rPr lang="en-US" sz="1900" dirty="0" smtClean="0">
                <a:solidFill>
                  <a:schemeClr val="tx1"/>
                </a:solidFill>
              </a:rPr>
              <a:t>content</a:t>
            </a:r>
            <a:endParaRPr lang="en-US" sz="1900" dirty="0">
              <a:solidFill>
                <a:schemeClr val="tx1"/>
              </a:solidFill>
            </a:endParaRPr>
          </a:p>
          <a:p>
            <a:pPr marL="1041400" lvl="2" indent="0">
              <a:lnSpc>
                <a:spcPct val="110000"/>
              </a:lnSpc>
              <a:spcBef>
                <a:spcPts val="600"/>
              </a:spcBef>
              <a:spcAft>
                <a:spcPts val="0"/>
              </a:spcAft>
              <a:buSzPts val="1600"/>
              <a:buNone/>
            </a:pPr>
            <a:endParaRPr lang="en-US" dirty="0">
              <a:solidFill>
                <a:schemeClr val="tx1"/>
              </a:solidFill>
            </a:endParaRPr>
          </a:p>
          <a:p>
            <a:pPr marL="571500" lvl="1" indent="0">
              <a:lnSpc>
                <a:spcPct val="110000"/>
              </a:lnSpc>
              <a:spcBef>
                <a:spcPts val="600"/>
              </a:spcBef>
              <a:buSzPts val="1800"/>
              <a:buNone/>
            </a:pPr>
            <a:r>
              <a:rPr lang="en-US" b="1" dirty="0">
                <a:solidFill>
                  <a:schemeClr val="tx1"/>
                </a:solidFill>
              </a:rPr>
              <a:t>Reminders: </a:t>
            </a:r>
            <a:endParaRPr lang="en-US" b="1" dirty="0" smtClean="0">
              <a:solidFill>
                <a:schemeClr val="tx1"/>
              </a:solidFill>
            </a:endParaRPr>
          </a:p>
          <a:p>
            <a:pPr marL="1028700" lvl="1" indent="-342900">
              <a:lnSpc>
                <a:spcPct val="110000"/>
              </a:lnSpc>
              <a:spcBef>
                <a:spcPts val="600"/>
              </a:spcBef>
              <a:buSzPts val="1800"/>
              <a:buFont typeface="Arial" panose="020B0604020202020204" pitchFamily="34" charset="0"/>
              <a:buChar char="•"/>
            </a:pPr>
            <a:r>
              <a:rPr lang="en-US" sz="1900" dirty="0" smtClean="0">
                <a:solidFill>
                  <a:schemeClr val="tx1"/>
                </a:solidFill>
              </a:rPr>
              <a:t>All </a:t>
            </a:r>
            <a:r>
              <a:rPr lang="en-US" sz="1900" dirty="0">
                <a:solidFill>
                  <a:schemeClr val="tx1"/>
                </a:solidFill>
              </a:rPr>
              <a:t>test centers will be required to demonstrate capability to successfully administer testing on all testing </a:t>
            </a:r>
            <a:r>
              <a:rPr lang="en-US" sz="1900" dirty="0" smtClean="0">
                <a:solidFill>
                  <a:schemeClr val="tx1"/>
                </a:solidFill>
              </a:rPr>
              <a:t>workstations</a:t>
            </a:r>
            <a:endParaRPr lang="en-US" sz="1900" dirty="0">
              <a:solidFill>
                <a:schemeClr val="tx1"/>
              </a:solidFill>
            </a:endParaRPr>
          </a:p>
          <a:p>
            <a:pPr marL="1028700" lvl="1" indent="-342900">
              <a:lnSpc>
                <a:spcPct val="110000"/>
              </a:lnSpc>
              <a:spcBef>
                <a:spcPts val="600"/>
              </a:spcBef>
              <a:buSzPts val="1800"/>
              <a:buFont typeface="Arial" panose="020B0604020202020204" pitchFamily="34" charset="0"/>
              <a:buChar char="•"/>
            </a:pPr>
            <a:r>
              <a:rPr lang="en-US" sz="1900" dirty="0">
                <a:solidFill>
                  <a:schemeClr val="tx1"/>
                </a:solidFill>
              </a:rPr>
              <a:t>ACT Test Administration in conjunction with PSI (ACT’s test delivery vendor) </a:t>
            </a:r>
            <a:r>
              <a:rPr lang="en-US" sz="1900" dirty="0" smtClean="0">
                <a:solidFill>
                  <a:schemeClr val="tx1"/>
                </a:solidFill>
              </a:rPr>
              <a:t>coordinates </a:t>
            </a:r>
            <a:r>
              <a:rPr lang="en-US" sz="1900" dirty="0">
                <a:solidFill>
                  <a:schemeClr val="tx1"/>
                </a:solidFill>
              </a:rPr>
              <a:t>readiness activities with </a:t>
            </a:r>
            <a:r>
              <a:rPr lang="en-US" sz="1900" dirty="0" smtClean="0">
                <a:solidFill>
                  <a:schemeClr val="tx1"/>
                </a:solidFill>
              </a:rPr>
              <a:t>participants</a:t>
            </a:r>
            <a:endParaRPr lang="en-US" sz="1900" dirty="0">
              <a:solidFill>
                <a:schemeClr val="tx1"/>
              </a:solidFill>
            </a:endParaRPr>
          </a:p>
          <a:p>
            <a:pPr marL="1028700" lvl="1" indent="-342900">
              <a:lnSpc>
                <a:spcPct val="110000"/>
              </a:lnSpc>
              <a:spcBef>
                <a:spcPts val="600"/>
              </a:spcBef>
              <a:buSzPts val="1800"/>
              <a:buFont typeface="Arial" panose="020B0604020202020204" pitchFamily="34" charset="0"/>
              <a:buChar char="•"/>
            </a:pPr>
            <a:r>
              <a:rPr lang="en-US" sz="1900" dirty="0">
                <a:solidFill>
                  <a:schemeClr val="tx1"/>
                </a:solidFill>
              </a:rPr>
              <a:t>Immediately report results of readiness activities back to ACT in </a:t>
            </a:r>
            <a:r>
              <a:rPr lang="en-US" sz="1900" dirty="0" smtClean="0">
                <a:solidFill>
                  <a:schemeClr val="tx1"/>
                </a:solidFill>
              </a:rPr>
              <a:t>your </a:t>
            </a:r>
            <a:r>
              <a:rPr lang="en-US" sz="1900" dirty="0">
                <a:solidFill>
                  <a:schemeClr val="tx1"/>
                </a:solidFill>
              </a:rPr>
              <a:t>readiness </a:t>
            </a:r>
            <a:r>
              <a:rPr lang="en-US" sz="1900" dirty="0" smtClean="0">
                <a:solidFill>
                  <a:schemeClr val="tx1"/>
                </a:solidFill>
              </a:rPr>
              <a:t>email</a:t>
            </a:r>
            <a:endParaRPr lang="en-US" sz="1900" dirty="0">
              <a:solidFill>
                <a:schemeClr val="tx1"/>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998588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792" y="1128408"/>
            <a:ext cx="2947482" cy="4601183"/>
          </a:xfrm>
        </p:spPr>
        <p:txBody>
          <a:bodyPr/>
          <a:lstStyle/>
          <a:p>
            <a:r>
              <a:rPr lang="en-US" dirty="0" smtClean="0"/>
              <a:t>Resources</a:t>
            </a:r>
            <a:endParaRPr lang="en-US" dirty="0"/>
          </a:p>
        </p:txBody>
      </p:sp>
      <p:sp>
        <p:nvSpPr>
          <p:cNvPr id="4" name="Content Placeholder 3"/>
          <p:cNvSpPr>
            <a:spLocks noGrp="1"/>
          </p:cNvSpPr>
          <p:nvPr>
            <p:ph sz="half" idx="2"/>
          </p:nvPr>
        </p:nvSpPr>
        <p:spPr>
          <a:xfrm>
            <a:off x="3471333" y="759125"/>
            <a:ext cx="8382000" cy="5339750"/>
          </a:xfrm>
        </p:spPr>
        <p:txBody>
          <a:bodyPr>
            <a:normAutofit/>
          </a:bodyPr>
          <a:lstStyle/>
          <a:p>
            <a:pPr marL="342900">
              <a:buFont typeface="Arial" panose="020B0604020202020204" pitchFamily="34" charset="0"/>
              <a:buChar char="•"/>
            </a:pPr>
            <a:r>
              <a:rPr lang="en-US" sz="2400" dirty="0">
                <a:solidFill>
                  <a:srgbClr val="00B0F0"/>
                </a:solidFill>
                <a:latin typeface="+mj-lt"/>
                <a:hlinkClick r:id="rId3"/>
              </a:rPr>
              <a:t>International CBT </a:t>
            </a:r>
            <a:r>
              <a:rPr lang="en-US" sz="2400" dirty="0" smtClean="0">
                <a:solidFill>
                  <a:srgbClr val="00B0F0"/>
                </a:solidFill>
                <a:latin typeface="+mj-lt"/>
                <a:hlinkClick r:id="rId3"/>
              </a:rPr>
              <a:t>Website</a:t>
            </a:r>
            <a:r>
              <a:rPr lang="en-US" sz="2400" dirty="0">
                <a:solidFill>
                  <a:srgbClr val="00B0F0"/>
                </a:solidFill>
                <a:latin typeface="+mj-lt"/>
              </a:rPr>
              <a:t> </a:t>
            </a:r>
            <a:r>
              <a:rPr lang="en-US" sz="2400" dirty="0" smtClean="0">
                <a:solidFill>
                  <a:srgbClr val="00B0F0"/>
                </a:solidFill>
                <a:latin typeface="+mj-lt"/>
              </a:rPr>
              <a:t>(</a:t>
            </a:r>
            <a:r>
              <a:rPr lang="en-US" sz="1600" dirty="0" smtClean="0">
                <a:solidFill>
                  <a:srgbClr val="00B0F0"/>
                </a:solidFill>
                <a:latin typeface="+mj-lt"/>
                <a:hlinkClick r:id="rId3"/>
              </a:rPr>
              <a:t>https</a:t>
            </a:r>
            <a:r>
              <a:rPr lang="en-US" sz="1600" dirty="0">
                <a:solidFill>
                  <a:srgbClr val="00B0F0"/>
                </a:solidFill>
                <a:latin typeface="+mj-lt"/>
                <a:hlinkClick r:id="rId3"/>
              </a:rPr>
              <a:t>://</a:t>
            </a:r>
            <a:r>
              <a:rPr lang="en-US" sz="1600" dirty="0" smtClean="0">
                <a:solidFill>
                  <a:srgbClr val="00B0F0"/>
                </a:solidFill>
                <a:latin typeface="+mj-lt"/>
                <a:hlinkClick r:id="rId3"/>
              </a:rPr>
              <a:t>www.act.org/content/act/en/products-and-services/the-act/international-cbt.html</a:t>
            </a:r>
            <a:r>
              <a:rPr lang="en-US" sz="1600" dirty="0" smtClean="0">
                <a:solidFill>
                  <a:srgbClr val="00B0F0"/>
                </a:solidFill>
                <a:latin typeface="+mj-lt"/>
              </a:rPr>
              <a:t>) </a:t>
            </a:r>
            <a:endParaRPr lang="en-US" sz="1600" dirty="0">
              <a:solidFill>
                <a:srgbClr val="00B0F0"/>
              </a:solidFill>
              <a:latin typeface="+mj-lt"/>
            </a:endParaRPr>
          </a:p>
          <a:p>
            <a:pPr marL="342900">
              <a:buFont typeface="Arial" panose="020B0604020202020204" pitchFamily="34" charset="0"/>
              <a:buChar char="•"/>
            </a:pPr>
            <a:r>
              <a:rPr lang="en-US" sz="2400" dirty="0" smtClean="0">
                <a:solidFill>
                  <a:srgbClr val="00B0F0"/>
                </a:solidFill>
                <a:latin typeface="+mj-lt"/>
                <a:hlinkClick r:id="rId4"/>
              </a:rPr>
              <a:t>Administration Manual</a:t>
            </a:r>
            <a:r>
              <a:rPr lang="en-US" sz="2400" dirty="0" smtClean="0">
                <a:solidFill>
                  <a:srgbClr val="00B0F0"/>
                </a:solidFill>
                <a:latin typeface="+mj-lt"/>
              </a:rPr>
              <a:t>   (</a:t>
            </a:r>
            <a:r>
              <a:rPr lang="en-US" sz="1600" dirty="0" smtClean="0">
                <a:solidFill>
                  <a:srgbClr val="00B0F0"/>
                </a:solidFill>
                <a:latin typeface="+mj-lt"/>
                <a:hlinkClick r:id="rId4"/>
              </a:rPr>
              <a:t>https</a:t>
            </a:r>
            <a:r>
              <a:rPr lang="en-US" sz="1600" dirty="0">
                <a:solidFill>
                  <a:srgbClr val="00B0F0"/>
                </a:solidFill>
                <a:latin typeface="+mj-lt"/>
                <a:hlinkClick r:id="rId4"/>
              </a:rPr>
              <a:t>://</a:t>
            </a:r>
            <a:r>
              <a:rPr lang="en-US" sz="1600" dirty="0" smtClean="0">
                <a:solidFill>
                  <a:srgbClr val="00B0F0"/>
                </a:solidFill>
                <a:latin typeface="+mj-lt"/>
                <a:hlinkClick r:id="rId4"/>
              </a:rPr>
              <a:t>www.act.org/content/dam/act/secured/documents/ACT-Intl-CBT-AdminManual.pdf</a:t>
            </a:r>
            <a:r>
              <a:rPr lang="en-US" sz="1600" dirty="0">
                <a:solidFill>
                  <a:srgbClr val="00B0F0"/>
                </a:solidFill>
                <a:latin typeface="+mj-lt"/>
              </a:rPr>
              <a:t>)</a:t>
            </a:r>
          </a:p>
          <a:p>
            <a:pPr marL="342900">
              <a:buFont typeface="Arial" panose="020B0604020202020204" pitchFamily="34" charset="0"/>
              <a:buChar char="•"/>
            </a:pPr>
            <a:r>
              <a:rPr lang="en-US" sz="2400" dirty="0" smtClean="0">
                <a:solidFill>
                  <a:srgbClr val="00B0F0"/>
                </a:solidFill>
                <a:latin typeface="+mj-lt"/>
                <a:hlinkClick r:id="rId5"/>
              </a:rPr>
              <a:t>Technical Guide</a:t>
            </a:r>
            <a:r>
              <a:rPr lang="en-US" sz="2400" dirty="0">
                <a:solidFill>
                  <a:srgbClr val="00B0F0"/>
                </a:solidFill>
                <a:latin typeface="+mj-lt"/>
              </a:rPr>
              <a:t> </a:t>
            </a:r>
            <a:r>
              <a:rPr lang="en-US" sz="2400" dirty="0" smtClean="0">
                <a:solidFill>
                  <a:srgbClr val="00B0F0"/>
                </a:solidFill>
                <a:latin typeface="+mj-lt"/>
              </a:rPr>
              <a:t>(</a:t>
            </a:r>
            <a:r>
              <a:rPr lang="en-US" sz="1600" dirty="0" smtClean="0">
                <a:solidFill>
                  <a:srgbClr val="00B0F0"/>
                </a:solidFill>
                <a:latin typeface="+mj-lt"/>
                <a:hlinkClick r:id="rId5"/>
              </a:rPr>
              <a:t>https</a:t>
            </a:r>
            <a:r>
              <a:rPr lang="en-US" sz="1600" dirty="0">
                <a:solidFill>
                  <a:srgbClr val="00B0F0"/>
                </a:solidFill>
                <a:latin typeface="+mj-lt"/>
                <a:hlinkClick r:id="rId5"/>
              </a:rPr>
              <a:t>://</a:t>
            </a:r>
            <a:r>
              <a:rPr lang="en-US" sz="1600" dirty="0" smtClean="0">
                <a:solidFill>
                  <a:srgbClr val="00B0F0"/>
                </a:solidFill>
                <a:latin typeface="+mj-lt"/>
                <a:hlinkClick r:id="rId5"/>
              </a:rPr>
              <a:t>www.act.org/content/dam/act/secured/documents/ACTIntl-CBT-TechnicalGuide.pdf</a:t>
            </a:r>
            <a:r>
              <a:rPr lang="en-US" sz="1600" dirty="0">
                <a:solidFill>
                  <a:srgbClr val="00B0F0"/>
                </a:solidFill>
                <a:latin typeface="+mj-lt"/>
              </a:rPr>
              <a:t>)</a:t>
            </a:r>
            <a:endParaRPr lang="en-US" sz="1600" dirty="0" smtClean="0">
              <a:solidFill>
                <a:srgbClr val="00B0F0"/>
              </a:solidFill>
              <a:latin typeface="+mj-lt"/>
            </a:endParaRPr>
          </a:p>
          <a:p>
            <a:pPr marL="342900">
              <a:buFont typeface="Arial" panose="020B0604020202020204" pitchFamily="34" charset="0"/>
              <a:buChar char="•"/>
            </a:pPr>
            <a:r>
              <a:rPr lang="en-US" sz="2400" dirty="0" smtClean="0">
                <a:solidFill>
                  <a:srgbClr val="00B0F0"/>
                </a:solidFill>
                <a:latin typeface="+mj-lt"/>
                <a:hlinkClick r:id="rId6"/>
              </a:rPr>
              <a:t>Atlas Cloud Proctoring System</a:t>
            </a:r>
            <a:r>
              <a:rPr lang="en-US" sz="2400" dirty="0">
                <a:solidFill>
                  <a:srgbClr val="00B0F0"/>
                </a:solidFill>
                <a:latin typeface="+mj-lt"/>
              </a:rPr>
              <a:t> </a:t>
            </a:r>
            <a:r>
              <a:rPr lang="en-US" sz="2400" dirty="0" smtClean="0">
                <a:solidFill>
                  <a:srgbClr val="00B0F0"/>
                </a:solidFill>
                <a:latin typeface="+mj-lt"/>
              </a:rPr>
              <a:t>(</a:t>
            </a:r>
            <a:r>
              <a:rPr lang="en-US" sz="1600" dirty="0" smtClean="0">
                <a:solidFill>
                  <a:srgbClr val="00B0F0"/>
                </a:solidFill>
                <a:latin typeface="+mj-lt"/>
                <a:hlinkClick r:id="rId6"/>
              </a:rPr>
              <a:t>https</a:t>
            </a:r>
            <a:r>
              <a:rPr lang="en-US" sz="1600" dirty="0">
                <a:solidFill>
                  <a:srgbClr val="00B0F0"/>
                </a:solidFill>
                <a:latin typeface="+mj-lt"/>
                <a:hlinkClick r:id="rId6"/>
              </a:rPr>
              <a:t>://www.proctoringstation.com</a:t>
            </a:r>
            <a:r>
              <a:rPr lang="en-US" sz="1600" dirty="0" smtClean="0">
                <a:solidFill>
                  <a:srgbClr val="00B0F0"/>
                </a:solidFill>
                <a:latin typeface="+mj-lt"/>
                <a:hlinkClick r:id="rId6"/>
              </a:rPr>
              <a:t>/</a:t>
            </a:r>
            <a:r>
              <a:rPr lang="en-US" sz="1600" dirty="0" smtClean="0">
                <a:solidFill>
                  <a:srgbClr val="00B0F0"/>
                </a:solidFill>
                <a:latin typeface="+mj-lt"/>
              </a:rPr>
              <a:t>) </a:t>
            </a:r>
          </a:p>
          <a:p>
            <a:pPr marL="342900">
              <a:buFont typeface="Arial" panose="020B0604020202020204" pitchFamily="34" charset="0"/>
              <a:buChar char="•"/>
            </a:pPr>
            <a:r>
              <a:rPr lang="en-US" sz="2400" dirty="0" smtClean="0">
                <a:solidFill>
                  <a:srgbClr val="00B0F0"/>
                </a:solidFill>
                <a:latin typeface="+mj-lt"/>
                <a:hlinkClick r:id="rId7"/>
              </a:rPr>
              <a:t>Roster Report Site</a:t>
            </a:r>
            <a:r>
              <a:rPr lang="en-US" sz="2400" dirty="0">
                <a:solidFill>
                  <a:srgbClr val="00B0F0"/>
                </a:solidFill>
                <a:latin typeface="+mj-lt"/>
              </a:rPr>
              <a:t> </a:t>
            </a:r>
            <a:r>
              <a:rPr lang="en-US" sz="1600" dirty="0">
                <a:solidFill>
                  <a:srgbClr val="00B0F0"/>
                </a:solidFill>
                <a:latin typeface="+mj-lt"/>
              </a:rPr>
              <a:t>(</a:t>
            </a:r>
            <a:r>
              <a:rPr lang="en-US" sz="1600" dirty="0">
                <a:solidFill>
                  <a:srgbClr val="00B0F0"/>
                </a:solidFill>
                <a:latin typeface="+mj-lt"/>
                <a:hlinkClick r:id="rId7"/>
              </a:rPr>
              <a:t>https://data.psiexams.com</a:t>
            </a:r>
            <a:r>
              <a:rPr lang="en-US" sz="1600" dirty="0" smtClean="0">
                <a:solidFill>
                  <a:srgbClr val="00B0F0"/>
                </a:solidFill>
                <a:latin typeface="+mj-lt"/>
                <a:hlinkClick r:id="rId7"/>
              </a:rPr>
              <a:t>/</a:t>
            </a:r>
            <a:r>
              <a:rPr lang="en-US" sz="1600" dirty="0" smtClean="0">
                <a:solidFill>
                  <a:srgbClr val="00B0F0"/>
                </a:solidFill>
                <a:latin typeface="+mj-lt"/>
              </a:rPr>
              <a:t>) </a:t>
            </a:r>
          </a:p>
          <a:p>
            <a:pPr marL="342900">
              <a:buFont typeface="Arial" panose="020B0604020202020204" pitchFamily="34" charset="0"/>
              <a:buChar char="•"/>
            </a:pPr>
            <a:r>
              <a:rPr lang="en-US" sz="2400" dirty="0" smtClean="0">
                <a:solidFill>
                  <a:srgbClr val="00B0F0"/>
                </a:solidFill>
                <a:latin typeface="+mj-lt"/>
                <a:hlinkClick r:id="rId8"/>
              </a:rPr>
              <a:t>CBT Readiness Pass/Fail Form</a:t>
            </a:r>
            <a:r>
              <a:rPr lang="en-US" sz="2400" dirty="0">
                <a:solidFill>
                  <a:srgbClr val="00B0F0"/>
                </a:solidFill>
                <a:latin typeface="+mj-lt"/>
              </a:rPr>
              <a:t> </a:t>
            </a:r>
            <a:r>
              <a:rPr lang="en-US" sz="1600" dirty="0">
                <a:solidFill>
                  <a:srgbClr val="00B0F0"/>
                </a:solidFill>
                <a:latin typeface="+mj-lt"/>
              </a:rPr>
              <a:t>(</a:t>
            </a:r>
            <a:r>
              <a:rPr lang="en-US" sz="1600" dirty="0">
                <a:solidFill>
                  <a:srgbClr val="00B0F0"/>
                </a:solidFill>
                <a:latin typeface="+mj-lt"/>
                <a:hlinkClick r:id="rId8"/>
              </a:rPr>
              <a:t>https://pages2.act.org/cbt-readiness.html?_</a:t>
            </a:r>
            <a:r>
              <a:rPr lang="en-US" sz="1600" dirty="0" smtClean="0">
                <a:solidFill>
                  <a:srgbClr val="00B0F0"/>
                </a:solidFill>
                <a:latin typeface="+mj-lt"/>
                <a:hlinkClick r:id="rId8"/>
              </a:rPr>
              <a:t>ga=2.105354954.87724848.1542306082-287914930.1525362258</a:t>
            </a:r>
            <a:r>
              <a:rPr lang="en-US" sz="1600" dirty="0" smtClean="0">
                <a:solidFill>
                  <a:srgbClr val="00B0F0"/>
                </a:solidFill>
                <a:latin typeface="+mj-lt"/>
              </a:rPr>
              <a:t>) </a:t>
            </a:r>
          </a:p>
        </p:txBody>
      </p:sp>
    </p:spTree>
    <p:extLst>
      <p:ext uri="{BB962C8B-B14F-4D97-AF65-F5344CB8AC3E}">
        <p14:creationId xmlns:p14="http://schemas.microsoft.com/office/powerpoint/2010/main" val="2238534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510052" y="542925"/>
            <a:ext cx="10838133" cy="1106585"/>
          </a:xfrm>
        </p:spPr>
        <p:txBody>
          <a:bodyPr>
            <a:normAutofit/>
          </a:bodyPr>
          <a:lstStyle/>
          <a:p>
            <a:r>
              <a:rPr lang="en-US" sz="4600" dirty="0" smtClean="0"/>
              <a:t>ACT </a:t>
            </a:r>
            <a:r>
              <a:rPr lang="en-US" sz="4600" dirty="0"/>
              <a:t>Contact </a:t>
            </a:r>
            <a:r>
              <a:rPr lang="en-US" sz="4600" dirty="0" smtClean="0"/>
              <a:t>Information</a:t>
            </a:r>
            <a:endParaRPr lang="en-US" dirty="0"/>
          </a:p>
        </p:txBody>
      </p:sp>
      <p:sp>
        <p:nvSpPr>
          <p:cNvPr id="4" name="Title 5" hidden="1"/>
          <p:cNvSpPr>
            <a:spLocks noGrp="1"/>
          </p:cNvSpPr>
          <p:nvPr>
            <p:ph type="title" idx="4294967295"/>
          </p:nvPr>
        </p:nvSpPr>
        <p:spPr>
          <a:xfrm>
            <a:off x="0" y="-671513"/>
            <a:ext cx="8285163" cy="625475"/>
          </a:xfrm>
        </p:spPr>
        <p:txBody>
          <a:bodyPr/>
          <a:lstStyle/>
          <a:p>
            <a:r>
              <a:rPr lang="en-US" dirty="0" smtClean="0"/>
              <a:t>ACT Contact Information</a:t>
            </a:r>
            <a:endParaRPr lang="en-US" dirty="0"/>
          </a:p>
        </p:txBody>
      </p:sp>
      <p:sp>
        <p:nvSpPr>
          <p:cNvPr id="2" name="TextBox 1"/>
          <p:cNvSpPr txBox="1"/>
          <p:nvPr/>
        </p:nvSpPr>
        <p:spPr>
          <a:xfrm>
            <a:off x="742950" y="1857376"/>
            <a:ext cx="9844088" cy="4247317"/>
          </a:xfrm>
          <a:prstGeom prst="rect">
            <a:avLst/>
          </a:prstGeom>
          <a:noFill/>
        </p:spPr>
        <p:txBody>
          <a:bodyPr wrap="square" rtlCol="0">
            <a:spAutoFit/>
          </a:bodyPr>
          <a:lstStyle/>
          <a:p>
            <a:r>
              <a:rPr lang="en-US" sz="2800" b="1" dirty="0" smtClean="0"/>
              <a:t>ACT International Computer-Based Testing Webpage:</a:t>
            </a:r>
          </a:p>
          <a:p>
            <a:r>
              <a:rPr lang="en-US" sz="2800" dirty="0">
                <a:hlinkClick r:id="rId3"/>
              </a:rPr>
              <a:t>https://</a:t>
            </a:r>
            <a:r>
              <a:rPr lang="en-US" sz="2800" dirty="0" smtClean="0">
                <a:hlinkClick r:id="rId3"/>
              </a:rPr>
              <a:t>www.act.org/content/act/en/products-and-services/the-act/international-cbt.html</a:t>
            </a:r>
            <a:r>
              <a:rPr lang="en-US" sz="2800" dirty="0" smtClean="0"/>
              <a:t> </a:t>
            </a:r>
          </a:p>
          <a:p>
            <a:endParaRPr lang="en-US" sz="2800" dirty="0"/>
          </a:p>
          <a:p>
            <a:r>
              <a:rPr lang="en-US" sz="2800" b="1" dirty="0" smtClean="0"/>
              <a:t>Test Administration</a:t>
            </a:r>
          </a:p>
          <a:p>
            <a:endParaRPr lang="en-US" sz="2800" dirty="0"/>
          </a:p>
          <a:p>
            <a:r>
              <a:rPr lang="en-US" sz="2800" dirty="0" smtClean="0"/>
              <a:t>Phone: 1-319-337-1526</a:t>
            </a:r>
          </a:p>
          <a:p>
            <a:endParaRPr lang="en-US" sz="2800" dirty="0"/>
          </a:p>
          <a:p>
            <a:r>
              <a:rPr lang="en-US" sz="2800" dirty="0" smtClean="0"/>
              <a:t>Email: OSUS@act.org</a:t>
            </a:r>
          </a:p>
          <a:p>
            <a:endParaRPr lang="en-US" dirty="0"/>
          </a:p>
        </p:txBody>
      </p:sp>
    </p:spTree>
    <p:extLst>
      <p:ext uri="{BB962C8B-B14F-4D97-AF65-F5344CB8AC3E}">
        <p14:creationId xmlns:p14="http://schemas.microsoft.com/office/powerpoint/2010/main" val="1614168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652105" y="1695265"/>
            <a:ext cx="6754786" cy="866564"/>
          </a:xfrm>
          <a:prstGeom prst="rect">
            <a:avLst/>
          </a:prstGeom>
        </p:spPr>
        <p:txBody>
          <a:bodyPr vert="horz" lIns="68580" tIns="34290" rIns="68580" bIns="34290" rtlCol="0" anchor="b">
            <a:normAutofit/>
          </a:bodyPr>
          <a:lstStyle>
            <a:lvl1pPr algn="l" defTabSz="914400" rtl="0" eaLnBrk="1" latinLnBrk="0" hangingPunct="1">
              <a:lnSpc>
                <a:spcPct val="90000"/>
              </a:lnSpc>
              <a:spcBef>
                <a:spcPct val="0"/>
              </a:spcBef>
              <a:buNone/>
              <a:defRPr sz="5900" kern="1200" spc="-100" baseline="0">
                <a:solidFill>
                  <a:srgbClr val="FFFFFF"/>
                </a:solidFill>
                <a:latin typeface="+mj-lt"/>
                <a:ea typeface="+mj-ea"/>
                <a:cs typeface="+mj-cs"/>
              </a:defRPr>
            </a:lvl1pPr>
          </a:lstStyle>
          <a:p>
            <a:pPr>
              <a:buClrTx/>
              <a:buFontTx/>
              <a:buNone/>
            </a:pPr>
            <a:r>
              <a:rPr lang="en-US" sz="4050" dirty="0">
                <a:solidFill>
                  <a:srgbClr val="F9F9F9"/>
                </a:solidFill>
              </a:rPr>
              <a:t>Thank you for joining us</a:t>
            </a:r>
            <a:r>
              <a:rPr lang="en-US" sz="4050" cap="small" dirty="0">
                <a:solidFill>
                  <a:srgbClr val="F9F9F9"/>
                </a:solidFill>
              </a:rPr>
              <a:t>!</a:t>
            </a:r>
          </a:p>
        </p:txBody>
      </p:sp>
      <p:sp>
        <p:nvSpPr>
          <p:cNvPr id="16" name="Content Placeholder 17"/>
          <p:cNvSpPr txBox="1">
            <a:spLocks/>
          </p:cNvSpPr>
          <p:nvPr/>
        </p:nvSpPr>
        <p:spPr>
          <a:xfrm>
            <a:off x="652105" y="5298504"/>
            <a:ext cx="8327303" cy="688538"/>
          </a:xfrm>
          <a:prstGeom prst="rect">
            <a:avLst/>
          </a:prstGeom>
          <a:noFill/>
        </p:spPr>
        <p:txBody>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1200" b="0" i="0" kern="1200">
                <a:solidFill>
                  <a:schemeClr val="tx2"/>
                </a:solidFill>
                <a:latin typeface="Arial" panose="020B0604020202020204" pitchFamily="34" charset="0"/>
                <a:ea typeface="+mn-ea"/>
                <a:cs typeface="Arial" panose="020B0604020202020204" pitchFamily="34" charset="0"/>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Arial" panose="020B0604020202020204" pitchFamily="34" charset="0"/>
                <a:ea typeface="+mn-ea"/>
                <a:cs typeface="Arial" panose="020B0604020202020204" pitchFamily="34" charset="0"/>
              </a:defRPr>
            </a:lvl2pPr>
            <a:lvl3pPr marL="0" indent="0" algn="l" defTabSz="914400" rtl="0" eaLnBrk="1" latinLnBrk="0" hangingPunct="1">
              <a:lnSpc>
                <a:spcPct val="120000"/>
              </a:lnSpc>
              <a:spcBef>
                <a:spcPts val="600"/>
              </a:spcBef>
              <a:spcAft>
                <a:spcPts val="600"/>
              </a:spcAft>
              <a:buFont typeface="Arial" panose="020B0604020202020204" pitchFamily="34" charset="0"/>
              <a:buChar char="​"/>
              <a:defRPr sz="1200" kern="1200">
                <a:solidFill>
                  <a:schemeClr val="tx2"/>
                </a:solidFill>
                <a:latin typeface="Arial" panose="020B0604020202020204" pitchFamily="34" charset="0"/>
                <a:ea typeface="+mn-ea"/>
                <a:cs typeface="Arial" panose="020B0604020202020204" pitchFamily="34" charset="0"/>
              </a:defRPr>
            </a:lvl3pPr>
            <a:lvl4pPr marL="169863" indent="-169863" algn="l" defTabSz="914400" rtl="0" eaLnBrk="1" latinLnBrk="0" hangingPunct="1">
              <a:lnSpc>
                <a:spcPct val="110000"/>
              </a:lnSpc>
              <a:spcBef>
                <a:spcPts val="0"/>
              </a:spcBef>
              <a:spcAft>
                <a:spcPts val="0"/>
              </a:spcAft>
              <a:buFont typeface="Wingdings" panose="05000000000000000000" pitchFamily="2" charset="2"/>
              <a:buChar char="§"/>
              <a:defRPr sz="1100" kern="1200">
                <a:solidFill>
                  <a:schemeClr val="tx2">
                    <a:lumMod val="60000"/>
                    <a:lumOff val="40000"/>
                  </a:schemeClr>
                </a:solidFill>
                <a:latin typeface="Arial" panose="020B0604020202020204" pitchFamily="34" charset="0"/>
                <a:ea typeface="+mn-ea"/>
                <a:cs typeface="Arial" panose="020B0604020202020204" pitchFamily="34" charset="0"/>
              </a:defRPr>
            </a:lvl4pPr>
            <a:lvl5pPr marL="346075" indent="-176213" algn="l" defTabSz="914400" rtl="0" eaLnBrk="1" latinLnBrk="0" hangingPunct="1">
              <a:lnSpc>
                <a:spcPct val="110000"/>
              </a:lnSpc>
              <a:spcBef>
                <a:spcPts val="0"/>
              </a:spcBef>
              <a:spcAft>
                <a:spcPts val="600"/>
              </a:spcAft>
              <a:buFont typeface="Wingdings" panose="05000000000000000000" pitchFamily="2" charset="2"/>
              <a:buChar char="§"/>
              <a:defRPr sz="1100" kern="1200">
                <a:solidFill>
                  <a:schemeClr val="tx2">
                    <a:lumMod val="60000"/>
                    <a:lumOff val="40000"/>
                  </a:schemeClr>
                </a:solidFill>
                <a:latin typeface="Arial" panose="020B0604020202020204" pitchFamily="34" charset="0"/>
                <a:ea typeface="+mn-ea"/>
                <a:cs typeface="Arial" panose="020B0604020202020204" pitchFamily="34" charset="0"/>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accent1"/>
                </a:solidFill>
                <a:latin typeface="Arial" panose="020B0604020202020204" pitchFamily="34" charset="0"/>
                <a:ea typeface="+mn-ea"/>
                <a:cs typeface="Arial" panose="020B0604020202020204" pitchFamily="34" charset="0"/>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050" kern="1200">
                <a:solidFill>
                  <a:schemeClr val="tx2"/>
                </a:solidFill>
                <a:latin typeface="Arial" panose="020B0604020202020204" pitchFamily="34" charset="0"/>
                <a:ea typeface="+mn-ea"/>
                <a:cs typeface="Arial" panose="020B0604020202020204" pitchFamily="34" charset="0"/>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050" kern="1200">
                <a:solidFill>
                  <a:schemeClr val="tx2"/>
                </a:solidFill>
                <a:latin typeface="Arial" panose="020B0604020202020204" pitchFamily="34" charset="0"/>
                <a:ea typeface="+mn-ea"/>
                <a:cs typeface="Arial" panose="020B0604020202020204" pitchFamily="34" charset="0"/>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050" kern="1200">
                <a:solidFill>
                  <a:schemeClr val="tx2"/>
                </a:solidFill>
                <a:latin typeface="Arial" panose="020B0604020202020204" pitchFamily="34" charset="0"/>
                <a:ea typeface="+mn-ea"/>
                <a:cs typeface="Arial" panose="020B0604020202020204" pitchFamily="34" charset="0"/>
              </a:defRPr>
            </a:lvl9pPr>
          </a:lstStyle>
          <a:p>
            <a:pPr>
              <a:buClrTx/>
            </a:pPr>
            <a:r>
              <a:rPr lang="en-US" sz="900" dirty="0">
                <a:solidFill>
                  <a:srgbClr val="FFFFFF"/>
                </a:solidFill>
                <a:latin typeface="Arial" panose="020B0604020202020204"/>
              </a:rPr>
              <a:t>All recipients of ACT data and student information are reminded that they are responsible for protecting the confidentiality of that information in accordance with applicable laws and institutional policies. Score recipients assume responsibility for protecting the confidentiality of ACT data reported to them. </a:t>
            </a:r>
            <a:endParaRPr lang="en-US" sz="900" dirty="0" smtClean="0">
              <a:solidFill>
                <a:srgbClr val="FFFFFF"/>
              </a:solidFill>
              <a:latin typeface="Arial" panose="020B0604020202020204"/>
            </a:endParaRPr>
          </a:p>
          <a:p>
            <a:pPr>
              <a:buClrTx/>
            </a:pPr>
            <a:r>
              <a:rPr lang="en-US" sz="800" b="1" dirty="0" smtClean="0">
                <a:solidFill>
                  <a:srgbClr val="FFFFFF"/>
                </a:solidFill>
                <a:latin typeface="Arial Black" panose="020B0A04020102020204"/>
              </a:rPr>
              <a:t>© ACT 2018</a:t>
            </a:r>
            <a:endParaRPr lang="en-US" sz="800" b="1" dirty="0">
              <a:solidFill>
                <a:srgbClr val="F4F4F4"/>
              </a:solidFill>
              <a:latin typeface="Arial Black" panose="020B0A04020102020204"/>
            </a:endParaRPr>
          </a:p>
          <a:p>
            <a:pPr>
              <a:buClrTx/>
            </a:pPr>
            <a:endParaRPr lang="en-US" sz="825" dirty="0">
              <a:solidFill>
                <a:srgbClr val="042E60"/>
              </a:solidFill>
              <a:latin typeface="Corbel" panose="020B0503020204020204" pitchFamily="34" charset="0"/>
            </a:endParaRPr>
          </a:p>
        </p:txBody>
      </p:sp>
      <p:pic>
        <p:nvPicPr>
          <p:cNvPr id="3" name="Picture 2" descr="Connect with us via Twitter, LinkedIn, Facebook, Instagram, and YouTube" title="Social Media Icon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661" y="3738730"/>
            <a:ext cx="2286198" cy="365792"/>
          </a:xfrm>
          <a:prstGeom prst="rect">
            <a:avLst/>
          </a:prstGeom>
        </p:spPr>
      </p:pic>
      <p:sp>
        <p:nvSpPr>
          <p:cNvPr id="2" name="Title 1" hidden="1"/>
          <p:cNvSpPr>
            <a:spLocks noGrp="1"/>
          </p:cNvSpPr>
          <p:nvPr>
            <p:ph type="ctrTitle"/>
          </p:nvPr>
        </p:nvSpPr>
        <p:spPr/>
        <p:txBody>
          <a:bodyPr/>
          <a:lstStyle/>
          <a:p>
            <a:r>
              <a:rPr lang="en-US" dirty="0" smtClean="0"/>
              <a:t>Thank you</a:t>
            </a:r>
            <a:endParaRPr lang="en-US" dirty="0"/>
          </a:p>
        </p:txBody>
      </p:sp>
    </p:spTree>
    <p:extLst>
      <p:ext uri="{BB962C8B-B14F-4D97-AF65-F5344CB8AC3E}">
        <p14:creationId xmlns:p14="http://schemas.microsoft.com/office/powerpoint/2010/main" val="4056261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ACT Theme">
  <a:themeElements>
    <a:clrScheme name="ACT Corporate">
      <a:dk1>
        <a:srgbClr val="042E60"/>
      </a:dk1>
      <a:lt1>
        <a:srgbClr val="F9F9F9"/>
      </a:lt1>
      <a:dk2>
        <a:srgbClr val="042E60"/>
      </a:dk2>
      <a:lt2>
        <a:srgbClr val="F4F4F4"/>
      </a:lt2>
      <a:accent1>
        <a:srgbClr val="042E60"/>
      </a:accent1>
      <a:accent2>
        <a:srgbClr val="0099DC"/>
      </a:accent2>
      <a:accent3>
        <a:srgbClr val="005952"/>
      </a:accent3>
      <a:accent4>
        <a:srgbClr val="63428C"/>
      </a:accent4>
      <a:accent5>
        <a:srgbClr val="D7D447"/>
      </a:accent5>
      <a:accent6>
        <a:srgbClr val="3D3D3D"/>
      </a:accent6>
      <a:hlink>
        <a:srgbClr val="0099DC"/>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464</Words>
  <Application>Microsoft Office PowerPoint</Application>
  <PresentationFormat>Widescreen</PresentationFormat>
  <Paragraphs>60</Paragraphs>
  <Slides>8</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Arial Black</vt:lpstr>
      <vt:lpstr>Calibri</vt:lpstr>
      <vt:lpstr>Corbel</vt:lpstr>
      <vt:lpstr>Courier New</vt:lpstr>
      <vt:lpstr>Noto Sans Symbols</vt:lpstr>
      <vt:lpstr>Wingdings</vt:lpstr>
      <vt:lpstr>1_ACT Theme</vt:lpstr>
      <vt:lpstr>International Computer Based Testing Test Center Training</vt:lpstr>
      <vt:lpstr>Test Center Training</vt:lpstr>
      <vt:lpstr>Prepare Computers</vt:lpstr>
      <vt:lpstr>Site Readiness</vt:lpstr>
      <vt:lpstr>Site Readiness</vt:lpstr>
      <vt:lpstr>Resources</vt:lpstr>
      <vt:lpstr>ACT Contact Information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Center CBT Training</dc:title>
  <dc:creator>Jessie Nelson</dc:creator>
  <cp:lastModifiedBy>Abby Montgomery</cp:lastModifiedBy>
  <cp:revision>4</cp:revision>
  <dcterms:created xsi:type="dcterms:W3CDTF">2019-02-05T17:27:16Z</dcterms:created>
  <dcterms:modified xsi:type="dcterms:W3CDTF">2019-03-28T14:37:30Z</dcterms:modified>
</cp:coreProperties>
</file>