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3"/>
  </p:notesMasterIdLst>
  <p:sldIdLst>
    <p:sldId id="268" r:id="rId2"/>
    <p:sldId id="257" r:id="rId3"/>
    <p:sldId id="258" r:id="rId4"/>
    <p:sldId id="262" r:id="rId5"/>
    <p:sldId id="263" r:id="rId6"/>
    <p:sldId id="264" r:id="rId7"/>
    <p:sldId id="270" r:id="rId8"/>
    <p:sldId id="266" r:id="rId9"/>
    <p:sldId id="267" r:id="rId10"/>
    <p:sldId id="269"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0" autoAdjust="0"/>
    <p:restoredTop sz="76300" autoAdjust="0"/>
  </p:normalViewPr>
  <p:slideViewPr>
    <p:cSldViewPr snapToGrid="0">
      <p:cViewPr varScale="1">
        <p:scale>
          <a:sx n="68" d="100"/>
          <a:sy n="68" d="100"/>
        </p:scale>
        <p:origin x="10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38F3EA-C60F-43BC-9F71-B1A1AC8DCC2F}" type="datetimeFigureOut">
              <a:rPr lang="en-US" smtClean="0"/>
              <a:t>9/4/2019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5A8A38-9173-4964-9565-706407A21647}" type="slidenum">
              <a:rPr lang="en-US" smtClean="0"/>
              <a:t>‹#›</a:t>
            </a:fld>
            <a:endParaRPr lang="en-US"/>
          </a:p>
        </p:txBody>
      </p:sp>
    </p:spTree>
    <p:extLst>
      <p:ext uri="{BB962C8B-B14F-4D97-AF65-F5344CB8AC3E}">
        <p14:creationId xmlns:p14="http://schemas.microsoft.com/office/powerpoint/2010/main" val="321000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22" name="Shape 12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5482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ACT-hosted International Testing Website has all the resources you’ll need to successfully administer the ACT test.</a:t>
            </a:r>
          </a:p>
          <a:p>
            <a:r>
              <a:rPr lang="en-US" baseline="0" dirty="0" smtClean="0"/>
              <a:t>If the resources posted on the website do not answer your questions, please call us at or email us using the contact information on the screen.  </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49577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8313" y="723900"/>
            <a:ext cx="6438900" cy="3622675"/>
          </a:xfrm>
        </p:spPr>
      </p:sp>
      <p:sp>
        <p:nvSpPr>
          <p:cNvPr id="3" name="Notes Placeholder 2"/>
          <p:cNvSpPr>
            <a:spLocks noGrp="1"/>
          </p:cNvSpPr>
          <p:nvPr>
            <p:ph type="body" idx="1"/>
          </p:nvPr>
        </p:nvSpPr>
        <p:spPr/>
        <p:txBody>
          <a:bodyPr/>
          <a:lstStyle/>
          <a:p>
            <a:pPr defTabSz="1007439">
              <a:defRPr/>
            </a:pPr>
            <a:r>
              <a:rPr lang="en-US" b="0" baseline="0" dirty="0" smtClean="0">
                <a:latin typeface="Arial" panose="020B0604020202020204" pitchFamily="34" charset="0"/>
                <a:cs typeface="Arial" panose="020B0604020202020204" pitchFamily="34" charset="0"/>
              </a:rPr>
              <a:t>Thank you for being here today.</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46926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2843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sure to follow the Technical Guide – systems that were in place prior to Jan 2019 will need to have the upgrade preformed on the Content Server and then the PSI Secure Browser. (more on the demonstration in another video).</a:t>
            </a:r>
          </a:p>
          <a:p>
            <a:endParaRPr lang="en-US" baseline="0" dirty="0" smtClean="0"/>
          </a:p>
          <a:p>
            <a:r>
              <a:rPr lang="en-US" baseline="0" dirty="0" smtClean="0"/>
              <a:t>*Content Server needs to be turned on ONE WEEK prior to testing and LEFT ON FOR TWO WEEKS after testing*</a:t>
            </a:r>
            <a:endParaRPr lang="en-US" dirty="0"/>
          </a:p>
        </p:txBody>
      </p:sp>
      <p:sp>
        <p:nvSpPr>
          <p:cNvPr id="4" name="Slide Number Placeholder 3"/>
          <p:cNvSpPr>
            <a:spLocks noGrp="1"/>
          </p:cNvSpPr>
          <p:nvPr>
            <p:ph type="sldNum" idx="10"/>
          </p:nvPr>
        </p:nvSpPr>
        <p:spPr/>
        <p:txBody>
          <a:bodyPr/>
          <a:lstStyle/>
          <a:p>
            <a:pPr algn="r"/>
            <a:fld id="{00000000-1234-1234-1234-123412341234}" type="slidenum">
              <a:rPr lang="en-US" sz="1200">
                <a:latin typeface="Calibri"/>
                <a:ea typeface="Calibri"/>
                <a:cs typeface="Calibri"/>
                <a:sym typeface="Calibri"/>
              </a:rPr>
              <a:pPr algn="r"/>
              <a:t>3</a:t>
            </a:fld>
            <a:endParaRPr lang="en-US" sz="1200">
              <a:latin typeface="Calibri"/>
              <a:ea typeface="Calibri"/>
              <a:cs typeface="Calibri"/>
              <a:sym typeface="Calibri"/>
            </a:endParaRPr>
          </a:p>
        </p:txBody>
      </p:sp>
    </p:spTree>
    <p:extLst>
      <p:ext uri="{BB962C8B-B14F-4D97-AF65-F5344CB8AC3E}">
        <p14:creationId xmlns:p14="http://schemas.microsoft.com/office/powerpoint/2010/main" val="772682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225">
              <a:defRPr/>
            </a:pPr>
            <a:endParaRPr lang="en-US" baseline="0" dirty="0" smtClean="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1638426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350101">
              <a:buSzPct val="100000"/>
              <a:buFont typeface="Arial" panose="020B0604020202020204" pitchFamily="34" charset="0"/>
              <a:buChar char="•"/>
            </a:pPr>
            <a:r>
              <a:rPr lang="en-US" dirty="0" smtClean="0">
                <a:solidFill>
                  <a:srgbClr val="00B050"/>
                </a:solidFill>
              </a:rPr>
              <a:t>If you need to terminate an examinee test for whatever reason, ensure the examinee’s test is advanced to the next question or section. Be sure to file an incident report</a:t>
            </a:r>
            <a:r>
              <a:rPr lang="en-US" baseline="0" dirty="0" smtClean="0">
                <a:solidFill>
                  <a:srgbClr val="00B050"/>
                </a:solidFill>
              </a:rPr>
              <a:t> before you terminate the exam in the system.</a:t>
            </a:r>
            <a:endParaRPr lang="en-US" dirty="0" smtClean="0">
              <a:solidFill>
                <a:srgbClr val="00B050"/>
              </a:solidFill>
            </a:endParaRPr>
          </a:p>
          <a:p>
            <a:pPr lvl="1">
              <a:buChar char="○"/>
            </a:pPr>
            <a:r>
              <a:rPr lang="en-US" dirty="0" smtClean="0">
                <a:solidFill>
                  <a:srgbClr val="00B050"/>
                </a:solidFill>
              </a:rPr>
              <a:t>If a student chooses not to take the Writing test, you must terminate the exam on the proctor platform before closing the lock-down browser on the examinee workstation.</a:t>
            </a:r>
          </a:p>
          <a:p>
            <a:pPr indent="-350101">
              <a:buSzPct val="100000"/>
              <a:buFont typeface="Arial" panose="020B0604020202020204" pitchFamily="34" charset="0"/>
              <a:buChar char="•"/>
            </a:pPr>
            <a:r>
              <a:rPr lang="en-US" dirty="0" smtClean="0">
                <a:solidFill>
                  <a:srgbClr val="FF0000"/>
                </a:solidFill>
              </a:rPr>
              <a:t>Important: No changes are to be made to the local content server once delivery of testing has begun.</a:t>
            </a:r>
          </a:p>
          <a:p>
            <a:pPr defTabSz="973225">
              <a:defRPr/>
            </a:pPr>
            <a:endParaRPr lang="en-US" baseline="0" dirty="0" smtClean="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4240106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225">
              <a:defRPr/>
            </a:pPr>
            <a:endParaRPr lang="en-US" dirty="0" smtClean="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232046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3208">
              <a:defRPr/>
            </a:pPr>
            <a:r>
              <a:rPr lang="en-US" baseline="0" dirty="0" smtClean="0"/>
              <a:t>Be sure to retain the documents you scan or fax as well as the used Examinee Test Information Sheets for a minimum of 90 days and then destroy them.</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258795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225">
              <a:defRPr/>
            </a:pPr>
            <a:r>
              <a:rPr lang="en-US" baseline="0" dirty="0" smtClean="0"/>
              <a:t>Be sure to retain the documents you scan or fax as well as the used Examinee Test Information Sheets for a minimum of 90 days and then destroy them.</a:t>
            </a:r>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770395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3225">
              <a:defRPr/>
            </a:pPr>
            <a:endParaRPr lang="en-US" baseline="0" dirty="0" smtClean="0"/>
          </a:p>
        </p:txBody>
      </p:sp>
      <p:sp>
        <p:nvSpPr>
          <p:cNvPr id="4" name="Slide Number Placeholder 3"/>
          <p:cNvSpPr>
            <a:spLocks noGrp="1"/>
          </p:cNvSpPr>
          <p:nvPr>
            <p:ph type="sldNum" sz="quarter" idx="10"/>
          </p:nvPr>
        </p:nvSpPr>
        <p:spPr/>
        <p:txBody>
          <a:bodyPr/>
          <a:lstStyle/>
          <a:p>
            <a:fld id="{3AA6433F-7AB6-4BC6-B444-B284FEE51B74}" type="slidenum">
              <a:rPr lang="en-US" smtClean="0">
                <a:solidFill>
                  <a:prstClr val="black"/>
                </a:solidFill>
                <a:latin typeface="Calibri" panose="020F0502020204030204"/>
              </a: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2553371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6_Title Slide">
  <p:cSld name="6_Title Slide">
    <p:spTree>
      <p:nvGrpSpPr>
        <p:cNvPr id="1" name="Shape 44"/>
        <p:cNvGrpSpPr/>
        <p:nvPr/>
      </p:nvGrpSpPr>
      <p:grpSpPr>
        <a:xfrm>
          <a:off x="0" y="0"/>
          <a:ext cx="0" cy="0"/>
          <a:chOff x="0" y="0"/>
          <a:chExt cx="0" cy="0"/>
        </a:xfrm>
      </p:grpSpPr>
      <p:sp>
        <p:nvSpPr>
          <p:cNvPr id="45" name="Shape 45"/>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6" name="Shape 4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47" name="Shape 47"/>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48" name="Shape 48"/>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49" name="Shape 49"/>
          <p:cNvSpPr txBox="1">
            <a:spLocks noGrp="1"/>
          </p:cNvSpPr>
          <p:nvPr>
            <p:ph type="title"/>
          </p:nvPr>
        </p:nvSpPr>
        <p:spPr>
          <a:xfrm>
            <a:off x="8987818" y="1123836"/>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Shape 50"/>
          <p:cNvSpPr>
            <a:spLocks noGrp="1"/>
          </p:cNvSpPr>
          <p:nvPr>
            <p:ph type="pic" idx="2"/>
          </p:nvPr>
        </p:nvSpPr>
        <p:spPr>
          <a:xfrm>
            <a:off x="632104" y="844739"/>
            <a:ext cx="7859606" cy="5159375"/>
          </a:xfrm>
          <a:prstGeom prst="rect">
            <a:avLst/>
          </a:prstGeom>
          <a:noFill/>
          <a:ln>
            <a:noFill/>
          </a:ln>
        </p:spPr>
        <p:txBody>
          <a:bodyPr spcFirstLastPara="1" wrap="square" lIns="91425" tIns="91425" rIns="91425" bIns="91425" anchor="ctr" anchorCtr="0"/>
          <a:lstStyle>
            <a:lvl1pPr marR="0" lvl="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03929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rgbClr val="042E60"/>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FFFFFF"/>
                </a:solidFill>
                <a:latin typeface="Arial"/>
                <a:ea typeface="Arial"/>
                <a:cs typeface="Arial"/>
                <a:sym typeface="Arial"/>
              </a:defRPr>
            </a:lvl1pPr>
            <a:lvl2pPr marL="0" marR="0" lvl="1" indent="0" algn="r" rtl="0">
              <a:spcBef>
                <a:spcPts val="0"/>
              </a:spcBef>
              <a:buNone/>
              <a:defRPr sz="1200" b="0" i="0" u="none" strike="noStrike" cap="none">
                <a:solidFill>
                  <a:srgbClr val="FFFFFF"/>
                </a:solidFill>
                <a:latin typeface="Arial"/>
                <a:ea typeface="Arial"/>
                <a:cs typeface="Arial"/>
                <a:sym typeface="Arial"/>
              </a:defRPr>
            </a:lvl2pPr>
            <a:lvl3pPr marL="0" marR="0" lvl="2" indent="0" algn="r" rtl="0">
              <a:spcBef>
                <a:spcPts val="0"/>
              </a:spcBef>
              <a:buNone/>
              <a:defRPr sz="1200" b="0" i="0" u="none" strike="noStrike" cap="none">
                <a:solidFill>
                  <a:srgbClr val="FFFFFF"/>
                </a:solidFill>
                <a:latin typeface="Arial"/>
                <a:ea typeface="Arial"/>
                <a:cs typeface="Arial"/>
                <a:sym typeface="Arial"/>
              </a:defRPr>
            </a:lvl3pPr>
            <a:lvl4pPr marL="0" marR="0" lvl="3" indent="0" algn="r" rtl="0">
              <a:spcBef>
                <a:spcPts val="0"/>
              </a:spcBef>
              <a:buNone/>
              <a:defRPr sz="1200" b="0" i="0" u="none" strike="noStrike" cap="none">
                <a:solidFill>
                  <a:srgbClr val="FFFFFF"/>
                </a:solidFill>
                <a:latin typeface="Arial"/>
                <a:ea typeface="Arial"/>
                <a:cs typeface="Arial"/>
                <a:sym typeface="Arial"/>
              </a:defRPr>
            </a:lvl4pPr>
            <a:lvl5pPr marL="0" marR="0" lvl="4" indent="0" algn="r" rtl="0">
              <a:spcBef>
                <a:spcPts val="0"/>
              </a:spcBef>
              <a:buNone/>
              <a:defRPr sz="1200" b="0" i="0" u="none" strike="noStrike" cap="none">
                <a:solidFill>
                  <a:srgbClr val="FFFFFF"/>
                </a:solidFill>
                <a:latin typeface="Arial"/>
                <a:ea typeface="Arial"/>
                <a:cs typeface="Arial"/>
                <a:sym typeface="Arial"/>
              </a:defRPr>
            </a:lvl5pPr>
            <a:lvl6pPr marL="0" marR="0" lvl="5" indent="0" algn="r" rtl="0">
              <a:spcBef>
                <a:spcPts val="0"/>
              </a:spcBef>
              <a:buNone/>
              <a:defRPr sz="1200" b="0" i="0" u="none" strike="noStrike" cap="none">
                <a:solidFill>
                  <a:srgbClr val="FFFFFF"/>
                </a:solidFill>
                <a:latin typeface="Arial"/>
                <a:ea typeface="Arial"/>
                <a:cs typeface="Arial"/>
                <a:sym typeface="Arial"/>
              </a:defRPr>
            </a:lvl6pPr>
            <a:lvl7pPr marL="0" marR="0" lvl="6" indent="0" algn="r" rtl="0">
              <a:spcBef>
                <a:spcPts val="0"/>
              </a:spcBef>
              <a:buNone/>
              <a:defRPr sz="1200" b="0" i="0" u="none" strike="noStrike" cap="none">
                <a:solidFill>
                  <a:srgbClr val="FFFFFF"/>
                </a:solidFill>
                <a:latin typeface="Arial"/>
                <a:ea typeface="Arial"/>
                <a:cs typeface="Arial"/>
                <a:sym typeface="Arial"/>
              </a:defRPr>
            </a:lvl7pPr>
            <a:lvl8pPr marL="0" marR="0" lvl="7" indent="0" algn="r" rtl="0">
              <a:spcBef>
                <a:spcPts val="0"/>
              </a:spcBef>
              <a:buNone/>
              <a:defRPr sz="1200" b="0" i="0" u="none" strike="noStrike" cap="none">
                <a:solidFill>
                  <a:srgbClr val="FFFFFF"/>
                </a:solidFill>
                <a:latin typeface="Arial"/>
                <a:ea typeface="Arial"/>
                <a:cs typeface="Arial"/>
                <a:sym typeface="Arial"/>
              </a:defRPr>
            </a:lvl8pPr>
            <a:lvl9pPr marL="0" marR="0" lvl="8" indent="0" algn="r" rtl="0">
              <a:spcBef>
                <a:spcPts val="0"/>
              </a:spcBef>
              <a:buNone/>
              <a:defRPr sz="1200" b="0" i="0" u="none" strike="noStrike" cap="none">
                <a:solidFill>
                  <a:srgbClr val="FFFFFF"/>
                </a:solidFill>
                <a:latin typeface="Arial"/>
                <a:ea typeface="Arial"/>
                <a:cs typeface="Arial"/>
                <a:sym typeface="Arial"/>
              </a:defRPr>
            </a:lvl9pPr>
          </a:lstStyle>
          <a:p>
            <a:fld id="{00000000-1234-1234-1234-123412341234}" type="slidenum">
              <a:rPr lang="en-US"/>
              <a:pPr/>
              <a:t>‹#›</a:t>
            </a:fld>
            <a:endParaRPr/>
          </a:p>
        </p:txBody>
      </p:sp>
      <p:sp>
        <p:nvSpPr>
          <p:cNvPr id="103" name="Shape 103"/>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4" name="Shape 104"/>
          <p:cNvPicPr preferRelativeResize="0"/>
          <p:nvPr/>
        </p:nvPicPr>
        <p:blipFill rotWithShape="1">
          <a:blip r:embed="rId2">
            <a:alphaModFix/>
          </a:blip>
          <a:srcRect/>
          <a:stretch/>
        </p:blipFill>
        <p:spPr>
          <a:xfrm>
            <a:off x="240067" y="6356350"/>
            <a:ext cx="1106424" cy="286163"/>
          </a:xfrm>
          <a:prstGeom prst="rect">
            <a:avLst/>
          </a:prstGeom>
          <a:noFill/>
          <a:ln>
            <a:noFill/>
          </a:ln>
        </p:spPr>
      </p:pic>
    </p:spTree>
    <p:extLst>
      <p:ext uri="{BB962C8B-B14F-4D97-AF65-F5344CB8AC3E}">
        <p14:creationId xmlns:p14="http://schemas.microsoft.com/office/powerpoint/2010/main" val="58085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Shape 107"/>
          <p:cNvSpPr txBox="1">
            <a:spLocks noGrp="1"/>
          </p:cNvSpPr>
          <p:nvPr>
            <p:ph type="body" idx="1"/>
          </p:nvPr>
        </p:nvSpPr>
        <p:spPr>
          <a:xfrm>
            <a:off x="3867912" y="868680"/>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08" name="Shape 108"/>
          <p:cNvSpPr txBox="1">
            <a:spLocks noGrp="1"/>
          </p:cNvSpPr>
          <p:nvPr>
            <p:ph type="body" idx="2"/>
          </p:nvPr>
        </p:nvSpPr>
        <p:spPr>
          <a:xfrm>
            <a:off x="256032"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09" name="Shape 10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09902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256032"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Shape 112"/>
          <p:cNvSpPr>
            <a:spLocks noGrp="1"/>
          </p:cNvSpPr>
          <p:nvPr>
            <p:ph type="pic" idx="2"/>
          </p:nvPr>
        </p:nvSpPr>
        <p:spPr>
          <a:xfrm>
            <a:off x="3570644" y="767419"/>
            <a:ext cx="8115230" cy="5330952"/>
          </a:xfrm>
          <a:prstGeom prst="rect">
            <a:avLst/>
          </a:prstGeom>
          <a:solidFill>
            <a:srgbClr val="BABABA"/>
          </a:solid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3200"/>
              <a:buFont typeface="Noto Sans Symbols"/>
              <a:buNone/>
              <a:defRPr sz="3200" b="0" i="0" u="none" strike="noStrike" cap="none">
                <a:solidFill>
                  <a:srgbClr val="3D3D3D"/>
                </a:solidFill>
                <a:latin typeface="Arial"/>
                <a:ea typeface="Arial"/>
                <a:cs typeface="Arial"/>
                <a:sym typeface="Arial"/>
              </a:defRPr>
            </a:lvl1pPr>
            <a:lvl2pPr marR="0" lvl="1" algn="l" rtl="0">
              <a:lnSpc>
                <a:spcPct val="90000"/>
              </a:lnSpc>
              <a:spcBef>
                <a:spcPts val="250"/>
              </a:spcBef>
              <a:spcAft>
                <a:spcPts val="0"/>
              </a:spcAft>
              <a:buClr>
                <a:srgbClr val="3D3D3D"/>
              </a:buClr>
              <a:buSzPts val="2800"/>
              <a:buFont typeface="Noto Sans Symbols"/>
              <a:buNone/>
              <a:defRPr sz="2800" b="0" i="0" u="none" strike="noStrike" cap="none">
                <a:solidFill>
                  <a:srgbClr val="3D3D3D"/>
                </a:solidFill>
                <a:latin typeface="Arial"/>
                <a:ea typeface="Arial"/>
                <a:cs typeface="Arial"/>
                <a:sym typeface="Arial"/>
              </a:defRPr>
            </a:lvl2pPr>
            <a:lvl3pPr marR="0" lvl="2" algn="l" rtl="0">
              <a:lnSpc>
                <a:spcPct val="90000"/>
              </a:lnSpc>
              <a:spcBef>
                <a:spcPts val="250"/>
              </a:spcBef>
              <a:spcAft>
                <a:spcPts val="0"/>
              </a:spcAft>
              <a:buClr>
                <a:srgbClr val="3D3D3D"/>
              </a:buClr>
              <a:buSzPts val="2400"/>
              <a:buFont typeface="Courier New"/>
              <a:buNone/>
              <a:defRPr sz="2400" b="0" i="0" u="none" strike="noStrike" cap="none">
                <a:solidFill>
                  <a:srgbClr val="3D3D3D"/>
                </a:solidFill>
                <a:latin typeface="Arial"/>
                <a:ea typeface="Arial"/>
                <a:cs typeface="Arial"/>
                <a:sym typeface="Arial"/>
              </a:defRPr>
            </a:lvl3pPr>
            <a:lvl4pPr marR="0" lvl="3"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l"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l"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l"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113" name="Shape 113"/>
          <p:cNvSpPr txBox="1">
            <a:spLocks noGrp="1"/>
          </p:cNvSpPr>
          <p:nvPr>
            <p:ph type="body" idx="1"/>
          </p:nvPr>
        </p:nvSpPr>
        <p:spPr>
          <a:xfrm>
            <a:off x="256032" y="3493008"/>
            <a:ext cx="2834640" cy="2322576"/>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
        <p:nvSpPr>
          <p:cNvPr id="114" name="Shape 1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31543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txBox="1">
            <a:spLocks noGrp="1"/>
          </p:cNvSpPr>
          <p:nvPr>
            <p:ph type="dt" idx="10"/>
          </p:nvPr>
        </p:nvSpPr>
        <p:spPr>
          <a:xfrm>
            <a:off x="838200" y="6356350"/>
            <a:ext cx="27432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8" name="Shape 118"/>
          <p:cNvSpPr txBox="1">
            <a:spLocks noGrp="1"/>
          </p:cNvSpPr>
          <p:nvPr>
            <p:ph type="ftr" idx="11"/>
          </p:nvPr>
        </p:nvSpPr>
        <p:spPr>
          <a:xfrm>
            <a:off x="4038600" y="6356350"/>
            <a:ext cx="4114800" cy="36512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pPr>
              <a:buClr>
                <a:srgbClr val="000000"/>
              </a:buClr>
              <a:buFont typeface="Arial"/>
              <a:buNone/>
            </a:pPr>
            <a:endParaRPr kern="0">
              <a:solidFill>
                <a:srgbClr val="042E60"/>
              </a:solidFill>
            </a:endParaRPr>
          </a:p>
        </p:txBody>
      </p:sp>
      <p:sp>
        <p:nvSpPr>
          <p:cNvPr id="119" name="Shape 1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1834100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6"/>
        <p:cNvGrpSpPr/>
        <p:nvPr/>
      </p:nvGrpSpPr>
      <p:grpSpPr>
        <a:xfrm>
          <a:off x="0" y="0"/>
          <a:ext cx="0" cy="0"/>
          <a:chOff x="0" y="0"/>
          <a:chExt cx="0" cy="0"/>
        </a:xfrm>
      </p:grpSpPr>
      <p:sp>
        <p:nvSpPr>
          <p:cNvPr id="17" name="Shape 17"/>
          <p:cNvSpPr/>
          <p:nvPr/>
        </p:nvSpPr>
        <p:spPr>
          <a:xfrm>
            <a:off x="0" y="761999"/>
            <a:ext cx="9141619" cy="5334001"/>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9270263" y="761999"/>
            <a:ext cx="2925318" cy="5334001"/>
          </a:xfrm>
          <a:prstGeom prst="rect">
            <a:avLst/>
          </a:prstGeom>
          <a:solidFill>
            <a:srgbClr val="F4F4F4">
              <a:alpha val="49803"/>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txBox="1">
            <a:spLocks noGrp="1"/>
          </p:cNvSpPr>
          <p:nvPr>
            <p:ph type="ctrTitle"/>
          </p:nvPr>
        </p:nvSpPr>
        <p:spPr>
          <a:xfrm>
            <a:off x="1069848"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5900"/>
              <a:buFont typeface="Arial Black"/>
              <a:buNone/>
              <a:defRPr sz="59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Shape 20"/>
          <p:cNvSpPr txBox="1">
            <a:spLocks noGrp="1"/>
          </p:cNvSpPr>
          <p:nvPr>
            <p:ph type="subTitle" idx="1"/>
          </p:nvPr>
        </p:nvSpPr>
        <p:spPr>
          <a:xfrm>
            <a:off x="1100015" y="4670246"/>
            <a:ext cx="7315200" cy="914400"/>
          </a:xfrm>
          <a:prstGeom prst="rect">
            <a:avLst/>
          </a:prstGeom>
          <a:noFill/>
          <a:ln>
            <a:noFill/>
          </a:ln>
        </p:spPr>
        <p:txBody>
          <a:bodyPr spcFirstLastPara="1" wrap="square" lIns="91425" tIns="91425" rIns="91425" bIns="91425" anchor="t" anchorCtr="0"/>
          <a:lstStyle>
            <a:lvl1pPr marR="0" lvl="0" algn="l" rtl="0">
              <a:lnSpc>
                <a:spcPct val="90000"/>
              </a:lnSpc>
              <a:spcBef>
                <a:spcPts val="1200"/>
              </a:spcBef>
              <a:spcAft>
                <a:spcPts val="0"/>
              </a:spcAft>
              <a:buClr>
                <a:schemeClr val="accent1"/>
              </a:buClr>
              <a:buSzPts val="2200"/>
              <a:buFont typeface="Noto Sans Symbols"/>
              <a:buNone/>
              <a:defRPr sz="2200" b="0" i="0" u="none" strike="noStrike" cap="none">
                <a:solidFill>
                  <a:srgbClr val="ACD3FF"/>
                </a:solidFill>
                <a:latin typeface="Arial"/>
                <a:ea typeface="Arial"/>
                <a:cs typeface="Arial"/>
                <a:sym typeface="Arial"/>
              </a:defRPr>
            </a:lvl1pPr>
            <a:lvl2pPr marR="0" lvl="1" algn="ctr" rtl="0">
              <a:lnSpc>
                <a:spcPct val="90000"/>
              </a:lnSpc>
              <a:spcBef>
                <a:spcPts val="250"/>
              </a:spcBef>
              <a:spcAft>
                <a:spcPts val="0"/>
              </a:spcAft>
              <a:buClr>
                <a:srgbClr val="3D3D3D"/>
              </a:buClr>
              <a:buSzPts val="2200"/>
              <a:buFont typeface="Noto Sans Symbols"/>
              <a:buNone/>
              <a:defRPr sz="2200" b="0" i="0" u="none" strike="noStrike" cap="none">
                <a:solidFill>
                  <a:srgbClr val="3D3D3D"/>
                </a:solidFill>
                <a:latin typeface="Arial"/>
                <a:ea typeface="Arial"/>
                <a:cs typeface="Arial"/>
                <a:sym typeface="Arial"/>
              </a:defRPr>
            </a:lvl2pPr>
            <a:lvl3pPr marR="0" lvl="2" algn="ctr" rtl="0">
              <a:lnSpc>
                <a:spcPct val="90000"/>
              </a:lnSpc>
              <a:spcBef>
                <a:spcPts val="250"/>
              </a:spcBef>
              <a:spcAft>
                <a:spcPts val="0"/>
              </a:spcAft>
              <a:buClr>
                <a:srgbClr val="3D3D3D"/>
              </a:buClr>
              <a:buSzPts val="2200"/>
              <a:buFont typeface="Courier New"/>
              <a:buNone/>
              <a:defRPr sz="2200" b="0" i="0" u="none" strike="noStrike" cap="none">
                <a:solidFill>
                  <a:srgbClr val="3D3D3D"/>
                </a:solidFill>
                <a:latin typeface="Arial"/>
                <a:ea typeface="Arial"/>
                <a:cs typeface="Arial"/>
                <a:sym typeface="Arial"/>
              </a:defRPr>
            </a:lvl3pPr>
            <a:lvl4pPr marR="0" lvl="3"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4pPr>
            <a:lvl5pPr marR="0" lvl="4" algn="ctr" rtl="0">
              <a:lnSpc>
                <a:spcPct val="90000"/>
              </a:lnSpc>
              <a:spcBef>
                <a:spcPts val="250"/>
              </a:spcBef>
              <a:spcAft>
                <a:spcPts val="0"/>
              </a:spcAft>
              <a:buClr>
                <a:srgbClr val="3D3D3D"/>
              </a:buClr>
              <a:buSzPts val="2000"/>
              <a:buFont typeface="Noto Sans Symbols"/>
              <a:buNone/>
              <a:defRPr sz="2000" b="0" i="0" u="none" strike="noStrike" cap="none">
                <a:solidFill>
                  <a:srgbClr val="3D3D3D"/>
                </a:solidFill>
                <a:latin typeface="Arial"/>
                <a:ea typeface="Arial"/>
                <a:cs typeface="Arial"/>
                <a:sym typeface="Arial"/>
              </a:defRPr>
            </a:lvl5pPr>
            <a:lvl6pPr marR="0" lvl="5"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6pPr>
            <a:lvl7pPr marR="0" lvl="6"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7pPr>
            <a:lvl8pPr marR="0" lvl="7" algn="ctr" rtl="0">
              <a:lnSpc>
                <a:spcPct val="90000"/>
              </a:lnSpc>
              <a:spcBef>
                <a:spcPts val="250"/>
              </a:spcBef>
              <a:spcAft>
                <a:spcPts val="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8pPr>
            <a:lvl9pPr marR="0" lvl="8" algn="ctr" rtl="0">
              <a:lnSpc>
                <a:spcPct val="90000"/>
              </a:lnSpc>
              <a:spcBef>
                <a:spcPts val="250"/>
              </a:spcBef>
              <a:spcAft>
                <a:spcPts val="250"/>
              </a:spcAft>
              <a:buClr>
                <a:schemeClr val="accent1"/>
              </a:buClr>
              <a:buSzPts val="2000"/>
              <a:buFont typeface="Noto Sans Symbols"/>
              <a:buNone/>
              <a:defRPr sz="2000" b="0" i="0" u="none" strike="noStrike" cap="none">
                <a:solidFill>
                  <a:srgbClr val="076DEA"/>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pic>
        <p:nvPicPr>
          <p:cNvPr id="22" name="Shape 22"/>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3426099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7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smtClean="0"/>
              <a:t>Click to edit Master title style</a:t>
            </a:r>
            <a:endParaRPr lang="en-US" dirty="0"/>
          </a:p>
        </p:txBody>
      </p:sp>
      <p:sp>
        <p:nvSpPr>
          <p:cNvPr id="14" name="Content Placeholder 2"/>
          <p:cNvSpPr>
            <a:spLocks noGrp="1"/>
          </p:cNvSpPr>
          <p:nvPr>
            <p:ph idx="1"/>
          </p:nvPr>
        </p:nvSpPr>
        <p:spPr>
          <a:xfrm>
            <a:off x="904306" y="864107"/>
            <a:ext cx="7315200" cy="5120640"/>
          </a:xfrm>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16984347"/>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
        <p:nvSpPr>
          <p:cNvPr id="7" name="Rectangle 6"/>
          <p:cNvSpPr/>
          <p:nvPr/>
        </p:nvSpPr>
        <p:spPr>
          <a:xfrm>
            <a:off x="1" y="761999"/>
            <a:ext cx="384048" cy="5334001"/>
          </a:xfrm>
          <a:prstGeom prst="rect">
            <a:avLst/>
          </a:prstGeom>
          <a:solidFill>
            <a:srgbClr val="F4F4F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6356350"/>
            <a:ext cx="1104000" cy="285536"/>
          </a:xfrm>
          <a:prstGeom prst="rect">
            <a:avLst/>
          </a:prstGeom>
        </p:spPr>
      </p:pic>
      <p:sp>
        <p:nvSpPr>
          <p:cNvPr id="8" name="Rectangle 7"/>
          <p:cNvSpPr/>
          <p:nvPr userDrawn="1"/>
        </p:nvSpPr>
        <p:spPr>
          <a:xfrm>
            <a:off x="8739764" y="758952"/>
            <a:ext cx="3443590"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itle 1"/>
          <p:cNvSpPr>
            <a:spLocks noGrp="1"/>
          </p:cNvSpPr>
          <p:nvPr>
            <p:ph type="title"/>
          </p:nvPr>
        </p:nvSpPr>
        <p:spPr>
          <a:xfrm>
            <a:off x="8987818" y="1123836"/>
            <a:ext cx="2947482" cy="4601183"/>
          </a:xfrm>
        </p:spPr>
        <p:txBody>
          <a:bodyPr/>
          <a:lstStyle/>
          <a:p>
            <a:r>
              <a:rPr lang="en-US" smtClean="0"/>
              <a:t>Click to edit Master title style</a:t>
            </a:r>
            <a:endParaRPr lang="en-US" dirty="0"/>
          </a:p>
        </p:txBody>
      </p:sp>
      <p:sp>
        <p:nvSpPr>
          <p:cNvPr id="14" name="Content Placeholder 2"/>
          <p:cNvSpPr>
            <a:spLocks noGrp="1"/>
          </p:cNvSpPr>
          <p:nvPr>
            <p:ph idx="1"/>
          </p:nvPr>
        </p:nvSpPr>
        <p:spPr>
          <a:xfrm>
            <a:off x="904306" y="864107"/>
            <a:ext cx="7315200" cy="5120640"/>
          </a:xfrm>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85044727"/>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7817356"/>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a:lvl1pPr>
            <a:lvl2pPr>
              <a:buClr>
                <a:schemeClr val="bg2">
                  <a:lumMod val="25000"/>
                </a:schemeClr>
              </a:buClr>
              <a:defRPr/>
            </a:lvl2pPr>
            <a:lvl3pPr marL="1143000" indent="-182880">
              <a:buClr>
                <a:schemeClr val="bg2">
                  <a:lumMod val="25000"/>
                </a:schemeClr>
              </a:buClr>
              <a:buFont typeface="Courier New" panose="02070309020205020404" pitchFamily="49" charset="0"/>
              <a:buChar char="o"/>
              <a:defRPr/>
            </a:lvl3pPr>
            <a:lvl4pPr marL="1600200" indent="-182880">
              <a:buClr>
                <a:schemeClr val="bg2">
                  <a:lumMod val="25000"/>
                </a:schemeClr>
              </a:buClr>
              <a:buFont typeface="Wingdings" panose="05000000000000000000" pitchFamily="2" charset="2"/>
              <a:buChar char="§"/>
              <a:defRPr/>
            </a:lvl4pPr>
            <a:lvl5pPr>
              <a:buClr>
                <a:schemeClr val="bg2">
                  <a:lumMod val="25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4921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2_Blank">
    <p:bg>
      <p:bgPr>
        <a:solidFill>
          <a:schemeClr val="accent2"/>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sp>
        <p:nvSpPr>
          <p:cNvPr id="8" name="Title 1"/>
          <p:cNvSpPr>
            <a:spLocks noGrp="1"/>
          </p:cNvSpPr>
          <p:nvPr>
            <p:ph type="title"/>
          </p:nvPr>
        </p:nvSpPr>
        <p:spPr>
          <a:xfrm>
            <a:off x="1011314" y="3063362"/>
            <a:ext cx="10162834" cy="1117493"/>
          </a:xfrm>
        </p:spPr>
        <p:txBody>
          <a:bodyPr anchor="b">
            <a:normAutofit/>
          </a:bodyPr>
          <a:lstStyle>
            <a:lvl1pPr algn="ctr">
              <a:defRPr sz="5900" b="0" spc="-100" baseline="0">
                <a:solidFill>
                  <a:srgbClr val="FFFFFF"/>
                </a:solidFill>
              </a:defRPr>
            </a:lvl1pPr>
          </a:lstStyle>
          <a:p>
            <a:r>
              <a:rPr lang="en-US" dirty="0"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2508" y="6235139"/>
            <a:ext cx="1414178" cy="365760"/>
          </a:xfrm>
          <a:prstGeom prst="rect">
            <a:avLst/>
          </a:prstGeom>
        </p:spPr>
      </p:pic>
    </p:spTree>
    <p:extLst>
      <p:ext uri="{BB962C8B-B14F-4D97-AF65-F5344CB8AC3E}">
        <p14:creationId xmlns:p14="http://schemas.microsoft.com/office/powerpoint/2010/main" val="420851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4_Title Slide">
  <p:cSld name="4_Title Slide">
    <p:spTree>
      <p:nvGrpSpPr>
        <p:cNvPr id="1" name="Shape 51"/>
        <p:cNvGrpSpPr/>
        <p:nvPr/>
      </p:nvGrpSpPr>
      <p:grpSpPr>
        <a:xfrm>
          <a:off x="0" y="0"/>
          <a:ext cx="0" cy="0"/>
          <a:chOff x="0" y="0"/>
          <a:chExt cx="0" cy="0"/>
        </a:xfrm>
      </p:grpSpPr>
      <p:sp>
        <p:nvSpPr>
          <p:cNvPr id="52" name="Shape 52"/>
          <p:cNvSpPr/>
          <p:nvPr/>
        </p:nvSpPr>
        <p:spPr>
          <a:xfrm>
            <a:off x="1" y="761999"/>
            <a:ext cx="384048" cy="5334001"/>
          </a:xfrm>
          <a:prstGeom prst="rect">
            <a:avLst/>
          </a:prstGeom>
          <a:solidFill>
            <a:srgbClr val="F4F4F4"/>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3" name="Shape 5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54" name="Shape 54"/>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55" name="Shape 55"/>
          <p:cNvSpPr/>
          <p:nvPr/>
        </p:nvSpPr>
        <p:spPr>
          <a:xfrm>
            <a:off x="8739764"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56" name="Shape 56"/>
          <p:cNvSpPr txBox="1">
            <a:spLocks noGrp="1"/>
          </p:cNvSpPr>
          <p:nvPr>
            <p:ph type="body" idx="1"/>
          </p:nvPr>
        </p:nvSpPr>
        <p:spPr>
          <a:xfrm>
            <a:off x="788081" y="975460"/>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57" name="Shape 57"/>
          <p:cNvSpPr txBox="1">
            <a:spLocks noGrp="1"/>
          </p:cNvSpPr>
          <p:nvPr>
            <p:ph type="body" idx="2"/>
          </p:nvPr>
        </p:nvSpPr>
        <p:spPr>
          <a:xfrm>
            <a:off x="788081" y="1882810"/>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58" name="Shape 58"/>
          <p:cNvSpPr txBox="1">
            <a:spLocks noGrp="1"/>
          </p:cNvSpPr>
          <p:nvPr>
            <p:ph type="title"/>
          </p:nvPr>
        </p:nvSpPr>
        <p:spPr>
          <a:xfrm>
            <a:off x="9048974" y="1143000"/>
            <a:ext cx="2834640" cy="2377440"/>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FFFFFF"/>
              </a:buClr>
              <a:buSzPts val="3200"/>
              <a:buFont typeface="Arial Black"/>
              <a:buNone/>
              <a:defRPr sz="32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9" name="Shape 59"/>
          <p:cNvSpPr txBox="1">
            <a:spLocks noGrp="1"/>
          </p:cNvSpPr>
          <p:nvPr>
            <p:ph type="body" idx="3"/>
          </p:nvPr>
        </p:nvSpPr>
        <p:spPr>
          <a:xfrm>
            <a:off x="9048974" y="3494176"/>
            <a:ext cx="2834640" cy="232199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1200"/>
              </a:spcBef>
              <a:spcAft>
                <a:spcPts val="0"/>
              </a:spcAft>
              <a:buClr>
                <a:schemeClr val="accent1"/>
              </a:buClr>
              <a:buSzPts val="1400"/>
              <a:buFont typeface="Noto Sans Symbols"/>
              <a:buNone/>
              <a:defRPr sz="1400" b="0" i="0" u="none" strike="noStrike" cap="none">
                <a:solidFill>
                  <a:srgbClr val="FFFFFF"/>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200"/>
              <a:buFont typeface="Noto Sans Symbols"/>
              <a:buNone/>
              <a:defRPr sz="1200" b="0"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000"/>
              <a:buFont typeface="Courier New"/>
              <a:buNone/>
              <a:defRPr sz="1000" b="0"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900"/>
              <a:buFont typeface="Noto Sans Symbols"/>
              <a:buNone/>
              <a:defRPr sz="900" b="0"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900"/>
              <a:buFont typeface="Noto Sans Symbols"/>
              <a:buNone/>
              <a:defRPr sz="9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17294635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7547650" cy="807720"/>
          </a:xfrm>
        </p:spPr>
        <p:txBody>
          <a:bodyPr anchor="b">
            <a:normAutofit/>
          </a:bodyPr>
          <a:lstStyle>
            <a:lvl1pPr marL="0" indent="0">
              <a:spcBef>
                <a:spcPts val="0"/>
              </a:spcBef>
              <a:buNone/>
              <a:defRPr sz="2000" b="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67912" y="1930936"/>
            <a:ext cx="7547650" cy="4023360"/>
          </a:xfrm>
        </p:spPr>
        <p:txBody>
          <a:bodyPr/>
          <a:lstStyle>
            <a:lvl1pPr marL="0" indent="0">
              <a:buNone/>
              <a:defRPr sz="2000"/>
            </a:lvl1pPr>
            <a:lvl2pPr>
              <a:buClr>
                <a:schemeClr val="bg2">
                  <a:lumMod val="25000"/>
                </a:schemeClr>
              </a:buClr>
              <a:defRPr sz="1800"/>
            </a:lvl2pPr>
            <a:lvl3pPr marL="1143000" indent="-182880">
              <a:buClr>
                <a:schemeClr val="bg2">
                  <a:lumMod val="25000"/>
                </a:schemeClr>
              </a:buClr>
              <a:buFont typeface="Courier New" panose="02070309020205020404" pitchFamily="49" charset="0"/>
              <a:buChar char="o"/>
              <a:defRPr sz="1600"/>
            </a:lvl3pPr>
            <a:lvl4pPr marL="1600200" indent="-182880">
              <a:buClr>
                <a:schemeClr val="bg2">
                  <a:lumMod val="25000"/>
                </a:schemeClr>
              </a:buClr>
              <a:buFont typeface="Wingdings" panose="05000000000000000000" pitchFamily="2" charset="2"/>
              <a:buChar cha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Slide Number Placeholder 11"/>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6029132"/>
      </p:ext>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23"/>
        <p:cNvGrpSpPr/>
        <p:nvPr/>
      </p:nvGrpSpPr>
      <p:grpSpPr>
        <a:xfrm>
          <a:off x="0" y="0"/>
          <a:ext cx="0" cy="0"/>
          <a:chOff x="0" y="0"/>
          <a:chExt cx="0" cy="0"/>
        </a:xfrm>
      </p:grpSpPr>
      <p:sp>
        <p:nvSpPr>
          <p:cNvPr id="24" name="Shape 24"/>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defTabSz="457200"/>
            <a:endParaRPr>
              <a:solidFill>
                <a:srgbClr val="042E60"/>
              </a:solidFill>
              <a:cs typeface="Arial"/>
              <a:sym typeface="Arial"/>
            </a:endParaRPr>
          </a:p>
        </p:txBody>
      </p:sp>
      <p:sp>
        <p:nvSpPr>
          <p:cNvPr id="25" name="Shape 25"/>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26" name="Shape 26"/>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27" name="Shape 27"/>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defTabSz="457200"/>
            <a:endParaRPr>
              <a:solidFill>
                <a:srgbClr val="042E60"/>
              </a:solidFill>
              <a:cs typeface="Arial"/>
              <a:sym typeface="Arial"/>
            </a:endParaRPr>
          </a:p>
        </p:txBody>
      </p:sp>
      <p:sp>
        <p:nvSpPr>
          <p:cNvPr id="28" name="Shape 28"/>
          <p:cNvSpPr txBox="1">
            <a:spLocks noGrp="1"/>
          </p:cNvSpPr>
          <p:nvPr>
            <p:ph type="body" idx="1"/>
          </p:nvPr>
        </p:nvSpPr>
        <p:spPr>
          <a:xfrm>
            <a:off x="816702" y="841790"/>
            <a:ext cx="10531483"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29" name="Shape 29"/>
          <p:cNvSpPr txBox="1">
            <a:spLocks noGrp="1"/>
          </p:cNvSpPr>
          <p:nvPr>
            <p:ph type="body" idx="2"/>
          </p:nvPr>
        </p:nvSpPr>
        <p:spPr>
          <a:xfrm>
            <a:off x="816703" y="1749140"/>
            <a:ext cx="10531482"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259730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60"/>
        <p:cNvGrpSpPr/>
        <p:nvPr/>
      </p:nvGrpSpPr>
      <p:grpSpPr>
        <a:xfrm>
          <a:off x="0" y="0"/>
          <a:ext cx="0" cy="0"/>
          <a:chOff x="0" y="0"/>
          <a:chExt cx="0" cy="0"/>
        </a:xfrm>
      </p:grpSpPr>
      <p:sp>
        <p:nvSpPr>
          <p:cNvPr id="61" name="Shape 61"/>
          <p:cNvSpPr/>
          <p:nvPr/>
        </p:nvSpPr>
        <p:spPr>
          <a:xfrm>
            <a:off x="1" y="761999"/>
            <a:ext cx="384048" cy="5334001"/>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2" name="Shape 62"/>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pic>
        <p:nvPicPr>
          <p:cNvPr id="63" name="Shape 63"/>
          <p:cNvPicPr preferRelativeResize="0"/>
          <p:nvPr/>
        </p:nvPicPr>
        <p:blipFill rotWithShape="1">
          <a:blip r:embed="rId2">
            <a:alphaModFix/>
          </a:blip>
          <a:srcRect/>
          <a:stretch/>
        </p:blipFill>
        <p:spPr>
          <a:xfrm>
            <a:off x="252919" y="6356350"/>
            <a:ext cx="1104000" cy="285536"/>
          </a:xfrm>
          <a:prstGeom prst="rect">
            <a:avLst/>
          </a:prstGeom>
          <a:noFill/>
          <a:ln>
            <a:noFill/>
          </a:ln>
        </p:spPr>
      </p:pic>
      <p:sp>
        <p:nvSpPr>
          <p:cNvPr id="64" name="Shape 64"/>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65" name="Shape 65"/>
          <p:cNvSpPr txBox="1">
            <a:spLocks noGrp="1"/>
          </p:cNvSpPr>
          <p:nvPr>
            <p:ph type="body" idx="1"/>
          </p:nvPr>
        </p:nvSpPr>
        <p:spPr>
          <a:xfrm>
            <a:off x="816703" y="841790"/>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6" name="Shape 66"/>
          <p:cNvSpPr txBox="1">
            <a:spLocks noGrp="1"/>
          </p:cNvSpPr>
          <p:nvPr>
            <p:ph type="body" idx="2"/>
          </p:nvPr>
        </p:nvSpPr>
        <p:spPr>
          <a:xfrm>
            <a:off x="816703" y="1749140"/>
            <a:ext cx="4905407"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67" name="Shape 67"/>
          <p:cNvSpPr txBox="1">
            <a:spLocks noGrp="1"/>
          </p:cNvSpPr>
          <p:nvPr>
            <p:ph type="body" idx="3"/>
          </p:nvPr>
        </p:nvSpPr>
        <p:spPr>
          <a:xfrm>
            <a:off x="6477802" y="838742"/>
            <a:ext cx="4905407"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400"/>
              <a:buFont typeface="Noto Sans Symbols"/>
              <a:buNone/>
              <a:defRPr sz="24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68" name="Shape 68"/>
          <p:cNvSpPr txBox="1">
            <a:spLocks noGrp="1"/>
          </p:cNvSpPr>
          <p:nvPr>
            <p:ph type="body" idx="4"/>
          </p:nvPr>
        </p:nvSpPr>
        <p:spPr>
          <a:xfrm>
            <a:off x="6477802" y="1746092"/>
            <a:ext cx="4905408"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Tree>
    <p:extLst>
      <p:ext uri="{BB962C8B-B14F-4D97-AF65-F5344CB8AC3E}">
        <p14:creationId xmlns:p14="http://schemas.microsoft.com/office/powerpoint/2010/main" val="846746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867912" y="1298448"/>
            <a:ext cx="7315200" cy="3255264"/>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Shape 75"/>
          <p:cNvSpPr txBox="1">
            <a:spLocks noGrp="1"/>
          </p:cNvSpPr>
          <p:nvPr>
            <p:ph type="body" idx="1"/>
          </p:nvPr>
        </p:nvSpPr>
        <p:spPr>
          <a:xfrm>
            <a:off x="3886200" y="4672584"/>
            <a:ext cx="7315200" cy="914400"/>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200"/>
              </a:spcBef>
              <a:spcAft>
                <a:spcPts val="0"/>
              </a:spcAft>
              <a:buClr>
                <a:schemeClr val="accent1"/>
              </a:buClr>
              <a:buSzPts val="2200"/>
              <a:buFont typeface="Noto Sans Symbols"/>
              <a:buNone/>
              <a:defRPr sz="2200" b="0" i="0" u="none" strike="noStrike" cap="none">
                <a:solidFill>
                  <a:srgbClr val="0099DC"/>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1800"/>
              <a:buFont typeface="Noto Sans Symbols"/>
              <a:buNone/>
              <a:defRPr sz="1800" b="0" i="0" u="none" strike="noStrike" cap="none">
                <a:solidFill>
                  <a:srgbClr val="888C9C"/>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600"/>
              <a:buFont typeface="Courier New"/>
              <a:buNone/>
              <a:defRPr sz="1600" b="0" i="0" u="none" strike="noStrike" cap="none">
                <a:solidFill>
                  <a:srgbClr val="888C9C"/>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400"/>
              <a:buFont typeface="Noto Sans Symbols"/>
              <a:buNone/>
              <a:defRPr sz="1400" b="0" i="0" u="none" strike="noStrike" cap="none">
                <a:solidFill>
                  <a:srgbClr val="888C9C"/>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400"/>
              <a:buFont typeface="Noto Sans Symbols"/>
              <a:buNone/>
              <a:defRPr sz="1400" b="0" i="0" u="none" strike="noStrike" cap="none">
                <a:solidFill>
                  <a:srgbClr val="888C9C"/>
                </a:solidFill>
                <a:latin typeface="Arial"/>
                <a:ea typeface="Arial"/>
                <a:cs typeface="Arial"/>
                <a:sym typeface="Arial"/>
              </a:defRPr>
            </a:lvl9pPr>
          </a:lstStyle>
          <a:p>
            <a:endParaRPr/>
          </a:p>
        </p:txBody>
      </p:sp>
      <p:sp>
        <p:nvSpPr>
          <p:cNvPr id="76" name="Shape 7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857566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9" name="Shape 79"/>
          <p:cNvSpPr txBox="1">
            <a:spLocks noGrp="1"/>
          </p:cNvSpPr>
          <p:nvPr>
            <p:ph type="body" idx="1"/>
          </p:nvPr>
        </p:nvSpPr>
        <p:spPr>
          <a:xfrm>
            <a:off x="3867912"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0" name="Shape 80"/>
          <p:cNvSpPr txBox="1">
            <a:spLocks noGrp="1"/>
          </p:cNvSpPr>
          <p:nvPr>
            <p:ph type="body" idx="2"/>
          </p:nvPr>
        </p:nvSpPr>
        <p:spPr>
          <a:xfrm>
            <a:off x="7818120" y="868680"/>
            <a:ext cx="347472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97356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4" name="Shape 84"/>
          <p:cNvSpPr txBox="1">
            <a:spLocks noGrp="1"/>
          </p:cNvSpPr>
          <p:nvPr>
            <p:ph type="body" idx="1"/>
          </p:nvPr>
        </p:nvSpPr>
        <p:spPr>
          <a:xfrm>
            <a:off x="3867912" y="1023586"/>
            <a:ext cx="347472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5" name="Shape 85"/>
          <p:cNvSpPr txBox="1">
            <a:spLocks noGrp="1"/>
          </p:cNvSpPr>
          <p:nvPr>
            <p:ph type="body" idx="2"/>
          </p:nvPr>
        </p:nvSpPr>
        <p:spPr>
          <a:xfrm>
            <a:off x="3867912"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6" name="Shape 86"/>
          <p:cNvSpPr txBox="1">
            <a:spLocks noGrp="1"/>
          </p:cNvSpPr>
          <p:nvPr>
            <p:ph type="body" idx="3"/>
          </p:nvPr>
        </p:nvSpPr>
        <p:spPr>
          <a:xfrm>
            <a:off x="7818463" y="1023586"/>
            <a:ext cx="3474720" cy="813171"/>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87" name="Shape 87"/>
          <p:cNvSpPr txBox="1">
            <a:spLocks noGrp="1"/>
          </p:cNvSpPr>
          <p:nvPr>
            <p:ph type="body" idx="4"/>
          </p:nvPr>
        </p:nvSpPr>
        <p:spPr>
          <a:xfrm>
            <a:off x="7818463" y="1930936"/>
            <a:ext cx="347472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343917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Shape 91"/>
          <p:cNvSpPr txBox="1">
            <a:spLocks noGrp="1"/>
          </p:cNvSpPr>
          <p:nvPr>
            <p:ph type="body" idx="1"/>
          </p:nvPr>
        </p:nvSpPr>
        <p:spPr>
          <a:xfrm>
            <a:off x="3867912" y="1023586"/>
            <a:ext cx="7547650" cy="80772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0"/>
              </a:spcBef>
              <a:spcAft>
                <a:spcPts val="0"/>
              </a:spcAft>
              <a:buClr>
                <a:schemeClr val="accent1"/>
              </a:buClr>
              <a:buSzPts val="2000"/>
              <a:buFont typeface="Noto Sans Symbols"/>
              <a:buNone/>
              <a:defRPr sz="2000" b="1" i="0" u="none" strike="noStrike" cap="none">
                <a:solidFill>
                  <a:srgbClr val="042E60"/>
                </a:solidFill>
                <a:latin typeface="Arial"/>
                <a:ea typeface="Arial"/>
                <a:cs typeface="Arial"/>
                <a:sym typeface="Arial"/>
              </a:defRPr>
            </a:lvl1pPr>
            <a:lvl2pPr marL="914400" marR="0" lvl="1" indent="-228600" algn="l" rtl="0">
              <a:lnSpc>
                <a:spcPct val="90000"/>
              </a:lnSpc>
              <a:spcBef>
                <a:spcPts val="250"/>
              </a:spcBef>
              <a:spcAft>
                <a:spcPts val="0"/>
              </a:spcAft>
              <a:buClr>
                <a:srgbClr val="3D3D3D"/>
              </a:buClr>
              <a:buSzPts val="2000"/>
              <a:buFont typeface="Noto Sans Symbols"/>
              <a:buNone/>
              <a:defRPr sz="2000" b="1" i="0" u="none" strike="noStrike" cap="none">
                <a:solidFill>
                  <a:srgbClr val="3D3D3D"/>
                </a:solidFill>
                <a:latin typeface="Arial"/>
                <a:ea typeface="Arial"/>
                <a:cs typeface="Arial"/>
                <a:sym typeface="Arial"/>
              </a:defRPr>
            </a:lvl2pPr>
            <a:lvl3pPr marL="1371600" marR="0" lvl="2" indent="-228600" algn="l" rtl="0">
              <a:lnSpc>
                <a:spcPct val="90000"/>
              </a:lnSpc>
              <a:spcBef>
                <a:spcPts val="250"/>
              </a:spcBef>
              <a:spcAft>
                <a:spcPts val="0"/>
              </a:spcAft>
              <a:buClr>
                <a:srgbClr val="3D3D3D"/>
              </a:buClr>
              <a:buSzPts val="1800"/>
              <a:buFont typeface="Courier New"/>
              <a:buNone/>
              <a:defRPr sz="1800" b="1" i="0" u="none" strike="noStrike" cap="none">
                <a:solidFill>
                  <a:srgbClr val="3D3D3D"/>
                </a:solidFill>
                <a:latin typeface="Arial"/>
                <a:ea typeface="Arial"/>
                <a:cs typeface="Arial"/>
                <a:sym typeface="Arial"/>
              </a:defRPr>
            </a:lvl3pPr>
            <a:lvl4pPr marL="1828800" marR="0" lvl="3"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4pPr>
            <a:lvl5pPr marL="2286000" marR="0" lvl="4" indent="-228600" algn="l" rtl="0">
              <a:lnSpc>
                <a:spcPct val="90000"/>
              </a:lnSpc>
              <a:spcBef>
                <a:spcPts val="250"/>
              </a:spcBef>
              <a:spcAft>
                <a:spcPts val="0"/>
              </a:spcAft>
              <a:buClr>
                <a:srgbClr val="3D3D3D"/>
              </a:buClr>
              <a:buSzPts val="1600"/>
              <a:buFont typeface="Noto Sans Symbols"/>
              <a:buNone/>
              <a:defRPr sz="1600" b="1" i="0" u="none" strike="noStrike" cap="none">
                <a:solidFill>
                  <a:srgbClr val="3D3D3D"/>
                </a:solidFill>
                <a:latin typeface="Arial"/>
                <a:ea typeface="Arial"/>
                <a:cs typeface="Arial"/>
                <a:sym typeface="Arial"/>
              </a:defRPr>
            </a:lvl5pPr>
            <a:lvl6pPr marL="2743200" marR="0" lvl="5"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6pPr>
            <a:lvl7pPr marL="3200400" marR="0" lvl="6"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7pPr>
            <a:lvl8pPr marL="3657600" marR="0" lvl="7" indent="-228600" algn="l" rtl="0">
              <a:lnSpc>
                <a:spcPct val="90000"/>
              </a:lnSpc>
              <a:spcBef>
                <a:spcPts val="250"/>
              </a:spcBef>
              <a:spcAft>
                <a:spcPts val="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8pPr>
            <a:lvl9pPr marL="4114800" marR="0" lvl="8" indent="-228600" algn="l" rtl="0">
              <a:lnSpc>
                <a:spcPct val="90000"/>
              </a:lnSpc>
              <a:spcBef>
                <a:spcPts val="250"/>
              </a:spcBef>
              <a:spcAft>
                <a:spcPts val="250"/>
              </a:spcAft>
              <a:buClr>
                <a:schemeClr val="accent1"/>
              </a:buClr>
              <a:buSzPts val="1600"/>
              <a:buFont typeface="Noto Sans Symbols"/>
              <a:buNone/>
              <a:defRPr sz="1600" b="1" i="0" u="none" strike="noStrike" cap="none">
                <a:solidFill>
                  <a:srgbClr val="076DEA"/>
                </a:solidFill>
                <a:latin typeface="Arial"/>
                <a:ea typeface="Arial"/>
                <a:cs typeface="Arial"/>
                <a:sym typeface="Arial"/>
              </a:defRPr>
            </a:lvl9pPr>
          </a:lstStyle>
          <a:p>
            <a:endParaRPr/>
          </a:p>
        </p:txBody>
      </p:sp>
      <p:sp>
        <p:nvSpPr>
          <p:cNvPr id="92" name="Shape 92"/>
          <p:cNvSpPr txBox="1">
            <a:spLocks noGrp="1"/>
          </p:cNvSpPr>
          <p:nvPr>
            <p:ph type="body" idx="2"/>
          </p:nvPr>
        </p:nvSpPr>
        <p:spPr>
          <a:xfrm>
            <a:off x="3867912" y="1930936"/>
            <a:ext cx="7547650" cy="402336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416149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Shape 96"/>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Tree>
    <p:extLst>
      <p:ext uri="{BB962C8B-B14F-4D97-AF65-F5344CB8AC3E}">
        <p14:creationId xmlns:p14="http://schemas.microsoft.com/office/powerpoint/2010/main" val="233013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fld id="{00000000-1234-1234-1234-123412341234}" type="slidenum">
              <a:rPr lang="en-US"/>
              <a:pPr/>
              <a:t>‹#›</a:t>
            </a:fld>
            <a:endParaRPr/>
          </a:p>
        </p:txBody>
      </p:sp>
      <p:sp>
        <p:nvSpPr>
          <p:cNvPr id="99" name="Shape 99"/>
          <p:cNvSpPr txBox="1">
            <a:spLocks noGrp="1"/>
          </p:cNvSpPr>
          <p:nvPr>
            <p:ph type="title"/>
          </p:nvPr>
        </p:nvSpPr>
        <p:spPr>
          <a:xfrm>
            <a:off x="1020278" y="2588233"/>
            <a:ext cx="10162834" cy="1117493"/>
          </a:xfrm>
          <a:prstGeom prst="rect">
            <a:avLst/>
          </a:prstGeom>
          <a:noFill/>
          <a:ln>
            <a:noFill/>
          </a:ln>
        </p:spPr>
        <p:txBody>
          <a:bodyPr spcFirstLastPara="1" wrap="square" lIns="91425" tIns="91425" rIns="91425" bIns="91425" anchor="b" anchorCtr="0"/>
          <a:lstStyle>
            <a:lvl1pPr marR="0" lvl="0" algn="ctr" rtl="0">
              <a:lnSpc>
                <a:spcPct val="90000"/>
              </a:lnSpc>
              <a:spcBef>
                <a:spcPts val="0"/>
              </a:spcBef>
              <a:spcAft>
                <a:spcPts val="0"/>
              </a:spcAft>
              <a:buClr>
                <a:srgbClr val="3D3D3D"/>
              </a:buClr>
              <a:buSzPts val="5900"/>
              <a:buFont typeface="Arial Black"/>
              <a:buNone/>
              <a:defRPr sz="5900" b="0" i="0" u="none" strike="noStrike" cap="none">
                <a:solidFill>
                  <a:srgbClr val="3D3D3D"/>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00" name="Shape 100"/>
          <p:cNvPicPr preferRelativeResize="0"/>
          <p:nvPr/>
        </p:nvPicPr>
        <p:blipFill rotWithShape="1">
          <a:blip r:embed="rId2">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9669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Shape 10"/>
          <p:cNvSpPr/>
          <p:nvPr/>
        </p:nvSpPr>
        <p:spPr>
          <a:xfrm>
            <a:off x="1" y="758952"/>
            <a:ext cx="3443590" cy="5330952"/>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1" name="Shape 11"/>
          <p:cNvSpPr txBox="1">
            <a:spLocks noGrp="1"/>
          </p:cNvSpPr>
          <p:nvPr>
            <p:ph type="title"/>
          </p:nvPr>
        </p:nvSpPr>
        <p:spPr>
          <a:xfrm>
            <a:off x="252919" y="1123837"/>
            <a:ext cx="2947482" cy="460118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FFFFFF"/>
              </a:buClr>
              <a:buSzPts val="3600"/>
              <a:buFont typeface="Arial Black"/>
              <a:buNone/>
              <a:defRPr sz="3600" b="0" i="0" u="none" strike="noStrike" cap="none">
                <a:solidFill>
                  <a:srgbClr val="FFFFFF"/>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p:nvPr/>
        </p:nvSpPr>
        <p:spPr>
          <a:xfrm>
            <a:off x="11815864" y="758952"/>
            <a:ext cx="384048" cy="5330952"/>
          </a:xfrm>
          <a:prstGeom prst="rect">
            <a:avLst/>
          </a:prstGeom>
          <a:solidFill>
            <a:srgbClr val="F4F4F4">
              <a:alpha val="49803"/>
            </a:srgbClr>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3" name="Shape 13"/>
          <p:cNvSpPr txBox="1">
            <a:spLocks noGrp="1"/>
          </p:cNvSpPr>
          <p:nvPr>
            <p:ph type="body" idx="1"/>
          </p:nvPr>
        </p:nvSpPr>
        <p:spPr>
          <a:xfrm>
            <a:off x="3869268" y="864108"/>
            <a:ext cx="7315200" cy="5120640"/>
          </a:xfrm>
          <a:prstGeom prst="rect">
            <a:avLst/>
          </a:prstGeom>
          <a:noFill/>
          <a:ln>
            <a:noFill/>
          </a:ln>
        </p:spPr>
        <p:txBody>
          <a:bodyPr spcFirstLastPara="1" wrap="square" lIns="91425" tIns="91425" rIns="91425" bIns="91425" anchor="ctr" anchorCtr="0"/>
          <a:lstStyle>
            <a:lvl1pPr marL="457200" marR="0" lvl="0" indent="-228600" algn="l" rtl="0">
              <a:lnSpc>
                <a:spcPct val="90000"/>
              </a:lnSpc>
              <a:spcBef>
                <a:spcPts val="1200"/>
              </a:spcBef>
              <a:spcAft>
                <a:spcPts val="0"/>
              </a:spcAft>
              <a:buClr>
                <a:schemeClr val="accent1"/>
              </a:buClr>
              <a:buSzPts val="2000"/>
              <a:buFont typeface="Noto Sans Symbols"/>
              <a:buNone/>
              <a:defRPr sz="2000" b="0" i="0" u="none" strike="noStrike" cap="none">
                <a:solidFill>
                  <a:srgbClr val="3D3D3D"/>
                </a:solidFill>
                <a:latin typeface="Arial"/>
                <a:ea typeface="Arial"/>
                <a:cs typeface="Arial"/>
                <a:sym typeface="Arial"/>
              </a:defRPr>
            </a:lvl1pPr>
            <a:lvl2pPr marL="914400" marR="0" lvl="1" indent="-342900" algn="l" rtl="0">
              <a:lnSpc>
                <a:spcPct val="90000"/>
              </a:lnSpc>
              <a:spcBef>
                <a:spcPts val="250"/>
              </a:spcBef>
              <a:spcAft>
                <a:spcPts val="0"/>
              </a:spcAft>
              <a:buClr>
                <a:srgbClr val="3D3D3D"/>
              </a:buClr>
              <a:buSzPts val="1800"/>
              <a:buFont typeface="Noto Sans Symbols"/>
              <a:buChar char="⚫"/>
              <a:defRPr sz="1800" b="0" i="0" u="none" strike="noStrike" cap="none">
                <a:solidFill>
                  <a:srgbClr val="3D3D3D"/>
                </a:solidFill>
                <a:latin typeface="Arial"/>
                <a:ea typeface="Arial"/>
                <a:cs typeface="Arial"/>
                <a:sym typeface="Arial"/>
              </a:defRPr>
            </a:lvl2pPr>
            <a:lvl3pPr marL="1371600" marR="0" lvl="2" indent="-330200" algn="l" rtl="0">
              <a:lnSpc>
                <a:spcPct val="90000"/>
              </a:lnSpc>
              <a:spcBef>
                <a:spcPts val="250"/>
              </a:spcBef>
              <a:spcAft>
                <a:spcPts val="0"/>
              </a:spcAft>
              <a:buClr>
                <a:srgbClr val="3D3D3D"/>
              </a:buClr>
              <a:buSzPts val="1600"/>
              <a:buFont typeface="Courier New"/>
              <a:buChar char="o"/>
              <a:defRPr sz="1600" b="0" i="0" u="none" strike="noStrike" cap="none">
                <a:solidFill>
                  <a:srgbClr val="3D3D3D"/>
                </a:solidFill>
                <a:latin typeface="Arial"/>
                <a:ea typeface="Arial"/>
                <a:cs typeface="Arial"/>
                <a:sym typeface="Arial"/>
              </a:defRPr>
            </a:lvl3pPr>
            <a:lvl4pPr marL="1828800" marR="0" lvl="3"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4pPr>
            <a:lvl5pPr marL="2286000" marR="0" lvl="4" indent="-317500" algn="l" rtl="0">
              <a:lnSpc>
                <a:spcPct val="90000"/>
              </a:lnSpc>
              <a:spcBef>
                <a:spcPts val="250"/>
              </a:spcBef>
              <a:spcAft>
                <a:spcPts val="0"/>
              </a:spcAft>
              <a:buClr>
                <a:srgbClr val="3D3D3D"/>
              </a:buClr>
              <a:buSzPts val="1400"/>
              <a:buFont typeface="Noto Sans Symbols"/>
              <a:buChar char="⚫"/>
              <a:defRPr sz="1400" b="0" i="0" u="none" strike="noStrike" cap="none">
                <a:solidFill>
                  <a:srgbClr val="3D3D3D"/>
                </a:solidFill>
                <a:latin typeface="Arial"/>
                <a:ea typeface="Arial"/>
                <a:cs typeface="Arial"/>
                <a:sym typeface="Arial"/>
              </a:defRPr>
            </a:lvl5pPr>
            <a:lvl6pPr marL="2743200" marR="0" lvl="5"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6pPr>
            <a:lvl7pPr marL="3200400" marR="0" lvl="6"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7pPr>
            <a:lvl8pPr marL="3657600" marR="0" lvl="7" indent="-317500" algn="l" rtl="0">
              <a:lnSpc>
                <a:spcPct val="90000"/>
              </a:lnSpc>
              <a:spcBef>
                <a:spcPts val="250"/>
              </a:spcBef>
              <a:spcAft>
                <a:spcPts val="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8pPr>
            <a:lvl9pPr marL="4114800" marR="0" lvl="8" indent="-317500" algn="l" rtl="0">
              <a:lnSpc>
                <a:spcPct val="90000"/>
              </a:lnSpc>
              <a:spcBef>
                <a:spcPts val="250"/>
              </a:spcBef>
              <a:spcAft>
                <a:spcPts val="250"/>
              </a:spcAft>
              <a:buClr>
                <a:schemeClr val="accent1"/>
              </a:buClr>
              <a:buSzPts val="1400"/>
              <a:buFont typeface="Noto Sans Symbols"/>
              <a:buChar char="⚫"/>
              <a:defRPr sz="1400" b="0" i="0" u="none" strike="noStrike" cap="none">
                <a:solidFill>
                  <a:srgbClr val="076DEA"/>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042E60"/>
                </a:solidFill>
                <a:latin typeface="Arial"/>
                <a:ea typeface="Arial"/>
                <a:cs typeface="Arial"/>
                <a:sym typeface="Arial"/>
              </a:defRPr>
            </a:lvl1pPr>
            <a:lvl2pPr marL="0" marR="0" lvl="1" indent="0" algn="r" rtl="0">
              <a:spcBef>
                <a:spcPts val="0"/>
              </a:spcBef>
              <a:buNone/>
              <a:defRPr sz="1200" b="0" i="0" u="none" strike="noStrike" cap="none">
                <a:solidFill>
                  <a:srgbClr val="042E60"/>
                </a:solidFill>
                <a:latin typeface="Arial"/>
                <a:ea typeface="Arial"/>
                <a:cs typeface="Arial"/>
                <a:sym typeface="Arial"/>
              </a:defRPr>
            </a:lvl2pPr>
            <a:lvl3pPr marL="0" marR="0" lvl="2" indent="0" algn="r" rtl="0">
              <a:spcBef>
                <a:spcPts val="0"/>
              </a:spcBef>
              <a:buNone/>
              <a:defRPr sz="1200" b="0" i="0" u="none" strike="noStrike" cap="none">
                <a:solidFill>
                  <a:srgbClr val="042E60"/>
                </a:solidFill>
                <a:latin typeface="Arial"/>
                <a:ea typeface="Arial"/>
                <a:cs typeface="Arial"/>
                <a:sym typeface="Arial"/>
              </a:defRPr>
            </a:lvl3pPr>
            <a:lvl4pPr marL="0" marR="0" lvl="3" indent="0" algn="r" rtl="0">
              <a:spcBef>
                <a:spcPts val="0"/>
              </a:spcBef>
              <a:buNone/>
              <a:defRPr sz="1200" b="0" i="0" u="none" strike="noStrike" cap="none">
                <a:solidFill>
                  <a:srgbClr val="042E60"/>
                </a:solidFill>
                <a:latin typeface="Arial"/>
                <a:ea typeface="Arial"/>
                <a:cs typeface="Arial"/>
                <a:sym typeface="Arial"/>
              </a:defRPr>
            </a:lvl4pPr>
            <a:lvl5pPr marL="0" marR="0" lvl="4" indent="0" algn="r" rtl="0">
              <a:spcBef>
                <a:spcPts val="0"/>
              </a:spcBef>
              <a:buNone/>
              <a:defRPr sz="1200" b="0" i="0" u="none" strike="noStrike" cap="none">
                <a:solidFill>
                  <a:srgbClr val="042E60"/>
                </a:solidFill>
                <a:latin typeface="Arial"/>
                <a:ea typeface="Arial"/>
                <a:cs typeface="Arial"/>
                <a:sym typeface="Arial"/>
              </a:defRPr>
            </a:lvl5pPr>
            <a:lvl6pPr marL="0" marR="0" lvl="5" indent="0" algn="r" rtl="0">
              <a:spcBef>
                <a:spcPts val="0"/>
              </a:spcBef>
              <a:buNone/>
              <a:defRPr sz="1200" b="0" i="0" u="none" strike="noStrike" cap="none">
                <a:solidFill>
                  <a:srgbClr val="042E60"/>
                </a:solidFill>
                <a:latin typeface="Arial"/>
                <a:ea typeface="Arial"/>
                <a:cs typeface="Arial"/>
                <a:sym typeface="Arial"/>
              </a:defRPr>
            </a:lvl6pPr>
            <a:lvl7pPr marL="0" marR="0" lvl="6" indent="0" algn="r" rtl="0">
              <a:spcBef>
                <a:spcPts val="0"/>
              </a:spcBef>
              <a:buNone/>
              <a:defRPr sz="1200" b="0" i="0" u="none" strike="noStrike" cap="none">
                <a:solidFill>
                  <a:srgbClr val="042E60"/>
                </a:solidFill>
                <a:latin typeface="Arial"/>
                <a:ea typeface="Arial"/>
                <a:cs typeface="Arial"/>
                <a:sym typeface="Arial"/>
              </a:defRPr>
            </a:lvl7pPr>
            <a:lvl8pPr marL="0" marR="0" lvl="7" indent="0" algn="r" rtl="0">
              <a:spcBef>
                <a:spcPts val="0"/>
              </a:spcBef>
              <a:buNone/>
              <a:defRPr sz="1200" b="0" i="0" u="none" strike="noStrike" cap="none">
                <a:solidFill>
                  <a:srgbClr val="042E60"/>
                </a:solidFill>
                <a:latin typeface="Arial"/>
                <a:ea typeface="Arial"/>
                <a:cs typeface="Arial"/>
                <a:sym typeface="Arial"/>
              </a:defRPr>
            </a:lvl8pPr>
            <a:lvl9pPr marL="0" marR="0" lvl="8" indent="0" algn="r" rtl="0">
              <a:spcBef>
                <a:spcPts val="0"/>
              </a:spcBef>
              <a:buNone/>
              <a:defRPr sz="1200" b="0" i="0" u="none" strike="noStrike" cap="none">
                <a:solidFill>
                  <a:srgbClr val="042E60"/>
                </a:solidFill>
                <a:latin typeface="Arial"/>
                <a:ea typeface="Arial"/>
                <a:cs typeface="Arial"/>
                <a:sym typeface="Arial"/>
              </a:defRPr>
            </a:lvl9pPr>
          </a:lstStyle>
          <a:p>
            <a:pPr>
              <a:buClr>
                <a:srgbClr val="000000"/>
              </a:buClr>
              <a:buFont typeface="Arial"/>
              <a:buNone/>
            </a:pPr>
            <a:fld id="{00000000-1234-1234-1234-123412341234}" type="slidenum">
              <a:rPr lang="en-US" kern="0"/>
              <a:pPr>
                <a:buClr>
                  <a:srgbClr val="000000"/>
                </a:buClr>
                <a:buFont typeface="Arial"/>
                <a:buNone/>
              </a:pPr>
              <a:t>‹#›</a:t>
            </a:fld>
            <a:endParaRPr kern="0"/>
          </a:p>
        </p:txBody>
      </p:sp>
      <p:pic>
        <p:nvPicPr>
          <p:cNvPr id="15" name="Shape 15"/>
          <p:cNvPicPr preferRelativeResize="0"/>
          <p:nvPr/>
        </p:nvPicPr>
        <p:blipFill rotWithShape="1">
          <a:blip r:embed="rId23">
            <a:alphaModFix/>
          </a:blip>
          <a:srcRect/>
          <a:stretch/>
        </p:blipFill>
        <p:spPr>
          <a:xfrm>
            <a:off x="252919" y="6356350"/>
            <a:ext cx="1104000" cy="285536"/>
          </a:xfrm>
          <a:prstGeom prst="rect">
            <a:avLst/>
          </a:prstGeom>
          <a:noFill/>
          <a:ln>
            <a:noFill/>
          </a:ln>
        </p:spPr>
      </p:pic>
    </p:spTree>
    <p:extLst>
      <p:ext uri="{BB962C8B-B14F-4D97-AF65-F5344CB8AC3E}">
        <p14:creationId xmlns:p14="http://schemas.microsoft.com/office/powerpoint/2010/main" val="2620943891"/>
      </p:ext>
    </p:extLst>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hyperlink" Target="https://www.act.org/content/act/en/products-and-services/the-act/international-cbt.html" TargetMode="External"/><Relationship Id="rId2" Type="http://schemas.openxmlformats.org/officeDocument/2006/relationships/notesSlide" Target="../notesSlides/notesSlide10.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proctoringstation.com/"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hyperlink" Target="https://data.psiexam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mailto:OSUS@act.org"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xfrm>
            <a:off x="1069848" y="2848302"/>
            <a:ext cx="7315200" cy="1705409"/>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FFFFFF"/>
              </a:buClr>
              <a:buSzPts val="5900"/>
              <a:buFont typeface="Arial Black"/>
              <a:buNone/>
            </a:pPr>
            <a:r>
              <a:rPr lang="en-US" sz="3600" b="0" i="0" u="none" strike="noStrike" cap="none" dirty="0" smtClean="0">
                <a:solidFill>
                  <a:srgbClr val="FFFFFF"/>
                </a:solidFill>
                <a:sym typeface="Arial Black"/>
              </a:rPr>
              <a:t>International Computer Based Testing</a:t>
            </a:r>
            <a:br>
              <a:rPr lang="en-US" sz="3600" b="0" i="0" u="none" strike="noStrike" cap="none" dirty="0" smtClean="0">
                <a:solidFill>
                  <a:srgbClr val="FFFFFF"/>
                </a:solidFill>
                <a:sym typeface="Arial Black"/>
              </a:rPr>
            </a:br>
            <a:r>
              <a:rPr lang="en-US" sz="3600" b="0" i="0" u="none" strike="noStrike" cap="none" dirty="0" smtClean="0">
                <a:solidFill>
                  <a:srgbClr val="FFFFFF"/>
                </a:solidFill>
                <a:sym typeface="Arial Black"/>
              </a:rPr>
              <a:t>Test Center </a:t>
            </a:r>
            <a:r>
              <a:rPr lang="en-US" sz="3600" dirty="0" smtClean="0"/>
              <a:t>Training</a:t>
            </a:r>
            <a:endParaRPr sz="3600" dirty="0"/>
          </a:p>
        </p:txBody>
      </p:sp>
      <p:pic>
        <p:nvPicPr>
          <p:cNvPr id="1028" name="Picture 4" descr="https://northcentralus1-mediap.svc.ms/transform/thumbnail?provider=spo&amp;inputFormat=png&amp;cs=fFNQTw&amp;docid=https%3A%2F%2Factinc.sharepoint.com%3A443%2F_api%2Fv2.0%2Fdrives%2Fb!lvFyGK2MKUKBFRoH1X3BD6WNhTAQH6pKruyZZifb2CaK1_IWCFxhQ6TbLx6FxDSH%2Fitems%2F01LODNKQU4GDLRCBN4ORHI7YP5CBI6I3RA%3Fversion%3DPublished&amp;access_token=eyJ0eXAiOiJKV1QiLCJhbGciOiJub25lIn0.eyJhdWQiOiIwMDAwMDAwMy0wMDAwLTBmZjEtY2UwMC0wMDAwMDAwMDAwMDAvYWN0aW5jLnNoYXJlcG9pbnQuY29tQDY1Y2IwMzQ2LTlkODgtNDFkOS04Y2E2LWY3MjA0NzY3MGQwZiIsImlzcyI6IjAwMDAwMDAzLTAwMDAtMGZmMS1jZTAwLTAwMDAwMDAwMDAwMCIsIm5iZiI6IjE1NTIwNTYyMzkiLCJleHAiOiIxNTUyMDc3ODM5IiwiZW5kcG9pbnR1cmwiOiJvT2lvTHJmRk50c08yRmFBaVVqeFZuWlZZMk52S2w5TVdNbk1haUxDc2RZPSIsImVuZHBvaW50dXJsTGVuZ3RoIjoiMTEzIiwiaXNsb29wYmFjayI6IlRydWUiLCJjaWQiOiJaamxtWldNMk9XVXRNREJrTlMwNE1EQXdMV1V4TUdJdFpEVTFNMkkxWVRsbVpXVmsiLCJ2ZXIiOiJoYXNoZWRwcm9vZnRva2VuIiwic2l0ZWlkIjoiTVRnM01tWXhPVFl0T0dOaFpDMDBNakk1TFRneE1UVXRNV0V3TjJRMU4yUmpNVEJtIiwibmFtZWlkIjoiMCMuZnxtZW1iZXJzaGlwfG1vbnRnb21hQGFjdC5vcmciLCJuaWkiOiJtaWNyb3NvZnQuc2hhcmVwb2ludCIsImlzdXNlciI6InRydWUiLCJjYWNoZWtleSI6IjBoLmZ8bWVtYmVyc2hpcHwxMDAzM2ZmZjg2ODRiMzk4QGxpdmUuY29tIiwidHQiOiIwIiwidXNlUGVyc2lzdGVudENvb2tpZSI6IjIifQ.U3lLV1Z5SFZ0K09xQndka1JBV2NQS2RXZkRlSG0vSFAySXFlRWVKWGMyWT0&amp;encodeFailures=1&amp;width=1920&amp;height=852&amp;srcWidth=&amp;srcHeigh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9848" y="1664522"/>
            <a:ext cx="3754400" cy="866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67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950" y="1857376"/>
            <a:ext cx="9844088" cy="4247317"/>
          </a:xfrm>
          <a:prstGeom prst="rect">
            <a:avLst/>
          </a:prstGeom>
          <a:noFill/>
        </p:spPr>
        <p:txBody>
          <a:bodyPr wrap="square" rtlCol="0">
            <a:spAutoFit/>
          </a:bodyPr>
          <a:lstStyle/>
          <a:p>
            <a:r>
              <a:rPr lang="en-US" sz="2800" b="1" dirty="0" smtClean="0"/>
              <a:t>ACT International Computer-Based Testing Webpage:</a:t>
            </a:r>
          </a:p>
          <a:p>
            <a:r>
              <a:rPr lang="en-US" sz="2800" dirty="0">
                <a:hlinkClick r:id="rId3"/>
              </a:rPr>
              <a:t>https://</a:t>
            </a:r>
            <a:r>
              <a:rPr lang="en-US" sz="2800" dirty="0" smtClean="0">
                <a:hlinkClick r:id="rId3"/>
              </a:rPr>
              <a:t>www.act.org/content/act/en/products-and-services/the-act/international-cbt.html</a:t>
            </a:r>
            <a:r>
              <a:rPr lang="en-US" sz="2800" dirty="0" smtClean="0"/>
              <a:t> </a:t>
            </a:r>
          </a:p>
          <a:p>
            <a:endParaRPr lang="en-US" sz="2800" dirty="0"/>
          </a:p>
          <a:p>
            <a:r>
              <a:rPr lang="en-US" sz="2800" b="1" dirty="0" smtClean="0"/>
              <a:t>Test Administration</a:t>
            </a:r>
          </a:p>
          <a:p>
            <a:endParaRPr lang="en-US" sz="2800" dirty="0"/>
          </a:p>
          <a:p>
            <a:r>
              <a:rPr lang="en-US" sz="2800" dirty="0" smtClean="0"/>
              <a:t>Phone: 1-319-337-1526</a:t>
            </a:r>
          </a:p>
          <a:p>
            <a:endParaRPr lang="en-US" sz="2800" dirty="0"/>
          </a:p>
          <a:p>
            <a:r>
              <a:rPr lang="en-US" sz="2800" dirty="0" smtClean="0"/>
              <a:t>Email: OSUS@act.org</a:t>
            </a:r>
          </a:p>
          <a:p>
            <a:endParaRPr lang="en-US" dirty="0"/>
          </a:p>
        </p:txBody>
      </p:sp>
      <p:sp>
        <p:nvSpPr>
          <p:cNvPr id="6" name="Text Placeholder 5"/>
          <p:cNvSpPr>
            <a:spLocks noGrp="1"/>
          </p:cNvSpPr>
          <p:nvPr>
            <p:ph type="body" idx="1"/>
          </p:nvPr>
        </p:nvSpPr>
        <p:spPr>
          <a:xfrm>
            <a:off x="510052" y="542925"/>
            <a:ext cx="10838133" cy="1106585"/>
          </a:xfrm>
        </p:spPr>
        <p:txBody>
          <a:bodyPr>
            <a:normAutofit/>
          </a:bodyPr>
          <a:lstStyle/>
          <a:p>
            <a:r>
              <a:rPr lang="en-US" sz="4600" dirty="0" smtClean="0"/>
              <a:t>ACT </a:t>
            </a:r>
            <a:r>
              <a:rPr lang="en-US" sz="4600" dirty="0"/>
              <a:t>Contact </a:t>
            </a:r>
            <a:r>
              <a:rPr lang="en-US" sz="4600" dirty="0" smtClean="0"/>
              <a:t>Information</a:t>
            </a:r>
            <a:endParaRPr lang="en-US" dirty="0"/>
          </a:p>
        </p:txBody>
      </p:sp>
    </p:spTree>
    <p:extLst>
      <p:ext uri="{BB962C8B-B14F-4D97-AF65-F5344CB8AC3E}">
        <p14:creationId xmlns:p14="http://schemas.microsoft.com/office/powerpoint/2010/main" val="3332417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7"/>
          <p:cNvSpPr txBox="1">
            <a:spLocks/>
          </p:cNvSpPr>
          <p:nvPr/>
        </p:nvSpPr>
        <p:spPr>
          <a:xfrm>
            <a:off x="652105" y="5298504"/>
            <a:ext cx="8327303" cy="688538"/>
          </a:xfrm>
          <a:prstGeom prst="rect">
            <a:avLst/>
          </a:prstGeom>
          <a:noFill/>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200" kern="1200">
                <a:solidFill>
                  <a:schemeClr val="tx2"/>
                </a:solidFill>
                <a:latin typeface="Arial" panose="020B0604020202020204" pitchFamily="34" charset="0"/>
                <a:ea typeface="+mn-ea"/>
                <a:cs typeface="Arial" panose="020B0604020202020204" pitchFamily="34" charset="0"/>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Arial" panose="020B0604020202020204" pitchFamily="34" charset="0"/>
                <a:ea typeface="+mn-ea"/>
                <a:cs typeface="Arial" panose="020B0604020202020204" pitchFamily="34" charset="0"/>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Arial" panose="020B0604020202020204" pitchFamily="34" charset="0"/>
                <a:ea typeface="+mn-ea"/>
                <a:cs typeface="Arial" panose="020B0604020202020204" pitchFamily="34" charset="0"/>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accent1"/>
                </a:solidFill>
                <a:latin typeface="Arial" panose="020B0604020202020204" pitchFamily="34" charset="0"/>
                <a:ea typeface="+mn-ea"/>
                <a:cs typeface="Arial" panose="020B0604020202020204" pitchFamily="34" charset="0"/>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050" kern="1200">
                <a:solidFill>
                  <a:schemeClr val="tx2"/>
                </a:solidFill>
                <a:latin typeface="Arial" panose="020B0604020202020204" pitchFamily="34" charset="0"/>
                <a:ea typeface="+mn-ea"/>
                <a:cs typeface="Arial" panose="020B0604020202020204" pitchFamily="34" charset="0"/>
              </a:defRPr>
            </a:lvl9pPr>
          </a:lstStyle>
          <a:p>
            <a:pPr>
              <a:buClrTx/>
            </a:pPr>
            <a:r>
              <a:rPr lang="en-US" sz="900" dirty="0">
                <a:solidFill>
                  <a:srgbClr val="FFFFFF"/>
                </a:solidFill>
                <a:latin typeface="Arial" panose="020B0604020202020204"/>
              </a:rPr>
              <a:t>All recipients of ACT data and student information are reminded that they are responsible for protecting the confidentiality of that information in accordance with applicable laws and institutional policies. Score recipients assume responsibility for protecting the confidentiality of ACT data reported to them. </a:t>
            </a:r>
            <a:endParaRPr lang="en-US" sz="900" dirty="0" smtClean="0">
              <a:solidFill>
                <a:srgbClr val="FFFFFF"/>
              </a:solidFill>
              <a:latin typeface="Arial" panose="020B0604020202020204"/>
            </a:endParaRPr>
          </a:p>
          <a:p>
            <a:pPr>
              <a:buClrTx/>
            </a:pPr>
            <a:r>
              <a:rPr lang="en-US" sz="800" b="1" dirty="0" smtClean="0">
                <a:solidFill>
                  <a:srgbClr val="FFFFFF"/>
                </a:solidFill>
                <a:latin typeface="Arial Black" panose="020B0A04020102020204"/>
              </a:rPr>
              <a:t>© ACT 2018</a:t>
            </a:r>
            <a:endParaRPr lang="en-US" sz="800" b="1" dirty="0">
              <a:solidFill>
                <a:srgbClr val="F4F4F4"/>
              </a:solidFill>
              <a:latin typeface="Arial Black" panose="020B0A04020102020204"/>
            </a:endParaRPr>
          </a:p>
          <a:p>
            <a:pPr>
              <a:buClrTx/>
            </a:pPr>
            <a:endParaRPr lang="en-US" sz="825" dirty="0">
              <a:solidFill>
                <a:srgbClr val="042E60"/>
              </a:solidFill>
              <a:latin typeface="Corbel" panose="020B0503020204020204" pitchFamily="34" charset="0"/>
            </a:endParaRPr>
          </a:p>
        </p:txBody>
      </p:sp>
      <p:pic>
        <p:nvPicPr>
          <p:cNvPr id="3" name="Picture 2" descr="Connect with us via Twitter, LinkedIn, Facebook, Instagram, and YouTube" title="Social Media Ico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661" y="3738730"/>
            <a:ext cx="2286198" cy="365792"/>
          </a:xfrm>
          <a:prstGeom prst="rect">
            <a:avLst/>
          </a:prstGeom>
        </p:spPr>
      </p:pic>
      <p:sp>
        <p:nvSpPr>
          <p:cNvPr id="14" name="Title 1"/>
          <p:cNvSpPr txBox="1">
            <a:spLocks/>
          </p:cNvSpPr>
          <p:nvPr/>
        </p:nvSpPr>
        <p:spPr>
          <a:xfrm>
            <a:off x="652105" y="1695265"/>
            <a:ext cx="6754786" cy="866564"/>
          </a:xfrm>
          <a:prstGeom prst="rect">
            <a:avLst/>
          </a:prstGeom>
        </p:spPr>
        <p:txBody>
          <a:bodyPr vert="horz" lIns="68580" tIns="34290" rIns="68580" bIns="34290" rtlCol="0" anchor="b">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buClrTx/>
              <a:buFontTx/>
              <a:buNone/>
            </a:pPr>
            <a:r>
              <a:rPr lang="en-US" sz="4050" dirty="0">
                <a:solidFill>
                  <a:srgbClr val="F9F9F9"/>
                </a:solidFill>
              </a:rPr>
              <a:t>Thank you for joining us</a:t>
            </a:r>
            <a:r>
              <a:rPr lang="en-US" sz="4050" cap="small" dirty="0">
                <a:solidFill>
                  <a:srgbClr val="F9F9F9"/>
                </a:solidFill>
              </a:rPr>
              <a:t>!</a:t>
            </a:r>
          </a:p>
        </p:txBody>
      </p:sp>
    </p:spTree>
    <p:extLst>
      <p:ext uri="{BB962C8B-B14F-4D97-AF65-F5344CB8AC3E}">
        <p14:creationId xmlns:p14="http://schemas.microsoft.com/office/powerpoint/2010/main" val="697596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FF"/>
              </a:buClr>
              <a:buSzPts val="3600"/>
              <a:buFont typeface="Arial Black"/>
              <a:buNone/>
            </a:pPr>
            <a:r>
              <a:rPr lang="en-US" sz="3600" b="0" i="0" u="none" strike="noStrike" cap="none" dirty="0" smtClean="0">
                <a:solidFill>
                  <a:srgbClr val="FFFFFF"/>
                </a:solidFill>
                <a:latin typeface="Arial Black"/>
                <a:ea typeface="Arial Black"/>
                <a:cs typeface="Arial Black"/>
                <a:sym typeface="Arial Black"/>
              </a:rPr>
              <a:t>Test Center Training</a:t>
            </a:r>
            <a:endParaRPr sz="3600" b="0" i="0" u="none" strike="noStrike" cap="none" dirty="0">
              <a:solidFill>
                <a:srgbClr val="FFFFFF"/>
              </a:solidFill>
              <a:latin typeface="Arial Black"/>
              <a:ea typeface="Arial Black"/>
              <a:cs typeface="Arial Black"/>
              <a:sym typeface="Arial Black"/>
            </a:endParaRPr>
          </a:p>
        </p:txBody>
      </p:sp>
      <p:sp>
        <p:nvSpPr>
          <p:cNvPr id="147" name="Shape 147"/>
          <p:cNvSpPr txBox="1">
            <a:spLocks noGrp="1"/>
          </p:cNvSpPr>
          <p:nvPr>
            <p:ph idx="4294967295"/>
          </p:nvPr>
        </p:nvSpPr>
        <p:spPr>
          <a:xfrm>
            <a:off x="1345720" y="863600"/>
            <a:ext cx="5969479" cy="512127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accent1"/>
              </a:buClr>
              <a:buSzPts val="3200"/>
              <a:buFont typeface="Noto Sans Symbols"/>
              <a:buNone/>
            </a:pPr>
            <a:r>
              <a:rPr lang="en-US" sz="4800" b="1" dirty="0" smtClean="0">
                <a:solidFill>
                  <a:schemeClr val="tx1"/>
                </a:solidFill>
              </a:rPr>
              <a:t>Administration </a:t>
            </a:r>
          </a:p>
          <a:p>
            <a:pPr marL="0" marR="0" lvl="0" indent="0" algn="l" rtl="0">
              <a:lnSpc>
                <a:spcPct val="90000"/>
              </a:lnSpc>
              <a:spcBef>
                <a:spcPts val="0"/>
              </a:spcBef>
              <a:spcAft>
                <a:spcPts val="0"/>
              </a:spcAft>
              <a:buClr>
                <a:schemeClr val="accent1"/>
              </a:buClr>
              <a:buSzPts val="3200"/>
              <a:buFont typeface="Noto Sans Symbols"/>
              <a:buNone/>
            </a:pPr>
            <a:r>
              <a:rPr lang="en-US" sz="4800" b="1" dirty="0" smtClean="0">
                <a:solidFill>
                  <a:schemeClr val="tx1"/>
                </a:solidFill>
              </a:rPr>
              <a:t>Test </a:t>
            </a:r>
            <a:r>
              <a:rPr lang="en-US" sz="4800" b="1" dirty="0">
                <a:solidFill>
                  <a:schemeClr val="tx1"/>
                </a:solidFill>
              </a:rPr>
              <a:t>D</a:t>
            </a:r>
            <a:r>
              <a:rPr lang="en-US" sz="4800" b="1" dirty="0" smtClean="0">
                <a:solidFill>
                  <a:schemeClr val="tx1"/>
                </a:solidFill>
              </a:rPr>
              <a:t>ay Outline</a:t>
            </a:r>
            <a:endParaRPr sz="4800" b="1" i="0" u="none" strike="noStrike" cap="none" dirty="0">
              <a:solidFill>
                <a:schemeClr val="tx1"/>
              </a:solidFill>
              <a:sym typeface="Arial"/>
            </a:endParaRPr>
          </a:p>
        </p:txBody>
      </p:sp>
    </p:spTree>
    <p:extLst>
      <p:ext uri="{BB962C8B-B14F-4D97-AF65-F5344CB8AC3E}">
        <p14:creationId xmlns:p14="http://schemas.microsoft.com/office/powerpoint/2010/main" val="2828540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en-US" dirty="0" smtClean="0"/>
              <a:t>Download Rosters</a:t>
            </a:r>
            <a:endParaRPr lang="en-US" dirty="0"/>
          </a:p>
        </p:txBody>
      </p:sp>
      <p:sp>
        <p:nvSpPr>
          <p:cNvPr id="5" name="Text Placeholder 4"/>
          <p:cNvSpPr>
            <a:spLocks noGrp="1"/>
          </p:cNvSpPr>
          <p:nvPr>
            <p:ph type="body" idx="1"/>
          </p:nvPr>
        </p:nvSpPr>
        <p:spPr>
          <a:xfrm>
            <a:off x="3722769" y="316117"/>
            <a:ext cx="7547650" cy="807720"/>
          </a:xfrm>
        </p:spPr>
        <p:txBody>
          <a:bodyPr>
            <a:normAutofit/>
          </a:bodyPr>
          <a:lstStyle/>
          <a:p>
            <a:r>
              <a:rPr lang="en-US" sz="2800" b="1" dirty="0" smtClean="0">
                <a:solidFill>
                  <a:schemeClr val="accent1"/>
                </a:solidFill>
              </a:rPr>
              <a:t>Prepare by Downloading Rosters</a:t>
            </a:r>
            <a:endParaRPr lang="en-US" sz="2800" b="1" dirty="0">
              <a:solidFill>
                <a:schemeClr val="accent1"/>
              </a:solidFill>
            </a:endParaRPr>
          </a:p>
        </p:txBody>
      </p:sp>
      <p:sp>
        <p:nvSpPr>
          <p:cNvPr id="6" name="Content Placeholder 5"/>
          <p:cNvSpPr>
            <a:spLocks noGrp="1"/>
          </p:cNvSpPr>
          <p:nvPr>
            <p:ph sz="half" idx="2"/>
          </p:nvPr>
        </p:nvSpPr>
        <p:spPr>
          <a:xfrm>
            <a:off x="3722769" y="1425640"/>
            <a:ext cx="7547650" cy="4930710"/>
          </a:xfrm>
        </p:spPr>
        <p:txBody>
          <a:bodyPr>
            <a:normAutofit fontScale="92500" lnSpcReduction="10000"/>
          </a:bodyPr>
          <a:lstStyle/>
          <a:p>
            <a:pPr lvl="0"/>
            <a:r>
              <a:rPr lang="en-US" sz="2800" dirty="0">
                <a:hlinkClick r:id="rId3"/>
              </a:rPr>
              <a:t>Atlas Cloud Proctoring </a:t>
            </a:r>
            <a:r>
              <a:rPr lang="en-US" sz="2800" dirty="0" smtClean="0">
                <a:hlinkClick r:id="rId3"/>
              </a:rPr>
              <a:t>System</a:t>
            </a:r>
            <a:endParaRPr lang="en-US" sz="2800" dirty="0" smtClean="0"/>
          </a:p>
          <a:p>
            <a:pPr lvl="0"/>
            <a:r>
              <a:rPr lang="en-US" sz="2800" dirty="0">
                <a:solidFill>
                  <a:schemeClr val="accent2"/>
                </a:solidFill>
              </a:rPr>
              <a:t>https://www.proctoringstation.com </a:t>
            </a:r>
          </a:p>
          <a:p>
            <a:pPr marL="342900" indent="-342900">
              <a:buFont typeface="Arial" panose="020B0604020202020204" pitchFamily="34" charset="0"/>
              <a:buChar char="•"/>
            </a:pPr>
            <a:r>
              <a:rPr lang="en-US" sz="2800" dirty="0" smtClean="0">
                <a:solidFill>
                  <a:schemeClr val="tx1"/>
                </a:solidFill>
              </a:rPr>
              <a:t>Final </a:t>
            </a:r>
            <a:r>
              <a:rPr lang="en-US" sz="2800" dirty="0">
                <a:solidFill>
                  <a:schemeClr val="tx1"/>
                </a:solidFill>
              </a:rPr>
              <a:t>roster used for </a:t>
            </a:r>
            <a:r>
              <a:rPr lang="en-US" sz="2800" dirty="0" smtClean="0">
                <a:solidFill>
                  <a:schemeClr val="tx1"/>
                </a:solidFill>
              </a:rPr>
              <a:t>check-in</a:t>
            </a:r>
            <a:endParaRPr lang="en-US" sz="2800" dirty="0">
              <a:solidFill>
                <a:schemeClr val="tx1"/>
              </a:solidFill>
            </a:endParaRPr>
          </a:p>
          <a:p>
            <a:pPr marL="342900" lvl="0" indent="-342900">
              <a:buFont typeface="Arial" panose="020B0604020202020204" pitchFamily="34" charset="0"/>
              <a:buChar char="•"/>
            </a:pPr>
            <a:endParaRPr lang="en-US" sz="2800" dirty="0"/>
          </a:p>
          <a:p>
            <a:pPr lvl="0"/>
            <a:r>
              <a:rPr lang="en-US" sz="2800" dirty="0">
                <a:hlinkClick r:id="rId4"/>
              </a:rPr>
              <a:t>Roster Report </a:t>
            </a:r>
            <a:r>
              <a:rPr lang="en-US" sz="2800" dirty="0" smtClean="0">
                <a:hlinkClick r:id="rId4"/>
              </a:rPr>
              <a:t>Site</a:t>
            </a:r>
            <a:endParaRPr lang="en-US" sz="2800" dirty="0" smtClean="0"/>
          </a:p>
          <a:p>
            <a:r>
              <a:rPr lang="en-US" sz="2800" dirty="0">
                <a:solidFill>
                  <a:schemeClr val="accent2"/>
                </a:solidFill>
              </a:rPr>
              <a:t>https://data.psiexams.com </a:t>
            </a:r>
          </a:p>
          <a:p>
            <a:pPr marL="342900" lvl="0" indent="-342900">
              <a:buFont typeface="Arial" panose="020B0604020202020204" pitchFamily="34" charset="0"/>
              <a:buChar char="•"/>
            </a:pPr>
            <a:r>
              <a:rPr lang="en-US" sz="2800" dirty="0" smtClean="0">
                <a:solidFill>
                  <a:schemeClr val="tx1"/>
                </a:solidFill>
              </a:rPr>
              <a:t>CSV </a:t>
            </a:r>
            <a:r>
              <a:rPr lang="en-US" sz="2800" dirty="0">
                <a:solidFill>
                  <a:schemeClr val="tx1"/>
                </a:solidFill>
              </a:rPr>
              <a:t>(Excel) </a:t>
            </a:r>
            <a:r>
              <a:rPr lang="en-US" sz="2800" dirty="0" smtClean="0">
                <a:solidFill>
                  <a:schemeClr val="tx1"/>
                </a:solidFill>
              </a:rPr>
              <a:t>Roster</a:t>
            </a:r>
            <a:endParaRPr lang="en-US" sz="2800" dirty="0">
              <a:solidFill>
                <a:schemeClr val="tx1"/>
              </a:solidFill>
            </a:endParaRPr>
          </a:p>
          <a:p>
            <a:pPr marL="902970" lvl="1" indent="-285750">
              <a:buFont typeface="Arial" panose="020B0604020202020204" pitchFamily="34" charset="0"/>
              <a:buChar char="•"/>
            </a:pPr>
            <a:r>
              <a:rPr lang="en-US" sz="2400" dirty="0">
                <a:solidFill>
                  <a:schemeClr val="tx1"/>
                </a:solidFill>
              </a:rPr>
              <a:t>Used to create a custom </a:t>
            </a:r>
            <a:r>
              <a:rPr lang="en-US" sz="2400" dirty="0" smtClean="0">
                <a:solidFill>
                  <a:schemeClr val="tx1"/>
                </a:solidFill>
              </a:rPr>
              <a:t>roster.</a:t>
            </a:r>
          </a:p>
          <a:p>
            <a:pPr marL="274320" indent="-342900">
              <a:buFont typeface="Arial" panose="020B0604020202020204" pitchFamily="34" charset="0"/>
              <a:buChar char="•"/>
            </a:pPr>
            <a:r>
              <a:rPr lang="en-US" sz="2800" dirty="0" smtClean="0">
                <a:solidFill>
                  <a:schemeClr val="tx1"/>
                </a:solidFill>
              </a:rPr>
              <a:t>Examinee </a:t>
            </a:r>
            <a:r>
              <a:rPr lang="en-US" sz="2800" dirty="0">
                <a:solidFill>
                  <a:schemeClr val="tx1"/>
                </a:solidFill>
              </a:rPr>
              <a:t>Test Information Sheet</a:t>
            </a:r>
          </a:p>
          <a:p>
            <a:pPr marL="960120" lvl="1" indent="-342900">
              <a:buFont typeface="Arial" panose="020B0604020202020204" pitchFamily="34" charset="0"/>
              <a:buChar char="•"/>
            </a:pPr>
            <a:r>
              <a:rPr lang="en-US" sz="2400" dirty="0">
                <a:solidFill>
                  <a:schemeClr val="tx1"/>
                </a:solidFill>
              </a:rPr>
              <a:t>One student per page.</a:t>
            </a:r>
          </a:p>
          <a:p>
            <a:pPr marL="960120" lvl="1" indent="-342900">
              <a:buFont typeface="Arial" panose="020B0604020202020204" pitchFamily="34" charset="0"/>
              <a:buChar char="•"/>
            </a:pPr>
            <a:r>
              <a:rPr lang="en-US" sz="2400" dirty="0">
                <a:solidFill>
                  <a:schemeClr val="tx1"/>
                </a:solidFill>
              </a:rPr>
              <a:t>Given to student after check-in for </a:t>
            </a:r>
            <a:r>
              <a:rPr lang="en-US" sz="2400" dirty="0" smtClean="0">
                <a:solidFill>
                  <a:schemeClr val="tx1"/>
                </a:solidFill>
              </a:rPr>
              <a:t>login</a:t>
            </a:r>
            <a:endParaRPr lang="en-US" sz="2400" dirty="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454453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Overview</a:t>
            </a:r>
            <a:endParaRPr lang="en-US" dirty="0"/>
          </a:p>
        </p:txBody>
      </p:sp>
      <p:sp>
        <p:nvSpPr>
          <p:cNvPr id="5" name="Content Placeholder 4"/>
          <p:cNvSpPr>
            <a:spLocks noGrp="1"/>
          </p:cNvSpPr>
          <p:nvPr>
            <p:ph idx="1"/>
          </p:nvPr>
        </p:nvSpPr>
        <p:spPr>
          <a:xfrm>
            <a:off x="3869268" y="685800"/>
            <a:ext cx="7315200" cy="5562600"/>
          </a:xfrm>
        </p:spPr>
        <p:txBody>
          <a:bodyPr anchor="ctr">
            <a:normAutofit lnSpcReduction="10000"/>
          </a:bodyPr>
          <a:lstStyle/>
          <a:p>
            <a:pPr marL="101600" lvl="0">
              <a:lnSpc>
                <a:spcPct val="110000"/>
              </a:lnSpc>
              <a:spcBef>
                <a:spcPts val="600"/>
              </a:spcBef>
              <a:buSzPts val="2000"/>
            </a:pPr>
            <a:r>
              <a:rPr lang="en-US" dirty="0" smtClean="0">
                <a:solidFill>
                  <a:schemeClr val="tx1"/>
                </a:solidFill>
                <a:latin typeface="+mj-lt"/>
              </a:rPr>
              <a:t>PM Session:</a:t>
            </a:r>
          </a:p>
          <a:p>
            <a:pPr marL="558800" lvl="0" indent="-457200">
              <a:lnSpc>
                <a:spcPct val="110000"/>
              </a:lnSpc>
              <a:spcBef>
                <a:spcPts val="600"/>
              </a:spcBef>
              <a:buSzPts val="2000"/>
              <a:buAutoNum type="arabicPeriod"/>
            </a:pPr>
            <a:r>
              <a:rPr lang="en-US" dirty="0" smtClean="0">
                <a:solidFill>
                  <a:schemeClr val="tx1"/>
                </a:solidFill>
              </a:rPr>
              <a:t>Check-in concludes by 1:30PM</a:t>
            </a:r>
          </a:p>
          <a:p>
            <a:pPr marL="558800" lvl="0" indent="-457200">
              <a:lnSpc>
                <a:spcPct val="110000"/>
              </a:lnSpc>
              <a:spcBef>
                <a:spcPts val="600"/>
              </a:spcBef>
              <a:buSzPts val="2000"/>
              <a:buAutoNum type="arabicPeriod"/>
            </a:pPr>
            <a:r>
              <a:rPr lang="en-US" dirty="0" smtClean="0">
                <a:solidFill>
                  <a:schemeClr val="tx1"/>
                </a:solidFill>
              </a:rPr>
              <a:t>All examinees begin test at approximately 1:30PM</a:t>
            </a:r>
          </a:p>
          <a:p>
            <a:pPr marL="1244600" lvl="1" indent="-457200">
              <a:lnSpc>
                <a:spcPct val="110000"/>
              </a:lnSpc>
              <a:spcBef>
                <a:spcPts val="600"/>
              </a:spcBef>
              <a:buSzPts val="2000"/>
              <a:buFont typeface="Arial" panose="020B0604020202020204" pitchFamily="34" charset="0"/>
              <a:buChar char="•"/>
            </a:pPr>
            <a:r>
              <a:rPr lang="en-US" dirty="0" smtClean="0">
                <a:solidFill>
                  <a:schemeClr val="tx1"/>
                </a:solidFill>
              </a:rPr>
              <a:t>Call ACT if you cannot begin testing before 2:00PM</a:t>
            </a:r>
          </a:p>
          <a:p>
            <a:pPr marL="558800" indent="-457200">
              <a:lnSpc>
                <a:spcPct val="110000"/>
              </a:lnSpc>
              <a:spcBef>
                <a:spcPts val="600"/>
              </a:spcBef>
              <a:buSzPts val="2000"/>
              <a:buAutoNum type="arabicPeriod"/>
            </a:pPr>
            <a:r>
              <a:rPr lang="en-US" dirty="0" smtClean="0">
                <a:solidFill>
                  <a:schemeClr val="tx1"/>
                </a:solidFill>
              </a:rPr>
              <a:t>Examinees take English and mathematics subject tests</a:t>
            </a:r>
          </a:p>
          <a:p>
            <a:pPr marL="558800" indent="-457200">
              <a:lnSpc>
                <a:spcPct val="110000"/>
              </a:lnSpc>
              <a:spcBef>
                <a:spcPts val="600"/>
              </a:spcBef>
              <a:buSzPts val="2000"/>
              <a:buAutoNum type="arabicPeriod"/>
            </a:pPr>
            <a:r>
              <a:rPr lang="en-US" dirty="0" smtClean="0">
                <a:solidFill>
                  <a:schemeClr val="tx1"/>
                </a:solidFill>
              </a:rPr>
              <a:t>Examinees take 15 minute timed break between mathematics and reading subject tests</a:t>
            </a:r>
          </a:p>
          <a:p>
            <a:pPr marL="1244600" lvl="1" indent="-457200">
              <a:lnSpc>
                <a:spcPct val="110000"/>
              </a:lnSpc>
              <a:spcBef>
                <a:spcPts val="600"/>
              </a:spcBef>
              <a:buSzPts val="2000"/>
              <a:buFont typeface="Arial" panose="020B0604020202020204" pitchFamily="34" charset="0"/>
              <a:buChar char="•"/>
            </a:pPr>
            <a:r>
              <a:rPr lang="en-US" dirty="0" smtClean="0">
                <a:solidFill>
                  <a:schemeClr val="tx1"/>
                </a:solidFill>
              </a:rPr>
              <a:t>Examinees are allowed to leave test room</a:t>
            </a:r>
          </a:p>
          <a:p>
            <a:pPr marL="1244600" lvl="1" indent="-457200">
              <a:lnSpc>
                <a:spcPct val="110000"/>
              </a:lnSpc>
              <a:spcBef>
                <a:spcPts val="600"/>
              </a:spcBef>
              <a:buSzPts val="2000"/>
              <a:buFont typeface="Arial" panose="020B0604020202020204" pitchFamily="34" charset="0"/>
              <a:buChar char="•"/>
            </a:pPr>
            <a:r>
              <a:rPr lang="en-US" dirty="0" smtClean="0">
                <a:solidFill>
                  <a:schemeClr val="tx1"/>
                </a:solidFill>
              </a:rPr>
              <a:t>Wait for all examinees to return before beginning next test</a:t>
            </a:r>
          </a:p>
          <a:p>
            <a:pPr marL="558800" indent="-457200">
              <a:lnSpc>
                <a:spcPct val="110000"/>
              </a:lnSpc>
              <a:spcBef>
                <a:spcPts val="600"/>
              </a:spcBef>
              <a:buSzPts val="2000"/>
              <a:buFont typeface="+mj-lt"/>
              <a:buAutoNum type="arabicPeriod"/>
            </a:pPr>
            <a:r>
              <a:rPr lang="en-US" dirty="0" smtClean="0">
                <a:solidFill>
                  <a:schemeClr val="tx1"/>
                </a:solidFill>
              </a:rPr>
              <a:t>Examinees take reading and science subject tests</a:t>
            </a:r>
          </a:p>
          <a:p>
            <a:pPr marL="558800" indent="-457200">
              <a:lnSpc>
                <a:spcPct val="110000"/>
              </a:lnSpc>
              <a:spcBef>
                <a:spcPts val="600"/>
              </a:spcBef>
              <a:buSzPts val="2000"/>
              <a:buFont typeface="+mj-lt"/>
              <a:buAutoNum type="arabicPeriod"/>
            </a:pPr>
            <a:r>
              <a:rPr lang="en-US" dirty="0" smtClean="0">
                <a:solidFill>
                  <a:schemeClr val="tx1"/>
                </a:solidFill>
              </a:rPr>
              <a:t>Examinees taking plus writing get 5 minute timed break (in place) between science and writing</a:t>
            </a:r>
          </a:p>
          <a:p>
            <a:pPr marL="558800" indent="-457200">
              <a:lnSpc>
                <a:spcPct val="110000"/>
              </a:lnSpc>
              <a:spcBef>
                <a:spcPts val="600"/>
              </a:spcBef>
              <a:buSzPts val="2000"/>
              <a:buFont typeface="+mj-lt"/>
              <a:buAutoNum type="arabicPeriod"/>
            </a:pPr>
            <a:r>
              <a:rPr lang="en-US" dirty="0" smtClean="0">
                <a:solidFill>
                  <a:schemeClr val="tx1"/>
                </a:solidFill>
              </a:rPr>
              <a:t>Examinees exit test and are dismissed as they complete</a:t>
            </a:r>
          </a:p>
          <a:p>
            <a:pPr marL="558800" indent="-457200">
              <a:lnSpc>
                <a:spcPct val="110000"/>
              </a:lnSpc>
              <a:spcBef>
                <a:spcPts val="600"/>
              </a:spcBef>
              <a:buSzPts val="2000"/>
              <a:buFont typeface="+mj-lt"/>
              <a:buAutoNum type="arabicPeriod"/>
            </a:pPr>
            <a:r>
              <a:rPr lang="en-US" dirty="0" smtClean="0">
                <a:solidFill>
                  <a:schemeClr val="tx1"/>
                </a:solidFill>
              </a:rPr>
              <a:t>Testing takes approximately 4-5 hours</a:t>
            </a:r>
          </a:p>
        </p:txBody>
      </p:sp>
    </p:spTree>
    <p:extLst>
      <p:ext uri="{BB962C8B-B14F-4D97-AF65-F5344CB8AC3E}">
        <p14:creationId xmlns:p14="http://schemas.microsoft.com/office/powerpoint/2010/main" val="632018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Reminders</a:t>
            </a:r>
            <a:endParaRPr lang="en-US" dirty="0"/>
          </a:p>
        </p:txBody>
      </p:sp>
      <p:sp>
        <p:nvSpPr>
          <p:cNvPr id="5" name="Content Placeholder 4"/>
          <p:cNvSpPr>
            <a:spLocks noGrp="1"/>
          </p:cNvSpPr>
          <p:nvPr>
            <p:ph idx="1"/>
          </p:nvPr>
        </p:nvSpPr>
        <p:spPr>
          <a:xfrm>
            <a:off x="3869268" y="685800"/>
            <a:ext cx="7315200" cy="5298948"/>
          </a:xfrm>
        </p:spPr>
        <p:txBody>
          <a:bodyPr anchor="ctr">
            <a:normAutofit/>
          </a:bodyPr>
          <a:lstStyle/>
          <a:p>
            <a:pPr marL="444500" lvl="0" indent="-342900">
              <a:buSzPts val="2000"/>
              <a:buFont typeface="Arial" panose="020B0604020202020204" pitchFamily="34" charset="0"/>
              <a:buChar char="•"/>
            </a:pPr>
            <a:r>
              <a:rPr lang="en-US" dirty="0" smtClean="0">
                <a:solidFill>
                  <a:schemeClr val="tx1"/>
                </a:solidFill>
              </a:rPr>
              <a:t>Examinees will receive all testing instructions on the computer</a:t>
            </a:r>
          </a:p>
          <a:p>
            <a:pPr marL="444500" lvl="0" indent="-342900">
              <a:buSzPts val="2000"/>
              <a:buFont typeface="Arial" panose="020B0604020202020204" pitchFamily="34" charset="0"/>
              <a:buChar char="•"/>
            </a:pPr>
            <a:r>
              <a:rPr lang="en-US" dirty="0" smtClean="0">
                <a:solidFill>
                  <a:schemeClr val="tx1"/>
                </a:solidFill>
              </a:rPr>
              <a:t>During testing, complete your Test Administration forms (these must be returned to ACT after the exam)</a:t>
            </a:r>
          </a:p>
          <a:p>
            <a:pPr marL="444500" lvl="0" indent="-342900">
              <a:buSzPts val="2000"/>
              <a:buFont typeface="Arial" panose="020B0604020202020204" pitchFamily="34" charset="0"/>
              <a:buChar char="•"/>
            </a:pPr>
            <a:r>
              <a:rPr lang="en-US" dirty="0" smtClean="0">
                <a:solidFill>
                  <a:schemeClr val="tx1"/>
                </a:solidFill>
              </a:rPr>
              <a:t>When an examinee completes a test section, they are required to wait until the timers expires before they can advance to the next section</a:t>
            </a:r>
          </a:p>
          <a:p>
            <a:pPr marL="444500" lvl="0" indent="-342900">
              <a:buSzPts val="2000"/>
              <a:buFont typeface="Arial" panose="020B0604020202020204" pitchFamily="34" charset="0"/>
              <a:buChar char="•"/>
            </a:pPr>
            <a:r>
              <a:rPr lang="en-US" dirty="0" smtClean="0">
                <a:solidFill>
                  <a:schemeClr val="tx1"/>
                </a:solidFill>
              </a:rPr>
              <a:t>When an examinee completes their test, the Proctor:</a:t>
            </a:r>
          </a:p>
          <a:p>
            <a:pPr marL="1130300" lvl="1" indent="-342900">
              <a:buSzPts val="2000"/>
              <a:buFont typeface="Arial" panose="020B0604020202020204" pitchFamily="34" charset="0"/>
              <a:buChar char="•"/>
            </a:pPr>
            <a:r>
              <a:rPr lang="en-US" dirty="0" smtClean="0">
                <a:solidFill>
                  <a:schemeClr val="tx1"/>
                </a:solidFill>
              </a:rPr>
              <a:t>Checks proctor system to ensure the examinee status reflects test completion</a:t>
            </a:r>
          </a:p>
          <a:p>
            <a:pPr marL="1130300" lvl="1" indent="-342900">
              <a:buSzPts val="2000"/>
              <a:buFont typeface="Arial" panose="020B0604020202020204" pitchFamily="34" charset="0"/>
              <a:buChar char="•"/>
            </a:pPr>
            <a:r>
              <a:rPr lang="en-US" dirty="0" smtClean="0">
                <a:solidFill>
                  <a:schemeClr val="tx1"/>
                </a:solidFill>
              </a:rPr>
              <a:t>Collects whiteboard, marker, and Examinee Test Information Sheet from student</a:t>
            </a:r>
          </a:p>
          <a:p>
            <a:pPr marL="1130300" lvl="1" indent="-342900">
              <a:buSzPts val="2000"/>
              <a:buFont typeface="Arial" panose="020B0604020202020204" pitchFamily="34" charset="0"/>
              <a:buChar char="•"/>
            </a:pPr>
            <a:r>
              <a:rPr lang="en-US" dirty="0" smtClean="0">
                <a:solidFill>
                  <a:schemeClr val="tx1"/>
                </a:solidFill>
              </a:rPr>
              <a:t>Thanks student for participating</a:t>
            </a:r>
          </a:p>
          <a:p>
            <a:pPr marL="1130300" lvl="1" indent="-342900">
              <a:buSzPts val="2000"/>
              <a:buFont typeface="Arial" panose="020B0604020202020204" pitchFamily="34" charset="0"/>
              <a:buChar char="•"/>
            </a:pPr>
            <a:r>
              <a:rPr lang="en-US" dirty="0" smtClean="0">
                <a:solidFill>
                  <a:schemeClr val="tx1"/>
                </a:solidFill>
              </a:rPr>
              <a:t>Dismisses the student</a:t>
            </a:r>
          </a:p>
        </p:txBody>
      </p:sp>
    </p:spTree>
    <p:extLst>
      <p:ext uri="{BB962C8B-B14F-4D97-AF65-F5344CB8AC3E}">
        <p14:creationId xmlns:p14="http://schemas.microsoft.com/office/powerpoint/2010/main" val="4132928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20278" y="2032001"/>
            <a:ext cx="10162834" cy="2585156"/>
          </a:xfrm>
        </p:spPr>
        <p:txBody>
          <a:bodyPr anchor="ctr">
            <a:noAutofit/>
          </a:bodyPr>
          <a:lstStyle/>
          <a:p>
            <a:r>
              <a:rPr lang="en-US" sz="6000" dirty="0" smtClean="0"/>
              <a:t>What are my </a:t>
            </a:r>
            <a:br>
              <a:rPr lang="en-US" sz="6000" dirty="0" smtClean="0"/>
            </a:br>
            <a:r>
              <a:rPr lang="en-US" sz="6000" dirty="0" smtClean="0"/>
              <a:t>post-test activities?</a:t>
            </a:r>
            <a:endParaRPr lang="en-US" sz="6000" dirty="0"/>
          </a:p>
        </p:txBody>
      </p:sp>
    </p:spTree>
    <p:extLst>
      <p:ext uri="{BB962C8B-B14F-4D97-AF65-F5344CB8AC3E}">
        <p14:creationId xmlns:p14="http://schemas.microsoft.com/office/powerpoint/2010/main" val="231466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Post-test Process</a:t>
            </a:r>
            <a:endParaRPr lang="en-US" dirty="0"/>
          </a:p>
        </p:txBody>
      </p:sp>
      <p:sp>
        <p:nvSpPr>
          <p:cNvPr id="5" name="Content Placeholder 4"/>
          <p:cNvSpPr>
            <a:spLocks noGrp="1"/>
          </p:cNvSpPr>
          <p:nvPr>
            <p:ph idx="1"/>
          </p:nvPr>
        </p:nvSpPr>
        <p:spPr>
          <a:xfrm>
            <a:off x="3886200" y="838200"/>
            <a:ext cx="7315200" cy="5410200"/>
          </a:xfrm>
        </p:spPr>
        <p:txBody>
          <a:bodyPr anchor="ctr">
            <a:normAutofit fontScale="92500"/>
          </a:bodyPr>
          <a:lstStyle/>
          <a:p>
            <a:pPr marL="558800" lvl="0" indent="-457200">
              <a:lnSpc>
                <a:spcPct val="110000"/>
              </a:lnSpc>
              <a:spcBef>
                <a:spcPts val="600"/>
              </a:spcBef>
              <a:buSzPts val="2000"/>
              <a:buFont typeface="+mj-lt"/>
              <a:buAutoNum type="arabicPeriod"/>
            </a:pPr>
            <a:r>
              <a:rPr lang="en-US" dirty="0" smtClean="0">
                <a:solidFill>
                  <a:schemeClr val="tx1"/>
                </a:solidFill>
              </a:rPr>
              <a:t>Complete incident reports using the proctor incident functionality (explained later in this training)</a:t>
            </a:r>
          </a:p>
          <a:p>
            <a:pPr marL="558800" lvl="0" indent="-457200">
              <a:lnSpc>
                <a:spcPct val="110000"/>
              </a:lnSpc>
              <a:spcBef>
                <a:spcPts val="600"/>
              </a:spcBef>
              <a:buSzPts val="2000"/>
              <a:buFont typeface="+mj-lt"/>
              <a:buAutoNum type="arabicPeriod"/>
            </a:pPr>
            <a:r>
              <a:rPr lang="en-US" dirty="0" smtClean="0">
                <a:solidFill>
                  <a:schemeClr val="tx1"/>
                </a:solidFill>
              </a:rPr>
              <a:t>Use </a:t>
            </a:r>
            <a:r>
              <a:rPr lang="en-US" dirty="0">
                <a:solidFill>
                  <a:schemeClr val="accent2"/>
                </a:solidFill>
              </a:rPr>
              <a:t>U</a:t>
            </a:r>
            <a:r>
              <a:rPr lang="en-US" dirty="0" smtClean="0">
                <a:solidFill>
                  <a:schemeClr val="accent2"/>
                </a:solidFill>
              </a:rPr>
              <a:t>pload Button</a:t>
            </a:r>
            <a:r>
              <a:rPr lang="en-US" dirty="0" smtClean="0">
                <a:solidFill>
                  <a:schemeClr val="tx1"/>
                </a:solidFill>
              </a:rPr>
              <a:t> to upload test results to ACT.  If the Upload button is greyed out:</a:t>
            </a:r>
          </a:p>
          <a:p>
            <a:pPr marL="1244600" lvl="1" indent="-457200">
              <a:lnSpc>
                <a:spcPct val="110000"/>
              </a:lnSpc>
              <a:spcBef>
                <a:spcPts val="600"/>
              </a:spcBef>
              <a:buSzPts val="2000"/>
              <a:buFont typeface="Arial" panose="020B0604020202020204" pitchFamily="34" charset="0"/>
              <a:buChar char="•"/>
            </a:pPr>
            <a:r>
              <a:rPr lang="en-US" sz="2000" dirty="0" smtClean="0">
                <a:solidFill>
                  <a:schemeClr val="tx1"/>
                </a:solidFill>
              </a:rPr>
              <a:t>Log out of the proctoring system</a:t>
            </a:r>
          </a:p>
          <a:p>
            <a:pPr marL="1244600" lvl="1" indent="-457200">
              <a:lnSpc>
                <a:spcPct val="110000"/>
              </a:lnSpc>
              <a:spcBef>
                <a:spcPts val="600"/>
              </a:spcBef>
              <a:buSzPts val="2000"/>
              <a:buFont typeface="Arial" panose="020B0604020202020204" pitchFamily="34" charset="0"/>
              <a:buChar char="•"/>
            </a:pPr>
            <a:r>
              <a:rPr lang="en-US" sz="2000" dirty="0" smtClean="0">
                <a:solidFill>
                  <a:schemeClr val="tx1"/>
                </a:solidFill>
              </a:rPr>
              <a:t>Check the </a:t>
            </a:r>
            <a:r>
              <a:rPr lang="en-US" sz="2000" dirty="0">
                <a:solidFill>
                  <a:schemeClr val="accent2"/>
                </a:solidFill>
              </a:rPr>
              <a:t>U</a:t>
            </a:r>
            <a:r>
              <a:rPr lang="en-US" sz="2000" dirty="0" smtClean="0">
                <a:solidFill>
                  <a:schemeClr val="accent2"/>
                </a:solidFill>
              </a:rPr>
              <a:t>pdate Profile</a:t>
            </a:r>
            <a:r>
              <a:rPr lang="en-US" sz="2000" dirty="0" smtClean="0">
                <a:solidFill>
                  <a:schemeClr val="tx1"/>
                </a:solidFill>
              </a:rPr>
              <a:t> in order to activate the upload button</a:t>
            </a:r>
          </a:p>
          <a:p>
            <a:pPr marL="1244600" lvl="1" indent="-457200">
              <a:lnSpc>
                <a:spcPct val="110000"/>
              </a:lnSpc>
              <a:spcBef>
                <a:spcPts val="600"/>
              </a:spcBef>
              <a:buSzPts val="2000"/>
              <a:buFont typeface="Arial" panose="020B0604020202020204" pitchFamily="34" charset="0"/>
              <a:buChar char="•"/>
            </a:pPr>
            <a:r>
              <a:rPr lang="en-US" sz="2000" dirty="0" smtClean="0">
                <a:solidFill>
                  <a:schemeClr val="tx1"/>
                </a:solidFill>
              </a:rPr>
              <a:t>Log back in to see the Upload button activated</a:t>
            </a:r>
          </a:p>
          <a:p>
            <a:pPr marL="558800" indent="-457200">
              <a:lnSpc>
                <a:spcPct val="110000"/>
              </a:lnSpc>
              <a:spcBef>
                <a:spcPts val="600"/>
              </a:spcBef>
              <a:buSzPts val="2000"/>
              <a:buFont typeface="+mj-lt"/>
              <a:buAutoNum type="arabicPeriod"/>
            </a:pPr>
            <a:r>
              <a:rPr lang="en-US" dirty="0" smtClean="0">
                <a:solidFill>
                  <a:schemeClr val="tx1"/>
                </a:solidFill>
              </a:rPr>
              <a:t>Scan or fax test day documents:</a:t>
            </a:r>
          </a:p>
          <a:p>
            <a:pPr marL="1244600" lvl="1" indent="-457200">
              <a:lnSpc>
                <a:spcPct val="110000"/>
              </a:lnSpc>
              <a:spcBef>
                <a:spcPts val="600"/>
              </a:spcBef>
              <a:buSzPts val="2000"/>
              <a:buFont typeface="Arial" panose="020B0604020202020204" pitchFamily="34" charset="0"/>
              <a:buChar char="•"/>
            </a:pPr>
            <a:r>
              <a:rPr lang="en-US" sz="2000" dirty="0" smtClean="0">
                <a:solidFill>
                  <a:schemeClr val="tx1"/>
                </a:solidFill>
              </a:rPr>
              <a:t>Test Administration Forms</a:t>
            </a:r>
          </a:p>
          <a:p>
            <a:pPr marL="1244600" lvl="1" indent="-457200">
              <a:lnSpc>
                <a:spcPct val="110000"/>
              </a:lnSpc>
              <a:spcBef>
                <a:spcPts val="600"/>
              </a:spcBef>
              <a:buSzPts val="2000"/>
              <a:buFont typeface="Arial" panose="020B0604020202020204" pitchFamily="34" charset="0"/>
              <a:buChar char="•"/>
            </a:pPr>
            <a:r>
              <a:rPr lang="en-US" sz="2000" dirty="0" smtClean="0">
                <a:solidFill>
                  <a:schemeClr val="tx1"/>
                </a:solidFill>
              </a:rPr>
              <a:t>Check-in Roster</a:t>
            </a:r>
          </a:p>
          <a:p>
            <a:pPr marL="1244600" lvl="1" indent="-457200">
              <a:lnSpc>
                <a:spcPct val="110000"/>
              </a:lnSpc>
              <a:spcBef>
                <a:spcPts val="600"/>
              </a:spcBef>
              <a:buSzPts val="2000"/>
              <a:buFont typeface="Arial" panose="020B0604020202020204" pitchFamily="34" charset="0"/>
              <a:buChar char="•"/>
            </a:pPr>
            <a:r>
              <a:rPr lang="en-US" sz="2000" dirty="0" smtClean="0">
                <a:solidFill>
                  <a:schemeClr val="tx1"/>
                </a:solidFill>
              </a:rPr>
              <a:t>ACT Student Identification Form(s) if used</a:t>
            </a:r>
          </a:p>
          <a:p>
            <a:pPr marL="558800" indent="-457200">
              <a:lnSpc>
                <a:spcPct val="110000"/>
              </a:lnSpc>
              <a:spcBef>
                <a:spcPts val="600"/>
              </a:spcBef>
              <a:buSzPts val="2000"/>
              <a:buFont typeface="+mj-lt"/>
              <a:buAutoNum type="arabicPeriod"/>
            </a:pPr>
            <a:r>
              <a:rPr lang="en-US" dirty="0" smtClean="0">
                <a:solidFill>
                  <a:schemeClr val="tx1"/>
                </a:solidFill>
              </a:rPr>
              <a:t>Email the test day documents back to ACT at </a:t>
            </a:r>
            <a:r>
              <a:rPr lang="en-US" dirty="0" smtClean="0">
                <a:solidFill>
                  <a:schemeClr val="tx1"/>
                </a:solidFill>
                <a:hlinkClick r:id="rId3"/>
              </a:rPr>
              <a:t>OSUS@act.org</a:t>
            </a:r>
            <a:r>
              <a:rPr lang="en-US" dirty="0" smtClean="0">
                <a:solidFill>
                  <a:schemeClr val="tx1"/>
                </a:solidFill>
              </a:rPr>
              <a:t>  Failure to do so could result in the delay of scores.</a:t>
            </a:r>
          </a:p>
          <a:p>
            <a:pPr marL="787400" lvl="1" indent="0">
              <a:lnSpc>
                <a:spcPct val="110000"/>
              </a:lnSpc>
              <a:spcBef>
                <a:spcPts val="600"/>
              </a:spcBef>
              <a:buSzPts val="2000"/>
              <a:buNone/>
            </a:pPr>
            <a:endParaRPr lang="en-US" dirty="0" smtClean="0">
              <a:solidFill>
                <a:schemeClr val="tx1"/>
              </a:solidFill>
            </a:endParaRPr>
          </a:p>
        </p:txBody>
      </p:sp>
    </p:spTree>
    <p:extLst>
      <p:ext uri="{BB962C8B-B14F-4D97-AF65-F5344CB8AC3E}">
        <p14:creationId xmlns:p14="http://schemas.microsoft.com/office/powerpoint/2010/main" val="2884255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9268" y="1543050"/>
            <a:ext cx="7865532" cy="3771900"/>
          </a:xfrm>
        </p:spPr>
        <p:txBody>
          <a:bodyPr anchor="ctr">
            <a:normAutofit/>
          </a:bodyPr>
          <a:lstStyle/>
          <a:p>
            <a:pPr marL="444500" indent="-342900">
              <a:lnSpc>
                <a:spcPct val="110000"/>
              </a:lnSpc>
              <a:spcBef>
                <a:spcPts val="600"/>
              </a:spcBef>
              <a:buSzPts val="2000"/>
              <a:buFont typeface="Arial" panose="020B0604020202020204" pitchFamily="34" charset="0"/>
              <a:buChar char="•"/>
            </a:pPr>
            <a:r>
              <a:rPr lang="en-US" sz="2600" dirty="0" smtClean="0">
                <a:solidFill>
                  <a:schemeClr val="tx1"/>
                </a:solidFill>
              </a:rPr>
              <a:t>Only upload test results </a:t>
            </a:r>
            <a:r>
              <a:rPr lang="en-US" sz="2600" b="1" dirty="0" smtClean="0">
                <a:solidFill>
                  <a:schemeClr val="tx1"/>
                </a:solidFill>
              </a:rPr>
              <a:t>after completion </a:t>
            </a:r>
            <a:r>
              <a:rPr lang="en-US" sz="2600" dirty="0" smtClean="0">
                <a:solidFill>
                  <a:schemeClr val="tx1"/>
                </a:solidFill>
              </a:rPr>
              <a:t>of both the AM and PM sessions</a:t>
            </a:r>
          </a:p>
          <a:p>
            <a:pPr marL="444500" indent="-342900">
              <a:lnSpc>
                <a:spcPct val="110000"/>
              </a:lnSpc>
              <a:spcBef>
                <a:spcPts val="600"/>
              </a:spcBef>
              <a:buSzPts val="2000"/>
              <a:buFont typeface="Arial" panose="020B0604020202020204" pitchFamily="34" charset="0"/>
              <a:buChar char="•"/>
            </a:pPr>
            <a:r>
              <a:rPr lang="en-US" sz="2600" dirty="0" smtClean="0">
                <a:solidFill>
                  <a:schemeClr val="tx1"/>
                </a:solidFill>
              </a:rPr>
              <a:t>Do </a:t>
            </a:r>
            <a:r>
              <a:rPr lang="en-US" sz="2600" b="1" dirty="0" smtClean="0">
                <a:solidFill>
                  <a:schemeClr val="tx1"/>
                </a:solidFill>
              </a:rPr>
              <a:t>not</a:t>
            </a:r>
            <a:r>
              <a:rPr lang="en-US" sz="2600" dirty="0" smtClean="0">
                <a:solidFill>
                  <a:schemeClr val="tx1"/>
                </a:solidFill>
              </a:rPr>
              <a:t> turn off the Local Content Server for </a:t>
            </a:r>
            <a:r>
              <a:rPr lang="en-US" sz="2600" b="1" dirty="0" smtClean="0">
                <a:solidFill>
                  <a:schemeClr val="tx1"/>
                </a:solidFill>
              </a:rPr>
              <a:t>2 weeks</a:t>
            </a:r>
            <a:r>
              <a:rPr lang="en-US" sz="2600" dirty="0" smtClean="0">
                <a:solidFill>
                  <a:schemeClr val="accent2"/>
                </a:solidFill>
              </a:rPr>
              <a:t> </a:t>
            </a:r>
            <a:r>
              <a:rPr lang="en-US" sz="2600" dirty="0" smtClean="0">
                <a:solidFill>
                  <a:schemeClr val="tx1"/>
                </a:solidFill>
              </a:rPr>
              <a:t>following testing</a:t>
            </a:r>
          </a:p>
          <a:p>
            <a:pPr marL="444500" indent="-342900">
              <a:lnSpc>
                <a:spcPct val="110000"/>
              </a:lnSpc>
              <a:spcBef>
                <a:spcPts val="600"/>
              </a:spcBef>
              <a:buSzPts val="2000"/>
              <a:buFont typeface="Arial" panose="020B0604020202020204" pitchFamily="34" charset="0"/>
              <a:buChar char="•"/>
            </a:pPr>
            <a:r>
              <a:rPr lang="en-US" sz="2600" dirty="0" smtClean="0">
                <a:solidFill>
                  <a:schemeClr val="tx1"/>
                </a:solidFill>
              </a:rPr>
              <a:t>All incidents must be logged before you upload your data at the end of the testing day</a:t>
            </a:r>
          </a:p>
        </p:txBody>
      </p:sp>
      <p:sp>
        <p:nvSpPr>
          <p:cNvPr id="4" name="Text Placeholder 7"/>
          <p:cNvSpPr txBox="1">
            <a:spLocks/>
          </p:cNvSpPr>
          <p:nvPr/>
        </p:nvSpPr>
        <p:spPr>
          <a:xfrm>
            <a:off x="3867912" y="1023586"/>
            <a:ext cx="7547650" cy="807720"/>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000" kern="1200">
                <a:solidFill>
                  <a:schemeClr val="bg2">
                    <a:lumMod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bg2">
                  <a:lumMod val="25000"/>
                </a:schemeClr>
              </a:buClr>
              <a:buFont typeface="Wingdings 2" pitchFamily="18" charset="2"/>
              <a:buChar char=""/>
              <a:defRPr sz="1800" kern="1200">
                <a:solidFill>
                  <a:schemeClr val="bg2">
                    <a:lumMod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bg2">
                  <a:lumMod val="25000"/>
                </a:schemeClr>
              </a:buClr>
              <a:buFont typeface="Courier New" panose="02070309020205020404" pitchFamily="49" charset="0"/>
              <a:buChar char="o"/>
              <a:defRPr sz="1600" kern="1200">
                <a:solidFill>
                  <a:schemeClr val="bg2">
                    <a:lumMod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bg2">
                  <a:lumMod val="25000"/>
                </a:schemeClr>
              </a:buClr>
              <a:buFont typeface="Wingdings" panose="05000000000000000000" pitchFamily="2" charset="2"/>
              <a:buChar char="§"/>
              <a:defRPr sz="1400" kern="1200">
                <a:solidFill>
                  <a:schemeClr val="bg2">
                    <a:lumMod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bg2">
                  <a:lumMod val="25000"/>
                </a:schemeClr>
              </a:buClr>
              <a:buFont typeface="Wingdings 2" pitchFamily="18" charset="2"/>
              <a:buChar char=""/>
              <a:defRPr sz="14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sz="2800" dirty="0" smtClean="0">
                <a:solidFill>
                  <a:schemeClr val="tx1"/>
                </a:solidFill>
                <a:latin typeface="+mj-lt"/>
              </a:rPr>
              <a:t>Reminders</a:t>
            </a:r>
            <a:endParaRPr lang="en-US" sz="2800" dirty="0">
              <a:solidFill>
                <a:schemeClr val="tx1"/>
              </a:solidFill>
              <a:latin typeface="+mj-lt"/>
            </a:endParaRPr>
          </a:p>
        </p:txBody>
      </p:sp>
      <p:sp>
        <p:nvSpPr>
          <p:cNvPr id="2" name="Title 1"/>
          <p:cNvSpPr>
            <a:spLocks noGrp="1"/>
          </p:cNvSpPr>
          <p:nvPr>
            <p:ph type="title"/>
          </p:nvPr>
        </p:nvSpPr>
        <p:spPr/>
        <p:txBody>
          <a:bodyPr/>
          <a:lstStyle/>
          <a:p>
            <a:r>
              <a:rPr lang="en-US" dirty="0" smtClean="0"/>
              <a:t>Post-test Process</a:t>
            </a:r>
            <a:endParaRPr lang="en-US" dirty="0"/>
          </a:p>
        </p:txBody>
      </p:sp>
    </p:spTree>
    <p:extLst>
      <p:ext uri="{BB962C8B-B14F-4D97-AF65-F5344CB8AC3E}">
        <p14:creationId xmlns:p14="http://schemas.microsoft.com/office/powerpoint/2010/main" val="4221344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Post-test Process</a:t>
            </a:r>
            <a:endParaRPr lang="en-US" dirty="0"/>
          </a:p>
        </p:txBody>
      </p:sp>
      <p:sp>
        <p:nvSpPr>
          <p:cNvPr id="8" name="Text Placeholder 7"/>
          <p:cNvSpPr>
            <a:spLocks noGrp="1"/>
          </p:cNvSpPr>
          <p:nvPr>
            <p:ph type="body" idx="1"/>
          </p:nvPr>
        </p:nvSpPr>
        <p:spPr/>
        <p:txBody>
          <a:bodyPr>
            <a:normAutofit/>
          </a:bodyPr>
          <a:lstStyle/>
          <a:p>
            <a:r>
              <a:rPr lang="en-US" sz="2800" dirty="0" smtClean="0">
                <a:solidFill>
                  <a:schemeClr val="tx1"/>
                </a:solidFill>
              </a:rPr>
              <a:t>Scoring</a:t>
            </a:r>
            <a:endParaRPr lang="en-US" sz="2800" dirty="0">
              <a:solidFill>
                <a:schemeClr val="tx1"/>
              </a:solidFill>
            </a:endParaRPr>
          </a:p>
        </p:txBody>
      </p:sp>
      <p:sp>
        <p:nvSpPr>
          <p:cNvPr id="5" name="Content Placeholder 4"/>
          <p:cNvSpPr>
            <a:spLocks noGrp="1"/>
          </p:cNvSpPr>
          <p:nvPr>
            <p:ph sz="half" idx="2"/>
          </p:nvPr>
        </p:nvSpPr>
        <p:spPr/>
        <p:txBody>
          <a:bodyPr>
            <a:normAutofit/>
          </a:bodyPr>
          <a:lstStyle/>
          <a:p>
            <a:pPr lvl="0"/>
            <a:r>
              <a:rPr lang="en-US" sz="2400" dirty="0" smtClean="0">
                <a:solidFill>
                  <a:schemeClr val="tx1"/>
                </a:solidFill>
              </a:rPr>
              <a:t>Examinees will normally be able to see their scores on the multiple choice portion of the test through their </a:t>
            </a:r>
            <a:r>
              <a:rPr lang="en-US" sz="2400" dirty="0" err="1" smtClean="0">
                <a:solidFill>
                  <a:schemeClr val="tx1"/>
                </a:solidFill>
              </a:rPr>
              <a:t>MyACT</a:t>
            </a:r>
            <a:r>
              <a:rPr lang="en-US" sz="2400" dirty="0" smtClean="0">
                <a:solidFill>
                  <a:schemeClr val="tx1"/>
                </a:solidFill>
              </a:rPr>
              <a:t> account within 2 business days of testing; unless there is an incident report.</a:t>
            </a:r>
          </a:p>
          <a:p>
            <a:pPr lvl="0"/>
            <a:endParaRPr lang="en-US" sz="2400" dirty="0" smtClean="0">
              <a:solidFill>
                <a:schemeClr val="tx1"/>
              </a:solidFill>
            </a:endParaRPr>
          </a:p>
          <a:p>
            <a:pPr lvl="0"/>
            <a:r>
              <a:rPr lang="en-US" sz="2400" dirty="0" smtClean="0">
                <a:solidFill>
                  <a:schemeClr val="tx1"/>
                </a:solidFill>
              </a:rPr>
              <a:t>The full score report, including the essay scoring if they took the test with writing, will be available through the examinee’s online account approximately 2 - 8 weeks after testing.</a:t>
            </a:r>
          </a:p>
        </p:txBody>
      </p:sp>
    </p:spTree>
    <p:extLst>
      <p:ext uri="{BB962C8B-B14F-4D97-AF65-F5344CB8AC3E}">
        <p14:creationId xmlns:p14="http://schemas.microsoft.com/office/powerpoint/2010/main" val="4094477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ACT Theme">
  <a:themeElements>
    <a:clrScheme name="ACT Corporate">
      <a:dk1>
        <a:srgbClr val="042E60"/>
      </a:dk1>
      <a:lt1>
        <a:srgbClr val="F9F9F9"/>
      </a:lt1>
      <a:dk2>
        <a:srgbClr val="042E60"/>
      </a:dk2>
      <a:lt2>
        <a:srgbClr val="F4F4F4"/>
      </a:lt2>
      <a:accent1>
        <a:srgbClr val="042E60"/>
      </a:accent1>
      <a:accent2>
        <a:srgbClr val="0099DC"/>
      </a:accent2>
      <a:accent3>
        <a:srgbClr val="005952"/>
      </a:accent3>
      <a:accent4>
        <a:srgbClr val="63428C"/>
      </a:accent4>
      <a:accent5>
        <a:srgbClr val="D7D447"/>
      </a:accent5>
      <a:accent6>
        <a:srgbClr val="3D3D3D"/>
      </a:accent6>
      <a:hlink>
        <a:srgbClr val="0099DC"/>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833</Words>
  <Application>Microsoft Office PowerPoint</Application>
  <PresentationFormat>Widescreen</PresentationFormat>
  <Paragraphs>94</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Arial Black</vt:lpstr>
      <vt:lpstr>Calibri</vt:lpstr>
      <vt:lpstr>Corbel</vt:lpstr>
      <vt:lpstr>Courier New</vt:lpstr>
      <vt:lpstr>Noto Sans Symbols</vt:lpstr>
      <vt:lpstr>Wingdings</vt:lpstr>
      <vt:lpstr>Wingdings 2</vt:lpstr>
      <vt:lpstr>1_ACT Theme</vt:lpstr>
      <vt:lpstr>International Computer Based Testing Test Center Training</vt:lpstr>
      <vt:lpstr>Test Center Training</vt:lpstr>
      <vt:lpstr>Download Rosters</vt:lpstr>
      <vt:lpstr>Testing Overview</vt:lpstr>
      <vt:lpstr>Testing Reminders</vt:lpstr>
      <vt:lpstr>What are my  post-test activities?</vt:lpstr>
      <vt:lpstr>Post-test Process</vt:lpstr>
      <vt:lpstr>Post-test Process</vt:lpstr>
      <vt:lpstr>Post-test Process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Center CBT Training</dc:title>
  <dc:creator>Jessie Nelson</dc:creator>
  <cp:lastModifiedBy>Jessie Nelson</cp:lastModifiedBy>
  <cp:revision>7</cp:revision>
  <dcterms:created xsi:type="dcterms:W3CDTF">2019-02-05T17:27:16Z</dcterms:created>
  <dcterms:modified xsi:type="dcterms:W3CDTF">2019-09-04T14:29:58Z</dcterms:modified>
</cp:coreProperties>
</file>