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3.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4.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697" r:id="rId4"/>
    <p:sldMasterId id="2147484718" r:id="rId5"/>
    <p:sldMasterId id="2147484739" r:id="rId6"/>
    <p:sldMasterId id="2147484760" r:id="rId7"/>
    <p:sldMasterId id="2147484781" r:id="rId8"/>
  </p:sldMasterIdLst>
  <p:notesMasterIdLst>
    <p:notesMasterId r:id="rId18"/>
  </p:notesMasterIdLst>
  <p:handoutMasterIdLst>
    <p:handoutMasterId r:id="rId19"/>
  </p:handoutMasterIdLst>
  <p:sldIdLst>
    <p:sldId id="275" r:id="rId9"/>
    <p:sldId id="277" r:id="rId10"/>
    <p:sldId id="278" r:id="rId11"/>
    <p:sldId id="269" r:id="rId12"/>
    <p:sldId id="270" r:id="rId13"/>
    <p:sldId id="271" r:id="rId14"/>
    <p:sldId id="272" r:id="rId15"/>
    <p:sldId id="273" r:id="rId16"/>
    <p:sldId id="274" r:id="rId1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A17C2D-37F4-22FF-3278-90CC0C687F95}" name="Nishith Bhatt (EOR)" initials="N(" userId="S::bhattn@act.org::5cf4bc8f-2df7-408a-9f74-792440919168" providerId="AD"/>
  <p188:author id="{05AFBA32-54B0-F7AA-5A71-3E1C6BE1E931}" name="Maurea Rybiski" initials="MR" userId="S::rybiskim@act.org::adbbf268-5991-4532-ad03-e9e115bc4649" providerId="AD"/>
  <p188:author id="{0D611DA6-68A1-8A54-2273-192A51B98FF0}" name="Katherine Alatalo" initials="KA" userId="S::alatalok@act.org::c163fdf2-c42d-4bf7-af30-493a05f98694" providerId="AD"/>
  <p188:author id="{349699BB-79BC-4B8B-0E75-A5BC12851D41}" name="Peg Thomsen" initials="PT" userId="S::thomsenp@act.org::79cd112b-0582-4bd3-b00f-3d96c23614a9" providerId="AD"/>
  <p188:author id="{D557F1CE-DB63-79EC-7B7F-2914178389E8}" name="Bryan Williams" initials="BW" userId="S::WilliamBr@act.org::88c0c048-cbf7-4b87-bc7b-90827a1581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indsay May" initials="LM" lastIdx="66" clrIdx="0">
    <p:extLst>
      <p:ext uri="{19B8F6BF-5375-455C-9EA6-DF929625EA0E}">
        <p15:presenceInfo xmlns:p15="http://schemas.microsoft.com/office/powerpoint/2012/main" userId="S::Lindsay.May@dpi.nc.gov::f1102ee5-0d6c-4f76-964e-d0859ef533f2" providerId="AD"/>
      </p:ext>
    </p:extLst>
  </p:cmAuthor>
  <p:cmAuthor id="2" name="Bryan Williams" initials="BW" lastIdx="32" clrIdx="1">
    <p:extLst>
      <p:ext uri="{19B8F6BF-5375-455C-9EA6-DF929625EA0E}">
        <p15:presenceInfo xmlns:p15="http://schemas.microsoft.com/office/powerpoint/2012/main" userId="S::WilliamBr@act.org::88c0c048-cbf7-4b87-bc7b-90827a158179" providerId="AD"/>
      </p:ext>
    </p:extLst>
  </p:cmAuthor>
  <p:cmAuthor id="3" name="Katherine Alatalo" initials="KA" lastIdx="20" clrIdx="2">
    <p:extLst>
      <p:ext uri="{19B8F6BF-5375-455C-9EA6-DF929625EA0E}">
        <p15:presenceInfo xmlns:p15="http://schemas.microsoft.com/office/powerpoint/2012/main" userId="S::alatalok@act.org::c163fdf2-c42d-4bf7-af30-493a05f98694" providerId="AD"/>
      </p:ext>
    </p:extLst>
  </p:cmAuthor>
  <p:cmAuthor id="4" name="Katie Wollan" initials="KW" lastIdx="16" clrIdx="3">
    <p:extLst>
      <p:ext uri="{19B8F6BF-5375-455C-9EA6-DF929625EA0E}">
        <p15:presenceInfo xmlns:p15="http://schemas.microsoft.com/office/powerpoint/2012/main" userId="S::wollank@act.org::715bb043-a6c3-49f8-96c4-bea436eb35fb" providerId="AD"/>
      </p:ext>
    </p:extLst>
  </p:cmAuthor>
  <p:cmAuthor id="5" name="Jennifer Huedepohl" initials="JH" lastIdx="1" clrIdx="4">
    <p:extLst>
      <p:ext uri="{19B8F6BF-5375-455C-9EA6-DF929625EA0E}">
        <p15:presenceInfo xmlns:p15="http://schemas.microsoft.com/office/powerpoint/2012/main" userId="S::huedepoj@act.org::2c6345ae-c417-4da7-a2c5-c94fe30e7f76" providerId="AD"/>
      </p:ext>
    </p:extLst>
  </p:cmAuthor>
  <p:cmAuthor id="6" name="Jeffrey Fields" initials="JF" lastIdx="3" clrIdx="5">
    <p:extLst>
      <p:ext uri="{19B8F6BF-5375-455C-9EA6-DF929625EA0E}">
        <p15:presenceInfo xmlns:p15="http://schemas.microsoft.com/office/powerpoint/2012/main" userId="S::FieldsJ@act.org::a354245b-9156-4915-bcb7-a3a74eba20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0101"/>
    <a:srgbClr val="002E5D"/>
    <a:srgbClr val="A539B2"/>
    <a:srgbClr val="2875B5"/>
    <a:srgbClr val="FFFFFF"/>
    <a:srgbClr val="CFE9F1"/>
    <a:srgbClr val="B9B6B5"/>
    <a:srgbClr val="E6E6E6"/>
    <a:srgbClr val="F6EDDF"/>
    <a:srgbClr val="46BE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712" autoAdjust="0"/>
  </p:normalViewPr>
  <p:slideViewPr>
    <p:cSldViewPr snapToGrid="0">
      <p:cViewPr varScale="1">
        <p:scale>
          <a:sx n="53" d="100"/>
          <a:sy n="53" d="100"/>
        </p:scale>
        <p:origin x="802" y="5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08" y="341"/>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1B3D7B-2E29-4755-8AD3-71CC48AFA7D2}"/>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580B1EB-0BED-4A45-9A20-D66164A9F182}"/>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666CFAD6-BB62-425E-A6B0-3295D0216518}" type="datetimeFigureOut">
              <a:rPr lang="en-US" smtClean="0"/>
              <a:t>12/4/2025</a:t>
            </a:fld>
            <a:endParaRPr lang="en-US" dirty="0"/>
          </a:p>
        </p:txBody>
      </p:sp>
      <p:sp>
        <p:nvSpPr>
          <p:cNvPr id="4" name="Footer Placeholder 3">
            <a:extLst>
              <a:ext uri="{FF2B5EF4-FFF2-40B4-BE49-F238E27FC236}">
                <a16:creationId xmlns:a16="http://schemas.microsoft.com/office/drawing/2014/main" id="{726AF24D-8F99-4343-8799-3F010DA0E59F}"/>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844C8DE-18F1-448C-B746-64A356F3035F}"/>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E62E0CFD-6C72-4574-9DB5-1A6BBABAAA50}" type="slidenum">
              <a:rPr lang="en-US" smtClean="0"/>
              <a:t>‹#›</a:t>
            </a:fld>
            <a:endParaRPr lang="en-US" dirty="0"/>
          </a:p>
        </p:txBody>
      </p:sp>
    </p:spTree>
    <p:extLst>
      <p:ext uri="{BB962C8B-B14F-4D97-AF65-F5344CB8AC3E}">
        <p14:creationId xmlns:p14="http://schemas.microsoft.com/office/powerpoint/2010/main" val="3767188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atin typeface="Arial" panose="020B0604020202020204" pitchFamily="34" charset="0"/>
              </a:defRPr>
            </a:lvl1pPr>
          </a:lstStyle>
          <a:p>
            <a:fld id="{DFFC5D15-13B4-4455-81AE-8ED7B8C77704}" type="datetimeFigureOut">
              <a:rPr lang="en-US" smtClean="0"/>
              <a:pPr/>
              <a:t>12/4/2025</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atin typeface="Arial" panose="020B0604020202020204" pitchFamily="34" charset="0"/>
              </a:defRPr>
            </a:lvl1pPr>
          </a:lstStyle>
          <a:p>
            <a:fld id="{190948AB-CD15-4A7B-9F71-E68759719824}" type="slidenum">
              <a:rPr lang="en-US" smtClean="0"/>
              <a:pPr/>
              <a:t>‹#›</a:t>
            </a:fld>
            <a:endParaRPr lang="en-US" dirty="0"/>
          </a:p>
        </p:txBody>
      </p:sp>
    </p:spTree>
    <p:extLst>
      <p:ext uri="{BB962C8B-B14F-4D97-AF65-F5344CB8AC3E}">
        <p14:creationId xmlns:p14="http://schemas.microsoft.com/office/powerpoint/2010/main" val="3470422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0948AB-CD15-4A7B-9F71-E68759719824}" type="slidenum">
              <a:rPr lang="en-US" smtClean="0"/>
              <a:pPr/>
              <a:t>1</a:t>
            </a:fld>
            <a:endParaRPr lang="en-US" dirty="0"/>
          </a:p>
        </p:txBody>
      </p:sp>
    </p:spTree>
    <p:extLst>
      <p:ext uri="{BB962C8B-B14F-4D97-AF65-F5344CB8AC3E}">
        <p14:creationId xmlns:p14="http://schemas.microsoft.com/office/powerpoint/2010/main" val="10345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0948AB-CD15-4A7B-9F71-E68759719824}" type="slidenum">
              <a:rPr lang="en-US" smtClean="0"/>
              <a:pPr/>
              <a:t>2</a:t>
            </a:fld>
            <a:endParaRPr lang="en-US" dirty="0"/>
          </a:p>
        </p:txBody>
      </p:sp>
    </p:spTree>
    <p:extLst>
      <p:ext uri="{BB962C8B-B14F-4D97-AF65-F5344CB8AC3E}">
        <p14:creationId xmlns:p14="http://schemas.microsoft.com/office/powerpoint/2010/main" val="4074516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Resources that will be used throughout your</a:t>
            </a:r>
            <a:r>
              <a:rPr lang="en-US" baseline="0" dirty="0"/>
              <a:t> process as a Test Center. </a:t>
            </a:r>
            <a:endParaRPr lang="en-US" dirty="0"/>
          </a:p>
        </p:txBody>
      </p:sp>
      <p:sp>
        <p:nvSpPr>
          <p:cNvPr id="4" name="Slide Number Placeholder 3"/>
          <p:cNvSpPr>
            <a:spLocks noGrp="1"/>
          </p:cNvSpPr>
          <p:nvPr>
            <p:ph type="sldNum" sz="quarter" idx="10"/>
          </p:nvPr>
        </p:nvSpPr>
        <p:spPr/>
        <p:txBody>
          <a:bodyPr/>
          <a:lstStyle/>
          <a:p>
            <a:fld id="{3AA6433F-7AB6-4BC6-B444-B284FEE51B74}" type="slidenum">
              <a:rPr lang="en-US" smtClean="0">
                <a:solidFill>
                  <a:prstClr val="black"/>
                </a:solidFill>
                <a:latin typeface="Calibri" panose="020F0502020204030204"/>
              </a:rPr>
              <a:pPr/>
              <a:t>4</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442146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0948AB-CD15-4A7B-9F71-E68759719824}" type="slidenum">
              <a:rPr lang="en-US" smtClean="0"/>
              <a:pPr/>
              <a:t>5</a:t>
            </a:fld>
            <a:endParaRPr lang="en-US" dirty="0"/>
          </a:p>
        </p:txBody>
      </p:sp>
    </p:spTree>
    <p:extLst>
      <p:ext uri="{BB962C8B-B14F-4D97-AF65-F5344CB8AC3E}">
        <p14:creationId xmlns:p14="http://schemas.microsoft.com/office/powerpoint/2010/main" val="3508242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0948AB-CD15-4A7B-9F71-E68759719824}" type="slidenum">
              <a:rPr lang="en-US" smtClean="0"/>
              <a:pPr/>
              <a:t>6</a:t>
            </a:fld>
            <a:endParaRPr lang="en-US" dirty="0"/>
          </a:p>
        </p:txBody>
      </p:sp>
    </p:spTree>
    <p:extLst>
      <p:ext uri="{BB962C8B-B14F-4D97-AF65-F5344CB8AC3E}">
        <p14:creationId xmlns:p14="http://schemas.microsoft.com/office/powerpoint/2010/main" val="1651961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33602">
              <a:buClrTx/>
              <a:buSzTx/>
              <a:defRPr/>
            </a:pPr>
            <a:r>
              <a:rPr lang="en-US" dirty="0"/>
              <a:t>Names</a:t>
            </a:r>
            <a:r>
              <a:rPr lang="en-US" baseline="0" dirty="0"/>
              <a:t> of the systems and descriptions – REMINDER note about the timing for Content Server!</a:t>
            </a:r>
            <a:endParaRPr lang="en-US" dirty="0"/>
          </a:p>
          <a:p>
            <a:pPr marL="0" indent="0" defTabSz="933602">
              <a:buClrTx/>
              <a:buSzTx/>
              <a:defRPr/>
            </a:pPr>
            <a:endParaRPr lang="en-US" dirty="0"/>
          </a:p>
          <a:p>
            <a:endParaRPr lang="en-US" dirty="0"/>
          </a:p>
        </p:txBody>
      </p:sp>
      <p:sp>
        <p:nvSpPr>
          <p:cNvPr id="4" name="Slide Number Placeholder 3"/>
          <p:cNvSpPr>
            <a:spLocks noGrp="1"/>
          </p:cNvSpPr>
          <p:nvPr>
            <p:ph type="sldNum" sz="quarter" idx="10"/>
          </p:nvPr>
        </p:nvSpPr>
        <p:spPr/>
        <p:txBody>
          <a:bodyPr/>
          <a:lstStyle/>
          <a:p>
            <a:fld id="{3AA6433F-7AB6-4BC6-B444-B284FEE51B74}" type="slidenum">
              <a:rPr lang="en-US" smtClean="0">
                <a:solidFill>
                  <a:prstClr val="black"/>
                </a:solidFill>
                <a:latin typeface="Calibri" panose="020F0502020204030204"/>
              </a:rPr>
              <a:pPr/>
              <a:t>7</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401415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aseline="0" dirty="0"/>
              <a:t>ACT-hosted International Testing Website has all the resources you’ll need to successfully administer the ACT test.</a:t>
            </a:r>
          </a:p>
          <a:p>
            <a:r>
              <a:rPr lang="en-US" baseline="0" dirty="0"/>
              <a:t>If the resources posted on the website do not answer your questions, please call us at or email us using the contact information on the screen.  </a:t>
            </a:r>
          </a:p>
        </p:txBody>
      </p:sp>
      <p:sp>
        <p:nvSpPr>
          <p:cNvPr id="4" name="Slide Number Placeholder 3"/>
          <p:cNvSpPr>
            <a:spLocks noGrp="1"/>
          </p:cNvSpPr>
          <p:nvPr>
            <p:ph type="sldNum" sz="quarter" idx="10"/>
          </p:nvPr>
        </p:nvSpPr>
        <p:spPr/>
        <p:txBody>
          <a:bodyPr/>
          <a:lstStyle/>
          <a:p>
            <a:fld id="{3AA6433F-7AB6-4BC6-B444-B284FEE51B74}"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13734506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8313" y="723900"/>
            <a:ext cx="6438900" cy="3622675"/>
          </a:xfrm>
        </p:spPr>
      </p:sp>
      <p:sp>
        <p:nvSpPr>
          <p:cNvPr id="3" name="Notes Placeholder 2"/>
          <p:cNvSpPr>
            <a:spLocks noGrp="1"/>
          </p:cNvSpPr>
          <p:nvPr>
            <p:ph type="body" idx="1"/>
          </p:nvPr>
        </p:nvSpPr>
        <p:spPr/>
        <p:txBody>
          <a:bodyPr/>
          <a:lstStyle/>
          <a:p>
            <a:pPr defTabSz="1007439">
              <a:defRPr/>
            </a:pPr>
            <a:r>
              <a:rPr lang="en-US" b="0" baseline="0" dirty="0">
                <a:latin typeface="Arial" panose="020B0604020202020204" pitchFamily="34" charset="0"/>
                <a:cs typeface="Arial" panose="020B0604020202020204" pitchFamily="34" charset="0"/>
              </a:rPr>
              <a:t>Thank you for being here today.</a:t>
            </a:r>
          </a:p>
        </p:txBody>
      </p:sp>
      <p:sp>
        <p:nvSpPr>
          <p:cNvPr id="4" name="Slide Number Placeholder 3"/>
          <p:cNvSpPr>
            <a:spLocks noGrp="1"/>
          </p:cNvSpPr>
          <p:nvPr>
            <p:ph type="sldNum" sz="quarter" idx="10"/>
          </p:nvPr>
        </p:nvSpPr>
        <p:spPr/>
        <p:txBody>
          <a:bodyPr/>
          <a:lstStyle/>
          <a:p>
            <a:fld id="{3AA6433F-7AB6-4BC6-B444-B284FEE51B74}" type="slidenum">
              <a:rPr lang="en-US" smtClean="0">
                <a:solidFill>
                  <a:prstClr val="black"/>
                </a:solidFill>
                <a:latin typeface="Calibri" panose="020F0502020204030204"/>
              </a:rPr>
              <a:pPr/>
              <a:t>9</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2085631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13.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12.svg"/><Relationship Id="rId4" Type="http://schemas.openxmlformats.org/officeDocument/2006/relationships/image" Target="../media/image11.png"/><Relationship Id="rId9" Type="http://schemas.openxmlformats.org/officeDocument/2006/relationships/image" Target="../media/image10.svg"/></Relationships>
</file>

<file path=ppt/slideLayouts/_rels/slideLayout10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10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10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10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10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10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5.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10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13.svg"/><Relationship Id="rId2" Type="http://schemas.openxmlformats.org/officeDocument/2006/relationships/image" Target="../media/image2.png"/><Relationship Id="rId1" Type="http://schemas.openxmlformats.org/officeDocument/2006/relationships/slideMaster" Target="../slideMasters/slideMaster5.xml"/><Relationship Id="rId6" Type="http://schemas.openxmlformats.org/officeDocument/2006/relationships/image" Target="../media/image8.png"/><Relationship Id="rId5" Type="http://schemas.openxmlformats.org/officeDocument/2006/relationships/image" Target="../media/image12.svg"/><Relationship Id="rId4" Type="http://schemas.openxmlformats.org/officeDocument/2006/relationships/image" Target="../media/image11.png"/><Relationship Id="rId9" Type="http://schemas.openxmlformats.org/officeDocument/2006/relationships/image" Target="../media/image10.svg"/></Relationships>
</file>

<file path=ppt/slideLayouts/_rels/slideLayout10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5.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10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5.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10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5.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11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5.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1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1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1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3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13.sv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8.png"/><Relationship Id="rId5" Type="http://schemas.openxmlformats.org/officeDocument/2006/relationships/image" Target="../media/image12.svg"/><Relationship Id="rId4" Type="http://schemas.openxmlformats.org/officeDocument/2006/relationships/image" Target="../media/image11.png"/><Relationship Id="rId9" Type="http://schemas.openxmlformats.org/officeDocument/2006/relationships/image" Target="../media/image10.svg"/></Relationships>
</file>

<file path=ppt/slideLayouts/_rels/slideLayout3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3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3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3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3.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5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13.svg"/><Relationship Id="rId2" Type="http://schemas.openxmlformats.org/officeDocument/2006/relationships/image" Target="../media/image2.png"/><Relationship Id="rId1" Type="http://schemas.openxmlformats.org/officeDocument/2006/relationships/slideMaster" Target="../slideMasters/slideMaster3.xml"/><Relationship Id="rId6" Type="http://schemas.openxmlformats.org/officeDocument/2006/relationships/image" Target="../media/image8.png"/><Relationship Id="rId5" Type="http://schemas.openxmlformats.org/officeDocument/2006/relationships/image" Target="../media/image12.svg"/><Relationship Id="rId4" Type="http://schemas.openxmlformats.org/officeDocument/2006/relationships/image" Target="../media/image11.png"/><Relationship Id="rId9" Type="http://schemas.openxmlformats.org/officeDocument/2006/relationships/image" Target="../media/image10.svg"/></Relationships>
</file>

<file path=ppt/slideLayouts/_rels/slideLayout5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3.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6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3.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6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3.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6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3.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7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7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7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8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8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13.svg"/><Relationship Id="rId2" Type="http://schemas.openxmlformats.org/officeDocument/2006/relationships/image" Target="../media/image2.png"/><Relationship Id="rId1" Type="http://schemas.openxmlformats.org/officeDocument/2006/relationships/slideMaster" Target="../slideMasters/slideMaster4.xml"/><Relationship Id="rId6" Type="http://schemas.openxmlformats.org/officeDocument/2006/relationships/image" Target="../media/image8.png"/><Relationship Id="rId5" Type="http://schemas.openxmlformats.org/officeDocument/2006/relationships/image" Target="../media/image12.svg"/><Relationship Id="rId4" Type="http://schemas.openxmlformats.org/officeDocument/2006/relationships/image" Target="../media/image11.png"/><Relationship Id="rId9" Type="http://schemas.openxmlformats.org/officeDocument/2006/relationships/image" Target="../media/image10.svg"/></Relationships>
</file>

<file path=ppt/slideLayouts/_rels/slideLayout8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8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8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8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8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8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8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svg"/><Relationship Id="rId7"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0.svg"/></Relationships>
</file>

<file path=ppt/slideLayouts/_rels/slideLayout9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9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9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4.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9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9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5.xml"/><Relationship Id="rId5" Type="http://schemas.openxmlformats.org/officeDocument/2006/relationships/image" Target="../media/image5.sv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F21DEE2-4CCD-4CDB-9BBE-796AE56ED4A1}"/>
              </a:ext>
            </a:extLst>
          </p:cNvPr>
          <p:cNvSpPr>
            <a:spLocks noGrp="1"/>
          </p:cNvSpPr>
          <p:nvPr>
            <p:ph type="subTitle" idx="1"/>
          </p:nvPr>
        </p:nvSpPr>
        <p:spPr>
          <a:xfrm>
            <a:off x="660197" y="553452"/>
            <a:ext cx="6160168" cy="1407695"/>
          </a:xfrm>
        </p:spPr>
        <p:txBody>
          <a:bodyPr/>
          <a:lstStyle>
            <a:lvl1pPr marL="0" indent="0" algn="l">
              <a:buNone/>
              <a:defRPr sz="2400">
                <a:solidFill>
                  <a:schemeClr val="bg1">
                    <a:lumMod val="50000"/>
                  </a:schemeClr>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itle 10">
            <a:extLst>
              <a:ext uri="{FF2B5EF4-FFF2-40B4-BE49-F238E27FC236}">
                <a16:creationId xmlns:a16="http://schemas.microsoft.com/office/drawing/2014/main" id="{3EE88D15-9636-49FC-B118-0D2FD0FA1571}"/>
              </a:ext>
            </a:extLst>
          </p:cNvPr>
          <p:cNvSpPr>
            <a:spLocks noGrp="1"/>
          </p:cNvSpPr>
          <p:nvPr>
            <p:ph type="title"/>
          </p:nvPr>
        </p:nvSpPr>
        <p:spPr>
          <a:xfrm>
            <a:off x="661737" y="1961147"/>
            <a:ext cx="6158628" cy="2962162"/>
          </a:xfrm>
        </p:spPr>
        <p:txBody>
          <a:bodyPr/>
          <a:lstStyle>
            <a:lvl1pPr algn="l">
              <a:defRPr>
                <a:solidFill>
                  <a:schemeClr val="tx1"/>
                </a:solidFill>
              </a:defRPr>
            </a:lvl1pPr>
          </a:lstStyle>
          <a:p>
            <a:r>
              <a:rPr lang="en-US"/>
              <a:t>Click to edit Master title style</a:t>
            </a:r>
          </a:p>
        </p:txBody>
      </p:sp>
      <p:pic>
        <p:nvPicPr>
          <p:cNvPr id="4" name="Picture 3">
            <a:extLst>
              <a:ext uri="{FF2B5EF4-FFF2-40B4-BE49-F238E27FC236}">
                <a16:creationId xmlns:a16="http://schemas.microsoft.com/office/drawing/2014/main" id="{3792C9E0-F6B9-4810-8050-30E74A083029}"/>
              </a:ext>
              <a:ext uri="{C183D7F6-B498-43B3-948B-1728B52AA6E4}">
                <adec:decorative xmlns:adec="http://schemas.microsoft.com/office/drawing/2017/decorative" val="1"/>
              </a:ext>
            </a:extLst>
          </p:cNvPr>
          <p:cNvPicPr>
            <a:picLocks noChangeAspect="1"/>
          </p:cNvPicPr>
          <p:nvPr userDrawn="1"/>
        </p:nvPicPr>
        <p:blipFill>
          <a:blip r:embed="rId2"/>
          <a:srcRect l="1" t="962" r="-75905" b="746"/>
          <a:stretch/>
        </p:blipFill>
        <p:spPr>
          <a:xfrm>
            <a:off x="661737" y="6093574"/>
            <a:ext cx="3927682" cy="590286"/>
          </a:xfrm>
          <a:prstGeom prst="rect">
            <a:avLst/>
          </a:prstGeom>
        </p:spPr>
      </p:pic>
      <p:sp>
        <p:nvSpPr>
          <p:cNvPr id="2" name="Slide Number Placeholder 5">
            <a:extLst>
              <a:ext uri="{FF2B5EF4-FFF2-40B4-BE49-F238E27FC236}">
                <a16:creationId xmlns:a16="http://schemas.microsoft.com/office/drawing/2014/main" id="{B2BE5123-B8C6-58A8-BA5C-47562AC4A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3471990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ubhead and content ARROW">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199" y="0"/>
            <a:ext cx="11170693"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199" y="1240391"/>
            <a:ext cx="11170693"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199" y="2139950"/>
            <a:ext cx="1117069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0D5BF71-3074-689A-61D9-A4F21576D6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35CC7DEA-5C67-3038-ECFA-21778A80628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7" name="Graphic 6">
            <a:extLst>
              <a:ext uri="{FF2B5EF4-FFF2-40B4-BE49-F238E27FC236}">
                <a16:creationId xmlns:a16="http://schemas.microsoft.com/office/drawing/2014/main" id="{5DFDF2CA-B10D-C8F7-073F-140FC66B734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8" name="Graphic 7">
            <a:extLst>
              <a:ext uri="{FF2B5EF4-FFF2-40B4-BE49-F238E27FC236}">
                <a16:creationId xmlns:a16="http://schemas.microsoft.com/office/drawing/2014/main" id="{7EE32E5B-25DC-D238-1E67-0E9ED52BDEA9}"/>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9" name="Graphic 8">
            <a:extLst>
              <a:ext uri="{FF2B5EF4-FFF2-40B4-BE49-F238E27FC236}">
                <a16:creationId xmlns:a16="http://schemas.microsoft.com/office/drawing/2014/main" id="{3D7A1DDC-4EE4-5A14-64EB-15E34CAD383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401904315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_Title subhead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1206264"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206264"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529184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530E5EC1-1EAA-43B8-B639-DD0921D2BF34}"/>
              </a:ext>
            </a:extLst>
          </p:cNvPr>
          <p:cNvSpPr>
            <a:spLocks noGrp="1"/>
          </p:cNvSpPr>
          <p:nvPr>
            <p:ph sz="quarter" idx="10"/>
          </p:nvPr>
        </p:nvSpPr>
        <p:spPr>
          <a:xfrm>
            <a:off x="5943600" y="2139950"/>
            <a:ext cx="57912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FDCAF2F9-2E54-6F90-AA74-22F845D88C60}"/>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110D26EC-B7F4-077D-9022-80365D385158}"/>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4B031264-6328-47AE-CC6A-77F82CBD9F8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5" name="Graphic 14">
            <a:extLst>
              <a:ext uri="{FF2B5EF4-FFF2-40B4-BE49-F238E27FC236}">
                <a16:creationId xmlns:a16="http://schemas.microsoft.com/office/drawing/2014/main" id="{B9FFAAFB-F42B-1FE5-EDC8-8513FAE714A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414211318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7FBDD988-E795-1723-F109-DCB403750133}"/>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E71FE455-8DD4-9C5E-E1F2-21E190166FF4}"/>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id="{F6D6DB57-8C0B-C3FD-9683-B817221AFFB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4500141E-FC9F-2465-A43D-8A2C94203C7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348440546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itle and 5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4" name="Slide Number Placeholder 5">
            <a:extLst>
              <a:ext uri="{FF2B5EF4-FFF2-40B4-BE49-F238E27FC236}">
                <a16:creationId xmlns:a16="http://schemas.microsoft.com/office/drawing/2014/main" id="{DD323097-60B2-820A-EEF7-4B13B14159BD}"/>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AB95100C-6724-DC53-45D2-4C957D3801E7}"/>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0A10579B-60B6-6E1B-DA31-3BB1BA052FF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7" name="Graphic 16">
            <a:extLst>
              <a:ext uri="{FF2B5EF4-FFF2-40B4-BE49-F238E27FC236}">
                <a16:creationId xmlns:a16="http://schemas.microsoft.com/office/drawing/2014/main" id="{F6040576-EF4E-C59B-92FC-E10C9DE312D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2391787180"/>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TxTwoObj" preserve="1">
  <p:cSld name="2_Title and Comparison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42AA98-9F2C-7421-43EF-65412783A2C8}"/>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2" name="Right Triangle 11">
            <a:extLst>
              <a:ext uri="{FF2B5EF4-FFF2-40B4-BE49-F238E27FC236}">
                <a16:creationId xmlns:a16="http://schemas.microsoft.com/office/drawing/2014/main" id="{DAC2F26D-4FD2-3207-5FC0-5F7BE7D87E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7D34ADA9-8C8A-0A7F-60C0-48785C2B68E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6" name="Graphic 15">
            <a:extLst>
              <a:ext uri="{FF2B5EF4-FFF2-40B4-BE49-F238E27FC236}">
                <a16:creationId xmlns:a16="http://schemas.microsoft.com/office/drawing/2014/main" id="{D47F60AD-3E2D-82EB-D4FF-74ECBD6E14F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682114615"/>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Title and 8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199" y="0"/>
            <a:ext cx="10883207"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863F36FC-AEB6-6DF3-CC40-EB4C319F9E08}"/>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A33B3010-A4EE-21FB-C68F-CCDBEE11A7D3}"/>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D45F32F-AEF2-70A6-3AE9-3727CCA972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B4277A55-A364-5F3B-917F-A1EA112299C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23399"/>
            <a:ext cx="928753" cy="805551"/>
          </a:xfrm>
          <a:prstGeom prst="rect">
            <a:avLst/>
          </a:prstGeom>
        </p:spPr>
      </p:pic>
    </p:spTree>
    <p:extLst>
      <p:ext uri="{BB962C8B-B14F-4D97-AF65-F5344CB8AC3E}">
        <p14:creationId xmlns:p14="http://schemas.microsoft.com/office/powerpoint/2010/main" val="259029871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obj" preserve="1">
  <p:cSld name="Title and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F2EC47C1-C79F-32C0-913A-D446E745A2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3318CF4A-24A8-8E91-DDC9-3BD07D1107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DA268449-010F-7C4A-1C9D-481178361031}"/>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E1A12E03-EBE0-0DFD-7905-392B8044F875}"/>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DCEAA638-F76C-2040-4528-A5791C196AAA}"/>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531330898"/>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p:cSld name="Title subhead and content ARROW">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199" y="0"/>
            <a:ext cx="11170693"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199" y="1240391"/>
            <a:ext cx="11170693"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199" y="2139950"/>
            <a:ext cx="1117069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0D5BF71-3074-689A-61D9-A4F21576D6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35CC7DEA-5C67-3038-ECFA-21778A80628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7" name="Graphic 6">
            <a:extLst>
              <a:ext uri="{FF2B5EF4-FFF2-40B4-BE49-F238E27FC236}">
                <a16:creationId xmlns:a16="http://schemas.microsoft.com/office/drawing/2014/main" id="{5DFDF2CA-B10D-C8F7-073F-140FC66B734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8" name="Graphic 7">
            <a:extLst>
              <a:ext uri="{FF2B5EF4-FFF2-40B4-BE49-F238E27FC236}">
                <a16:creationId xmlns:a16="http://schemas.microsoft.com/office/drawing/2014/main" id="{7EE32E5B-25DC-D238-1E67-0E9ED52BDEA9}"/>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9" name="Graphic 8">
            <a:extLst>
              <a:ext uri="{FF2B5EF4-FFF2-40B4-BE49-F238E27FC236}">
                <a16:creationId xmlns:a16="http://schemas.microsoft.com/office/drawing/2014/main" id="{3D7A1DDC-4EE4-5A14-64EB-15E34CAD383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16158775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 preserve="1">
  <p:cSld name="Title and 2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67D2E235-06FD-7D72-5053-FDEA6B4774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800B08B7-BC19-4AF5-938F-AFD506C29E2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5EC70622-6862-3FB1-0DE4-D6A7D0E3C60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85B5647A-043E-8C88-3F1E-08D352095C8E}"/>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916E9900-F1E1-12AB-6D21-04C4405CC7D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219833868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 preserve="1">
  <p:cSld name="Title and 5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pic>
        <p:nvPicPr>
          <p:cNvPr id="14" name="Graphic 13">
            <a:extLst>
              <a:ext uri="{FF2B5EF4-FFF2-40B4-BE49-F238E27FC236}">
                <a16:creationId xmlns:a16="http://schemas.microsoft.com/office/drawing/2014/main" id="{08226B54-FF20-EE0D-40BA-4629AA41B11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3AB70070-1EEA-00EE-496E-A4BBAD666B8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57792FB6-C248-D515-10EA-5DAF22E6EE08}"/>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A9E409CA-683F-2941-0E12-24DA464147FF}"/>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302693711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woTxTwoObj" preserve="1">
  <p:cSld name="Title and Comparison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rgbClr val="002D6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85088"/>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16970"/>
            <a:ext cx="5157787"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293058"/>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116970"/>
            <a:ext cx="5183188"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52FA74-9BF6-10B9-00D8-C0372B37B16E}"/>
              </a:ext>
            </a:extLst>
          </p:cNvPr>
          <p:cNvSpPr>
            <a:spLocks noGrp="1"/>
          </p:cNvSpPr>
          <p:nvPr>
            <p:ph type="sldNum" sz="quarter" idx="10"/>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6" name="Graphic 15">
            <a:extLst>
              <a:ext uri="{FF2B5EF4-FFF2-40B4-BE49-F238E27FC236}">
                <a16:creationId xmlns:a16="http://schemas.microsoft.com/office/drawing/2014/main" id="{78470531-DC92-A23A-92D3-1D6C7807CAF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6FB09382-B259-F533-7C92-61657F145A2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7ECF6B04-DB5B-2A2D-9818-1CBFC257963F}"/>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F6916A96-ECD2-C16D-4931-90465A7FC750}"/>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2273785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2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67D2E235-06FD-7D72-5053-FDEA6B4774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800B08B7-BC19-4AF5-938F-AFD506C29E2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5EC70622-6862-3FB1-0DE4-D6A7D0E3C60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85B5647A-043E-8C88-3F1E-08D352095C8E}"/>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916E9900-F1E1-12AB-6D21-04C4405CC7D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703776021"/>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woObj" preserve="1">
  <p:cSld name="Title and 8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47615D3A-3A5F-B808-2E25-6875046DF0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0092340E-65C9-1D13-EC19-4E4A1BC70BE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21" name="Graphic 20">
            <a:extLst>
              <a:ext uri="{FF2B5EF4-FFF2-40B4-BE49-F238E27FC236}">
                <a16:creationId xmlns:a16="http://schemas.microsoft.com/office/drawing/2014/main" id="{D29FA962-4390-7BE5-5EC6-FB52CD694EC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22" name="Graphic 21">
            <a:extLst>
              <a:ext uri="{FF2B5EF4-FFF2-40B4-BE49-F238E27FC236}">
                <a16:creationId xmlns:a16="http://schemas.microsoft.com/office/drawing/2014/main" id="{F8CD4264-D36B-54E0-4A9A-E7CC8A6F04F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23" name="Graphic 22">
            <a:extLst>
              <a:ext uri="{FF2B5EF4-FFF2-40B4-BE49-F238E27FC236}">
                <a16:creationId xmlns:a16="http://schemas.microsoft.com/office/drawing/2014/main" id="{85BEC8A5-7DE8-0250-1664-27033D37F2EB}"/>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53910317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obj" preserve="1">
  <p:cSld name="Title and Content Vertical">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BAC11AD0-0975-3461-F3EC-2889952AA83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129A995A-62D7-D9AF-1D57-87273BB5F86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0" name="Graphic 9">
            <a:extLst>
              <a:ext uri="{FF2B5EF4-FFF2-40B4-BE49-F238E27FC236}">
                <a16:creationId xmlns:a16="http://schemas.microsoft.com/office/drawing/2014/main" id="{520475DA-201B-E3BF-783C-BD1B51BFC76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97057217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p:cSld name="Title subhead and content Verit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0515600"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05156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63A1910-3415-943C-52DE-845BDCDC8459}"/>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AFA36C4F-B1D9-5C04-AE6B-CC3DB5837C26}"/>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BD329E1A-790F-11BC-777C-6CACACF4455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4025103763"/>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woTxTwoObj" preserve="1">
  <p:cSld name="1_Title and Comparison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A7BA29AA-3B18-BEFD-1B40-AF1BF8123EA6}"/>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8" name="Graphic 7">
            <a:extLst>
              <a:ext uri="{FF2B5EF4-FFF2-40B4-BE49-F238E27FC236}">
                <a16:creationId xmlns:a16="http://schemas.microsoft.com/office/drawing/2014/main" id="{F4DAA283-267E-762C-0499-A5F357FA42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9F8686EE-3A22-A30B-9E18-219E1CD4F350}"/>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92512086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itle and 2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1" y="1600200"/>
            <a:ext cx="471624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5336439" y="1600200"/>
            <a:ext cx="461640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5961293-FCDA-9BE5-D3BD-EA0DA7B577B4}"/>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CE04737C-0DAD-207A-D81F-65F7F34BC5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0BC83F0F-DE92-8CFA-3BA9-1DBB6EC0E94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96578099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Title and 8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199" y="157914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718240" y="157914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6979280" y="1545782"/>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199"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723953" y="393020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6979280"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0A141688-66D0-4F16-9D6F-2A8311607E62}"/>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8E53AAF5-654B-9A3F-CFF9-8DA4291992B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0C4A360C-9D85-FBED-925B-F86DD6E8A33C}"/>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49881035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25B2A-022F-4098-B6D1-DB62150B5FAB}"/>
              </a:ext>
            </a:extLst>
          </p:cNvPr>
          <p:cNvSpPr>
            <a:spLocks noGrp="1"/>
          </p:cNvSpPr>
          <p:nvPr>
            <p:ph type="title"/>
          </p:nvPr>
        </p:nvSpPr>
        <p:spPr>
          <a:xfrm>
            <a:off x="831850" y="1709738"/>
            <a:ext cx="6387816" cy="2852737"/>
          </a:xfrm>
        </p:spPr>
        <p:txBody>
          <a:bodyPr anchor="b">
            <a:normAutofit/>
          </a:bodyPr>
          <a:lstStyle>
            <a:lvl1pPr>
              <a:defRPr sz="5400">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C1B7C810-2C38-438D-B321-F097659C0705}"/>
              </a:ext>
            </a:extLst>
          </p:cNvPr>
          <p:cNvSpPr>
            <a:spLocks noGrp="1"/>
          </p:cNvSpPr>
          <p:nvPr>
            <p:ph type="body" idx="1"/>
          </p:nvPr>
        </p:nvSpPr>
        <p:spPr>
          <a:xfrm>
            <a:off x="831850" y="4589463"/>
            <a:ext cx="638781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Slide Number Placeholder 5">
            <a:extLst>
              <a:ext uri="{FF2B5EF4-FFF2-40B4-BE49-F238E27FC236}">
                <a16:creationId xmlns:a16="http://schemas.microsoft.com/office/drawing/2014/main" id="{8A5F7288-8579-E525-F7AF-DC1E09D35E9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3922D031-D69C-FD57-586A-A749B9E8D1C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7123387" y="988860"/>
            <a:ext cx="6784427" cy="5884450"/>
          </a:xfrm>
          <a:prstGeom prst="rect">
            <a:avLst/>
          </a:prstGeom>
        </p:spPr>
      </p:pic>
      <p:pic>
        <p:nvPicPr>
          <p:cNvPr id="10" name="Graphic 9">
            <a:extLst>
              <a:ext uri="{FF2B5EF4-FFF2-40B4-BE49-F238E27FC236}">
                <a16:creationId xmlns:a16="http://schemas.microsoft.com/office/drawing/2014/main" id="{4627E8BA-2087-3967-BCA0-D85A0761BED2}"/>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7627194" y="4093226"/>
            <a:ext cx="2814954" cy="2441543"/>
          </a:xfrm>
          <a:prstGeom prst="rect">
            <a:avLst/>
          </a:prstGeom>
        </p:spPr>
      </p:pic>
    </p:spTree>
    <p:extLst>
      <p:ext uri="{BB962C8B-B14F-4D97-AF65-F5344CB8AC3E}">
        <p14:creationId xmlns:p14="http://schemas.microsoft.com/office/powerpoint/2010/main" val="1452486253"/>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matchingName="Title Slide" type="title">
  <p:cSld name="1_Title Slide">
    <p:spTree>
      <p:nvGrpSpPr>
        <p:cNvPr id="1" name="Shape 16"/>
        <p:cNvGrpSpPr/>
        <p:nvPr/>
      </p:nvGrpSpPr>
      <p:grpSpPr>
        <a:xfrm>
          <a:off x="0" y="0"/>
          <a:ext cx="0" cy="0"/>
          <a:chOff x="0" y="0"/>
          <a:chExt cx="0" cy="0"/>
        </a:xfrm>
      </p:grpSpPr>
      <p:sp>
        <p:nvSpPr>
          <p:cNvPr id="19" name="Shape 19"/>
          <p:cNvSpPr txBox="1">
            <a:spLocks noGrp="1"/>
          </p:cNvSpPr>
          <p:nvPr>
            <p:ph type="ctrTitle"/>
          </p:nvPr>
        </p:nvSpPr>
        <p:spPr>
          <a:xfrm>
            <a:off x="1069848" y="1298448"/>
            <a:ext cx="7315200" cy="3255264"/>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rgbClr val="FFFFFF"/>
              </a:buClr>
              <a:buSzPts val="5900"/>
              <a:buFont typeface="Arial Black"/>
              <a:buNone/>
              <a:defRPr sz="59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Shape 20"/>
          <p:cNvSpPr txBox="1">
            <a:spLocks noGrp="1"/>
          </p:cNvSpPr>
          <p:nvPr>
            <p:ph type="subTitle" idx="1"/>
          </p:nvPr>
        </p:nvSpPr>
        <p:spPr>
          <a:xfrm>
            <a:off x="1100015" y="4670246"/>
            <a:ext cx="7315200" cy="914400"/>
          </a:xfrm>
          <a:prstGeom prst="rect">
            <a:avLst/>
          </a:prstGeom>
          <a:noFill/>
          <a:ln>
            <a:noFill/>
          </a:ln>
        </p:spPr>
        <p:txBody>
          <a:bodyPr spcFirstLastPara="1" wrap="square" lIns="91425" tIns="91425" rIns="91425" bIns="91425" anchor="t" anchorCtr="0"/>
          <a:lstStyle>
            <a:lvl1pPr marR="0" lvl="0" algn="l" rtl="0">
              <a:lnSpc>
                <a:spcPct val="90000"/>
              </a:lnSpc>
              <a:spcBef>
                <a:spcPts val="1200"/>
              </a:spcBef>
              <a:spcAft>
                <a:spcPts val="0"/>
              </a:spcAft>
              <a:buClr>
                <a:schemeClr val="accent1"/>
              </a:buClr>
              <a:buSzPts val="2200"/>
              <a:buFont typeface="Noto Sans Symbols"/>
              <a:buNone/>
              <a:defRPr sz="2200" b="0" i="0" u="none" strike="noStrike" cap="none">
                <a:solidFill>
                  <a:srgbClr val="ACD3FF"/>
                </a:solidFill>
                <a:latin typeface="Arial"/>
                <a:ea typeface="Arial"/>
                <a:cs typeface="Arial"/>
                <a:sym typeface="Arial"/>
              </a:defRPr>
            </a:lvl1pPr>
            <a:lvl2pPr marR="0" lvl="1" algn="ctr" rtl="0">
              <a:lnSpc>
                <a:spcPct val="90000"/>
              </a:lnSpc>
              <a:spcBef>
                <a:spcPts val="250"/>
              </a:spcBef>
              <a:spcAft>
                <a:spcPts val="0"/>
              </a:spcAft>
              <a:buClr>
                <a:srgbClr val="3D3D3D"/>
              </a:buClr>
              <a:buSzPts val="2200"/>
              <a:buFont typeface="Noto Sans Symbols"/>
              <a:buNone/>
              <a:defRPr sz="2200" b="0" i="0" u="none" strike="noStrike" cap="none">
                <a:solidFill>
                  <a:srgbClr val="3D3D3D"/>
                </a:solidFill>
                <a:latin typeface="Arial"/>
                <a:ea typeface="Arial"/>
                <a:cs typeface="Arial"/>
                <a:sym typeface="Arial"/>
              </a:defRPr>
            </a:lvl2pPr>
            <a:lvl3pPr marR="0" lvl="2" algn="ctr" rtl="0">
              <a:lnSpc>
                <a:spcPct val="90000"/>
              </a:lnSpc>
              <a:spcBef>
                <a:spcPts val="250"/>
              </a:spcBef>
              <a:spcAft>
                <a:spcPts val="0"/>
              </a:spcAft>
              <a:buClr>
                <a:srgbClr val="3D3D3D"/>
              </a:buClr>
              <a:buSzPts val="2200"/>
              <a:buFont typeface="Courier New"/>
              <a:buNone/>
              <a:defRPr sz="2200" b="0" i="0" u="none" strike="noStrike" cap="none">
                <a:solidFill>
                  <a:srgbClr val="3D3D3D"/>
                </a:solidFill>
                <a:latin typeface="Arial"/>
                <a:ea typeface="Arial"/>
                <a:cs typeface="Arial"/>
                <a:sym typeface="Arial"/>
              </a:defRPr>
            </a:lvl3pPr>
            <a:lvl4pPr marR="0" lvl="3"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4pPr>
            <a:lvl5pPr marR="0" lvl="4"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5pPr>
            <a:lvl6pPr marR="0" lvl="5"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6pPr>
            <a:lvl7pPr marR="0" lvl="6"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7pPr>
            <a:lvl8pPr marR="0" lvl="7"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8pPr>
            <a:lvl9pPr marR="0" lvl="8" algn="ctr" rtl="0">
              <a:lnSpc>
                <a:spcPct val="90000"/>
              </a:lnSpc>
              <a:spcBef>
                <a:spcPts val="250"/>
              </a:spcBef>
              <a:spcAft>
                <a:spcPts val="25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9pPr>
          </a:lstStyle>
          <a:p>
            <a:endParaRPr/>
          </a:p>
        </p:txBody>
      </p:sp>
      <p:sp>
        <p:nvSpPr>
          <p:cNvPr id="21" name="Shape 21"/>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Tree>
    <p:extLst>
      <p:ext uri="{BB962C8B-B14F-4D97-AF65-F5344CB8AC3E}">
        <p14:creationId xmlns:p14="http://schemas.microsoft.com/office/powerpoint/2010/main" val="362637662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matchingName="3_Title Slide">
  <p:cSld name="3_Title Slide">
    <p:spTree>
      <p:nvGrpSpPr>
        <p:cNvPr id="1" name="Shape 30"/>
        <p:cNvGrpSpPr/>
        <p:nvPr/>
      </p:nvGrpSpPr>
      <p:grpSpPr>
        <a:xfrm>
          <a:off x="0" y="0"/>
          <a:ext cx="0" cy="0"/>
          <a:chOff x="0" y="0"/>
          <a:chExt cx="0" cy="0"/>
        </a:xfrm>
      </p:grpSpPr>
      <p:sp>
        <p:nvSpPr>
          <p:cNvPr id="32" name="Shape 32"/>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35" name="Shape 35"/>
          <p:cNvSpPr txBox="1">
            <a:spLocks noGrp="1"/>
          </p:cNvSpPr>
          <p:nvPr>
            <p:ph type="title"/>
          </p:nvPr>
        </p:nvSpPr>
        <p:spPr>
          <a:xfrm>
            <a:off x="8987818" y="1123836"/>
            <a:ext cx="2947482" cy="460118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rgbClr val="FFFFFF"/>
              </a:buClr>
              <a:buSzPts val="3600"/>
              <a:buFont typeface="Arial Black"/>
              <a:buNone/>
              <a:defRPr sz="36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 name="Shape 36"/>
          <p:cNvSpPr txBox="1">
            <a:spLocks noGrp="1"/>
          </p:cNvSpPr>
          <p:nvPr>
            <p:ph type="body" idx="1"/>
          </p:nvPr>
        </p:nvSpPr>
        <p:spPr>
          <a:xfrm>
            <a:off x="904306" y="864107"/>
            <a:ext cx="7315200" cy="512064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357077861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matchingName="1_Title Slide">
  <p:cSld name="1_Title Slide">
    <p:spTree>
      <p:nvGrpSpPr>
        <p:cNvPr id="1" name="Shape 23"/>
        <p:cNvGrpSpPr/>
        <p:nvPr/>
      </p:nvGrpSpPr>
      <p:grpSpPr>
        <a:xfrm>
          <a:off x="0" y="0"/>
          <a:ext cx="0" cy="0"/>
          <a:chOff x="0" y="0"/>
          <a:chExt cx="0" cy="0"/>
        </a:xfrm>
      </p:grpSpPr>
      <p:sp>
        <p:nvSpPr>
          <p:cNvPr id="25" name="Shape 25"/>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28" name="Shape 28"/>
          <p:cNvSpPr txBox="1">
            <a:spLocks noGrp="1"/>
          </p:cNvSpPr>
          <p:nvPr>
            <p:ph type="body" idx="1"/>
          </p:nvPr>
        </p:nvSpPr>
        <p:spPr>
          <a:xfrm>
            <a:off x="816702" y="841790"/>
            <a:ext cx="10531483" cy="807720"/>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0"/>
              </a:spcBef>
              <a:spcAft>
                <a:spcPts val="0"/>
              </a:spcAft>
              <a:buClr>
                <a:schemeClr val="accent1"/>
              </a:buClr>
              <a:buSzPts val="2400"/>
              <a:buFont typeface="Noto Sans Symbols"/>
              <a:buNone/>
              <a:defRPr sz="2400" b="1" i="0" u="none" strike="noStrike" cap="none">
                <a:solidFill>
                  <a:srgbClr val="042E60"/>
                </a:solidFill>
                <a:latin typeface="Arial"/>
                <a:ea typeface="Arial"/>
                <a:cs typeface="Arial"/>
                <a:sym typeface="Arial"/>
              </a:defRPr>
            </a:lvl1pPr>
            <a:lvl2pPr marL="914400" marR="0" lvl="1" indent="-228600" algn="l" rtl="0">
              <a:lnSpc>
                <a:spcPct val="90000"/>
              </a:lnSpc>
              <a:spcBef>
                <a:spcPts val="250"/>
              </a:spcBef>
              <a:spcAft>
                <a:spcPts val="0"/>
              </a:spcAft>
              <a:buClr>
                <a:srgbClr val="3D3D3D"/>
              </a:buClr>
              <a:buSzPts val="2000"/>
              <a:buFont typeface="Noto Sans Symbols"/>
              <a:buNone/>
              <a:defRPr sz="2000" b="1" i="0" u="none" strike="noStrike" cap="none">
                <a:solidFill>
                  <a:srgbClr val="3D3D3D"/>
                </a:solidFill>
                <a:latin typeface="Arial"/>
                <a:ea typeface="Arial"/>
                <a:cs typeface="Arial"/>
                <a:sym typeface="Arial"/>
              </a:defRPr>
            </a:lvl2pPr>
            <a:lvl3pPr marL="1371600" marR="0" lvl="2" indent="-228600" algn="l" rtl="0">
              <a:lnSpc>
                <a:spcPct val="90000"/>
              </a:lnSpc>
              <a:spcBef>
                <a:spcPts val="250"/>
              </a:spcBef>
              <a:spcAft>
                <a:spcPts val="0"/>
              </a:spcAft>
              <a:buClr>
                <a:srgbClr val="3D3D3D"/>
              </a:buClr>
              <a:buSzPts val="1800"/>
              <a:buFont typeface="Courier New"/>
              <a:buNone/>
              <a:defRPr sz="1800" b="1" i="0" u="none" strike="noStrike" cap="none">
                <a:solidFill>
                  <a:srgbClr val="3D3D3D"/>
                </a:solidFill>
                <a:latin typeface="Arial"/>
                <a:ea typeface="Arial"/>
                <a:cs typeface="Arial"/>
                <a:sym typeface="Arial"/>
              </a:defRPr>
            </a:lvl3pPr>
            <a:lvl4pPr marL="1828800" marR="0" lvl="3"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4pPr>
            <a:lvl5pPr marL="2286000" marR="0" lvl="4"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5pPr>
            <a:lvl6pPr marL="2743200" marR="0" lvl="5"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6pPr>
            <a:lvl7pPr marL="3200400" marR="0" lvl="6"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7pPr>
            <a:lvl8pPr marL="3657600" marR="0" lvl="7"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8pPr>
            <a:lvl9pPr marL="4114800" marR="0" lvl="8" indent="-228600" algn="l" rtl="0">
              <a:lnSpc>
                <a:spcPct val="90000"/>
              </a:lnSpc>
              <a:spcBef>
                <a:spcPts val="250"/>
              </a:spcBef>
              <a:spcAft>
                <a:spcPts val="25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9pPr>
          </a:lstStyle>
          <a:p>
            <a:endParaRPr/>
          </a:p>
        </p:txBody>
      </p:sp>
      <p:sp>
        <p:nvSpPr>
          <p:cNvPr id="29" name="Shape 29"/>
          <p:cNvSpPr txBox="1">
            <a:spLocks noGrp="1"/>
          </p:cNvSpPr>
          <p:nvPr>
            <p:ph type="body" idx="2"/>
          </p:nvPr>
        </p:nvSpPr>
        <p:spPr>
          <a:xfrm>
            <a:off x="816703" y="1749140"/>
            <a:ext cx="10531482" cy="402336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983091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5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pic>
        <p:nvPicPr>
          <p:cNvPr id="14" name="Graphic 13">
            <a:extLst>
              <a:ext uri="{FF2B5EF4-FFF2-40B4-BE49-F238E27FC236}">
                <a16:creationId xmlns:a16="http://schemas.microsoft.com/office/drawing/2014/main" id="{08226B54-FF20-EE0D-40BA-4629AA41B11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3AB70070-1EEA-00EE-496E-A4BBAD666B8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57792FB6-C248-D515-10EA-5DAF22E6EE08}"/>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A9E409CA-683F-2941-0E12-24DA464147FF}"/>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2588152176"/>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userDrawn="1">
  <p:cSld name="2_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7547650" cy="807720"/>
          </a:xfrm>
        </p:spPr>
        <p:txBody>
          <a:bodyPr anchor="b">
            <a:normAutofit/>
          </a:bodyPr>
          <a:lstStyle>
            <a:lvl1pPr marL="0" indent="0">
              <a:spcBef>
                <a:spcPts val="0"/>
              </a:spcBef>
              <a:buNone/>
              <a:defRPr sz="2000" b="0">
                <a:solidFill>
                  <a:schemeClr val="accent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7547650" cy="4023360"/>
          </a:xfrm>
        </p:spPr>
        <p:txBody>
          <a:bodyPr/>
          <a:lstStyle>
            <a:lvl1pPr marL="0" indent="0">
              <a:buNone/>
              <a:defRPr sz="2000"/>
            </a:lvl1pPr>
            <a:lvl2pPr>
              <a:buClr>
                <a:schemeClr val="bg2">
                  <a:lumMod val="25000"/>
                </a:schemeClr>
              </a:buClr>
              <a:defRPr sz="1800"/>
            </a:lvl2pPr>
            <a:lvl3pPr marL="1143000" indent="-182880">
              <a:buClr>
                <a:schemeClr val="bg2">
                  <a:lumMod val="25000"/>
                </a:schemeClr>
              </a:buClr>
              <a:buFont typeface="Courier New" panose="02070309020205020404" pitchFamily="49" charset="0"/>
              <a:buChar char="o"/>
              <a:defRPr sz="1600"/>
            </a:lvl3pPr>
            <a:lvl4pPr marL="1600200" indent="-182880">
              <a:buClr>
                <a:schemeClr val="bg2">
                  <a:lumMod val="25000"/>
                </a:schemeClr>
              </a:buClr>
              <a:buFont typeface="Wingdings" panose="05000000000000000000" pitchFamily="2" charset="2"/>
              <a:buChar cha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11"/>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07042821"/>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Title and Comparison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rgbClr val="002D6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85088"/>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16970"/>
            <a:ext cx="5157787"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293058"/>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116970"/>
            <a:ext cx="5183188"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52FA74-9BF6-10B9-00D8-C0372B37B16E}"/>
              </a:ext>
            </a:extLst>
          </p:cNvPr>
          <p:cNvSpPr>
            <a:spLocks noGrp="1"/>
          </p:cNvSpPr>
          <p:nvPr>
            <p:ph type="sldNum" sz="quarter" idx="10"/>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6" name="Graphic 15">
            <a:extLst>
              <a:ext uri="{FF2B5EF4-FFF2-40B4-BE49-F238E27FC236}">
                <a16:creationId xmlns:a16="http://schemas.microsoft.com/office/drawing/2014/main" id="{78470531-DC92-A23A-92D3-1D6C7807CAF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6FB09382-B259-F533-7C92-61657F145A2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7ECF6B04-DB5B-2A2D-9818-1CBFC257963F}"/>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F6916A96-ECD2-C16D-4931-90465A7FC750}"/>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2103832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itle and 8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47615D3A-3A5F-B808-2E25-6875046DF0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0092340E-65C9-1D13-EC19-4E4A1BC70BE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21" name="Graphic 20">
            <a:extLst>
              <a:ext uri="{FF2B5EF4-FFF2-40B4-BE49-F238E27FC236}">
                <a16:creationId xmlns:a16="http://schemas.microsoft.com/office/drawing/2014/main" id="{D29FA962-4390-7BE5-5EC6-FB52CD694EC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22" name="Graphic 21">
            <a:extLst>
              <a:ext uri="{FF2B5EF4-FFF2-40B4-BE49-F238E27FC236}">
                <a16:creationId xmlns:a16="http://schemas.microsoft.com/office/drawing/2014/main" id="{F8CD4264-D36B-54E0-4A9A-E7CC8A6F04F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23" name="Graphic 22">
            <a:extLst>
              <a:ext uri="{FF2B5EF4-FFF2-40B4-BE49-F238E27FC236}">
                <a16:creationId xmlns:a16="http://schemas.microsoft.com/office/drawing/2014/main" id="{85BEC8A5-7DE8-0250-1664-27033D37F2EB}"/>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764996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Vertical">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BAC11AD0-0975-3461-F3EC-2889952AA83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129A995A-62D7-D9AF-1D57-87273BB5F86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0" name="Graphic 9">
            <a:extLst>
              <a:ext uri="{FF2B5EF4-FFF2-40B4-BE49-F238E27FC236}">
                <a16:creationId xmlns:a16="http://schemas.microsoft.com/office/drawing/2014/main" id="{520475DA-201B-E3BF-783C-BD1B51BFC76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3943044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subhead and content Verit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0515600"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05156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63A1910-3415-943C-52DE-845BDCDC8459}"/>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AFA36C4F-B1D9-5C04-AE6B-CC3DB5837C26}"/>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BD329E1A-790F-11BC-777C-6CACACF4455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546573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1_Title and Comparison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A7BA29AA-3B18-BEFD-1B40-AF1BF8123EA6}"/>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8" name="Graphic 7">
            <a:extLst>
              <a:ext uri="{FF2B5EF4-FFF2-40B4-BE49-F238E27FC236}">
                <a16:creationId xmlns:a16="http://schemas.microsoft.com/office/drawing/2014/main" id="{F4DAA283-267E-762C-0499-A5F357FA42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9F8686EE-3A22-A30B-9E18-219E1CD4F350}"/>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9197363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itle and 2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1" y="1600200"/>
            <a:ext cx="471624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5336439" y="1600200"/>
            <a:ext cx="461640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5961293-FCDA-9BE5-D3BD-EA0DA7B577B4}"/>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CE04737C-0DAD-207A-D81F-65F7F34BC5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0BC83F0F-DE92-8CFA-3BA9-1DBB6EC0E94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33599857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8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199" y="157914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718240" y="157914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6979280" y="1545782"/>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199"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723953" y="393020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6979280"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0A141688-66D0-4F16-9D6F-2A8311607E62}"/>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8E53AAF5-654B-9A3F-CFF9-8DA4291992B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0C4A360C-9D85-FBED-925B-F86DD6E8A33C}"/>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874763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2E10ECFC-BD38-459E-AB4A-5D658ED7AF76}"/>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1334466"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133446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8B809EA-C5B1-1FE3-26A9-49F0DE62BF47}"/>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C78E966B-41C6-943E-219B-9C9BC9BCB14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8" name="Graphic 17">
            <a:extLst>
              <a:ext uri="{FF2B5EF4-FFF2-40B4-BE49-F238E27FC236}">
                <a16:creationId xmlns:a16="http://schemas.microsoft.com/office/drawing/2014/main" id="{43196834-FF8F-9997-0268-70B5722A8F1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30751395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25B2A-022F-4098-B6D1-DB62150B5FAB}"/>
              </a:ext>
            </a:extLst>
          </p:cNvPr>
          <p:cNvSpPr>
            <a:spLocks noGrp="1"/>
          </p:cNvSpPr>
          <p:nvPr>
            <p:ph type="title"/>
          </p:nvPr>
        </p:nvSpPr>
        <p:spPr>
          <a:xfrm>
            <a:off x="831850" y="1709738"/>
            <a:ext cx="6387816" cy="2852737"/>
          </a:xfrm>
        </p:spPr>
        <p:txBody>
          <a:bodyPr anchor="b">
            <a:normAutofit/>
          </a:bodyPr>
          <a:lstStyle>
            <a:lvl1pPr>
              <a:defRPr sz="5400">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C1B7C810-2C38-438D-B321-F097659C0705}"/>
              </a:ext>
            </a:extLst>
          </p:cNvPr>
          <p:cNvSpPr>
            <a:spLocks noGrp="1"/>
          </p:cNvSpPr>
          <p:nvPr>
            <p:ph type="body" idx="1"/>
          </p:nvPr>
        </p:nvSpPr>
        <p:spPr>
          <a:xfrm>
            <a:off x="831850" y="4589463"/>
            <a:ext cx="638781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Slide Number Placeholder 5">
            <a:extLst>
              <a:ext uri="{FF2B5EF4-FFF2-40B4-BE49-F238E27FC236}">
                <a16:creationId xmlns:a16="http://schemas.microsoft.com/office/drawing/2014/main" id="{8A5F7288-8579-E525-F7AF-DC1E09D35E9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3922D031-D69C-FD57-586A-A749B9E8D1C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7123387" y="988860"/>
            <a:ext cx="6784427" cy="5884450"/>
          </a:xfrm>
          <a:prstGeom prst="rect">
            <a:avLst/>
          </a:prstGeom>
        </p:spPr>
      </p:pic>
      <p:pic>
        <p:nvPicPr>
          <p:cNvPr id="10" name="Graphic 9">
            <a:extLst>
              <a:ext uri="{FF2B5EF4-FFF2-40B4-BE49-F238E27FC236}">
                <a16:creationId xmlns:a16="http://schemas.microsoft.com/office/drawing/2014/main" id="{4627E8BA-2087-3967-BCA0-D85A0761BED2}"/>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7627194" y="4093226"/>
            <a:ext cx="2814954" cy="2441543"/>
          </a:xfrm>
          <a:prstGeom prst="rect">
            <a:avLst/>
          </a:prstGeom>
        </p:spPr>
      </p:pic>
    </p:spTree>
    <p:extLst>
      <p:ext uri="{BB962C8B-B14F-4D97-AF65-F5344CB8AC3E}">
        <p14:creationId xmlns:p14="http://schemas.microsoft.com/office/powerpoint/2010/main" val="28284864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Title Slide" type="title">
  <p:cSld name="1_Title Slide">
    <p:spTree>
      <p:nvGrpSpPr>
        <p:cNvPr id="1" name="Shape 16"/>
        <p:cNvGrpSpPr/>
        <p:nvPr/>
      </p:nvGrpSpPr>
      <p:grpSpPr>
        <a:xfrm>
          <a:off x="0" y="0"/>
          <a:ext cx="0" cy="0"/>
          <a:chOff x="0" y="0"/>
          <a:chExt cx="0" cy="0"/>
        </a:xfrm>
      </p:grpSpPr>
      <p:sp>
        <p:nvSpPr>
          <p:cNvPr id="19" name="Shape 19"/>
          <p:cNvSpPr txBox="1">
            <a:spLocks noGrp="1"/>
          </p:cNvSpPr>
          <p:nvPr>
            <p:ph type="ctrTitle"/>
          </p:nvPr>
        </p:nvSpPr>
        <p:spPr>
          <a:xfrm>
            <a:off x="1069848" y="1298448"/>
            <a:ext cx="7315200" cy="3255264"/>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rgbClr val="FFFFFF"/>
              </a:buClr>
              <a:buSzPts val="5900"/>
              <a:buFont typeface="Arial Black"/>
              <a:buNone/>
              <a:defRPr sz="59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Shape 20"/>
          <p:cNvSpPr txBox="1">
            <a:spLocks noGrp="1"/>
          </p:cNvSpPr>
          <p:nvPr>
            <p:ph type="subTitle" idx="1"/>
          </p:nvPr>
        </p:nvSpPr>
        <p:spPr>
          <a:xfrm>
            <a:off x="1100015" y="4670246"/>
            <a:ext cx="7315200" cy="914400"/>
          </a:xfrm>
          <a:prstGeom prst="rect">
            <a:avLst/>
          </a:prstGeom>
          <a:noFill/>
          <a:ln>
            <a:noFill/>
          </a:ln>
        </p:spPr>
        <p:txBody>
          <a:bodyPr spcFirstLastPara="1" wrap="square" lIns="91425" tIns="91425" rIns="91425" bIns="91425" anchor="t" anchorCtr="0"/>
          <a:lstStyle>
            <a:lvl1pPr marR="0" lvl="0" algn="l" rtl="0">
              <a:lnSpc>
                <a:spcPct val="90000"/>
              </a:lnSpc>
              <a:spcBef>
                <a:spcPts val="1200"/>
              </a:spcBef>
              <a:spcAft>
                <a:spcPts val="0"/>
              </a:spcAft>
              <a:buClr>
                <a:schemeClr val="accent1"/>
              </a:buClr>
              <a:buSzPts val="2200"/>
              <a:buFont typeface="Noto Sans Symbols"/>
              <a:buNone/>
              <a:defRPr sz="2200" b="0" i="0" u="none" strike="noStrike" cap="none">
                <a:solidFill>
                  <a:srgbClr val="ACD3FF"/>
                </a:solidFill>
                <a:latin typeface="Arial"/>
                <a:ea typeface="Arial"/>
                <a:cs typeface="Arial"/>
                <a:sym typeface="Arial"/>
              </a:defRPr>
            </a:lvl1pPr>
            <a:lvl2pPr marR="0" lvl="1" algn="ctr" rtl="0">
              <a:lnSpc>
                <a:spcPct val="90000"/>
              </a:lnSpc>
              <a:spcBef>
                <a:spcPts val="250"/>
              </a:spcBef>
              <a:spcAft>
                <a:spcPts val="0"/>
              </a:spcAft>
              <a:buClr>
                <a:srgbClr val="3D3D3D"/>
              </a:buClr>
              <a:buSzPts val="2200"/>
              <a:buFont typeface="Noto Sans Symbols"/>
              <a:buNone/>
              <a:defRPr sz="2200" b="0" i="0" u="none" strike="noStrike" cap="none">
                <a:solidFill>
                  <a:srgbClr val="3D3D3D"/>
                </a:solidFill>
                <a:latin typeface="Arial"/>
                <a:ea typeface="Arial"/>
                <a:cs typeface="Arial"/>
                <a:sym typeface="Arial"/>
              </a:defRPr>
            </a:lvl2pPr>
            <a:lvl3pPr marR="0" lvl="2" algn="ctr" rtl="0">
              <a:lnSpc>
                <a:spcPct val="90000"/>
              </a:lnSpc>
              <a:spcBef>
                <a:spcPts val="250"/>
              </a:spcBef>
              <a:spcAft>
                <a:spcPts val="0"/>
              </a:spcAft>
              <a:buClr>
                <a:srgbClr val="3D3D3D"/>
              </a:buClr>
              <a:buSzPts val="2200"/>
              <a:buFont typeface="Courier New"/>
              <a:buNone/>
              <a:defRPr sz="2200" b="0" i="0" u="none" strike="noStrike" cap="none">
                <a:solidFill>
                  <a:srgbClr val="3D3D3D"/>
                </a:solidFill>
                <a:latin typeface="Arial"/>
                <a:ea typeface="Arial"/>
                <a:cs typeface="Arial"/>
                <a:sym typeface="Arial"/>
              </a:defRPr>
            </a:lvl3pPr>
            <a:lvl4pPr marR="0" lvl="3"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4pPr>
            <a:lvl5pPr marR="0" lvl="4"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5pPr>
            <a:lvl6pPr marR="0" lvl="5"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6pPr>
            <a:lvl7pPr marR="0" lvl="6"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7pPr>
            <a:lvl8pPr marR="0" lvl="7"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8pPr>
            <a:lvl9pPr marR="0" lvl="8" algn="ctr" rtl="0">
              <a:lnSpc>
                <a:spcPct val="90000"/>
              </a:lnSpc>
              <a:spcBef>
                <a:spcPts val="250"/>
              </a:spcBef>
              <a:spcAft>
                <a:spcPts val="25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9pPr>
          </a:lstStyle>
          <a:p>
            <a:endParaRPr/>
          </a:p>
        </p:txBody>
      </p:sp>
      <p:sp>
        <p:nvSpPr>
          <p:cNvPr id="21" name="Shape 21"/>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Tree>
    <p:extLst>
      <p:ext uri="{BB962C8B-B14F-4D97-AF65-F5344CB8AC3E}">
        <p14:creationId xmlns:p14="http://schemas.microsoft.com/office/powerpoint/2010/main" val="31336680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3_Title Slide">
  <p:cSld name="3_Title Slide">
    <p:spTree>
      <p:nvGrpSpPr>
        <p:cNvPr id="1" name="Shape 30"/>
        <p:cNvGrpSpPr/>
        <p:nvPr/>
      </p:nvGrpSpPr>
      <p:grpSpPr>
        <a:xfrm>
          <a:off x="0" y="0"/>
          <a:ext cx="0" cy="0"/>
          <a:chOff x="0" y="0"/>
          <a:chExt cx="0" cy="0"/>
        </a:xfrm>
      </p:grpSpPr>
      <p:sp>
        <p:nvSpPr>
          <p:cNvPr id="32" name="Shape 32"/>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35" name="Shape 35"/>
          <p:cNvSpPr txBox="1">
            <a:spLocks noGrp="1"/>
          </p:cNvSpPr>
          <p:nvPr>
            <p:ph type="title"/>
          </p:nvPr>
        </p:nvSpPr>
        <p:spPr>
          <a:xfrm>
            <a:off x="8987818" y="1123836"/>
            <a:ext cx="2947482" cy="460118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rgbClr val="FFFFFF"/>
              </a:buClr>
              <a:buSzPts val="3600"/>
              <a:buFont typeface="Arial Black"/>
              <a:buNone/>
              <a:defRPr sz="36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 name="Shape 36"/>
          <p:cNvSpPr txBox="1">
            <a:spLocks noGrp="1"/>
          </p:cNvSpPr>
          <p:nvPr>
            <p:ph type="body" idx="1"/>
          </p:nvPr>
        </p:nvSpPr>
        <p:spPr>
          <a:xfrm>
            <a:off x="904306" y="864107"/>
            <a:ext cx="7315200" cy="512064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39853452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1_Title Slide">
  <p:cSld name="1_Title Slide">
    <p:spTree>
      <p:nvGrpSpPr>
        <p:cNvPr id="1" name="Shape 23"/>
        <p:cNvGrpSpPr/>
        <p:nvPr/>
      </p:nvGrpSpPr>
      <p:grpSpPr>
        <a:xfrm>
          <a:off x="0" y="0"/>
          <a:ext cx="0" cy="0"/>
          <a:chOff x="0" y="0"/>
          <a:chExt cx="0" cy="0"/>
        </a:xfrm>
      </p:grpSpPr>
      <p:sp>
        <p:nvSpPr>
          <p:cNvPr id="25" name="Shape 25"/>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28" name="Shape 28"/>
          <p:cNvSpPr txBox="1">
            <a:spLocks noGrp="1"/>
          </p:cNvSpPr>
          <p:nvPr>
            <p:ph type="body" idx="1"/>
          </p:nvPr>
        </p:nvSpPr>
        <p:spPr>
          <a:xfrm>
            <a:off x="816702" y="841790"/>
            <a:ext cx="10531483" cy="807720"/>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0"/>
              </a:spcBef>
              <a:spcAft>
                <a:spcPts val="0"/>
              </a:spcAft>
              <a:buClr>
                <a:schemeClr val="accent1"/>
              </a:buClr>
              <a:buSzPts val="2400"/>
              <a:buFont typeface="Noto Sans Symbols"/>
              <a:buNone/>
              <a:defRPr sz="2400" b="1" i="0" u="none" strike="noStrike" cap="none">
                <a:solidFill>
                  <a:srgbClr val="042E60"/>
                </a:solidFill>
                <a:latin typeface="Arial"/>
                <a:ea typeface="Arial"/>
                <a:cs typeface="Arial"/>
                <a:sym typeface="Arial"/>
              </a:defRPr>
            </a:lvl1pPr>
            <a:lvl2pPr marL="914400" marR="0" lvl="1" indent="-228600" algn="l" rtl="0">
              <a:lnSpc>
                <a:spcPct val="90000"/>
              </a:lnSpc>
              <a:spcBef>
                <a:spcPts val="250"/>
              </a:spcBef>
              <a:spcAft>
                <a:spcPts val="0"/>
              </a:spcAft>
              <a:buClr>
                <a:srgbClr val="3D3D3D"/>
              </a:buClr>
              <a:buSzPts val="2000"/>
              <a:buFont typeface="Noto Sans Symbols"/>
              <a:buNone/>
              <a:defRPr sz="2000" b="1" i="0" u="none" strike="noStrike" cap="none">
                <a:solidFill>
                  <a:srgbClr val="3D3D3D"/>
                </a:solidFill>
                <a:latin typeface="Arial"/>
                <a:ea typeface="Arial"/>
                <a:cs typeface="Arial"/>
                <a:sym typeface="Arial"/>
              </a:defRPr>
            </a:lvl2pPr>
            <a:lvl3pPr marL="1371600" marR="0" lvl="2" indent="-228600" algn="l" rtl="0">
              <a:lnSpc>
                <a:spcPct val="90000"/>
              </a:lnSpc>
              <a:spcBef>
                <a:spcPts val="250"/>
              </a:spcBef>
              <a:spcAft>
                <a:spcPts val="0"/>
              </a:spcAft>
              <a:buClr>
                <a:srgbClr val="3D3D3D"/>
              </a:buClr>
              <a:buSzPts val="1800"/>
              <a:buFont typeface="Courier New"/>
              <a:buNone/>
              <a:defRPr sz="1800" b="1" i="0" u="none" strike="noStrike" cap="none">
                <a:solidFill>
                  <a:srgbClr val="3D3D3D"/>
                </a:solidFill>
                <a:latin typeface="Arial"/>
                <a:ea typeface="Arial"/>
                <a:cs typeface="Arial"/>
                <a:sym typeface="Arial"/>
              </a:defRPr>
            </a:lvl3pPr>
            <a:lvl4pPr marL="1828800" marR="0" lvl="3"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4pPr>
            <a:lvl5pPr marL="2286000" marR="0" lvl="4"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5pPr>
            <a:lvl6pPr marL="2743200" marR="0" lvl="5"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6pPr>
            <a:lvl7pPr marL="3200400" marR="0" lvl="6"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7pPr>
            <a:lvl8pPr marL="3657600" marR="0" lvl="7"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8pPr>
            <a:lvl9pPr marL="4114800" marR="0" lvl="8" indent="-228600" algn="l" rtl="0">
              <a:lnSpc>
                <a:spcPct val="90000"/>
              </a:lnSpc>
              <a:spcBef>
                <a:spcPts val="250"/>
              </a:spcBef>
              <a:spcAft>
                <a:spcPts val="25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9pPr>
          </a:lstStyle>
          <a:p>
            <a:endParaRPr/>
          </a:p>
        </p:txBody>
      </p:sp>
      <p:sp>
        <p:nvSpPr>
          <p:cNvPr id="29" name="Shape 29"/>
          <p:cNvSpPr txBox="1">
            <a:spLocks noGrp="1"/>
          </p:cNvSpPr>
          <p:nvPr>
            <p:ph type="body" idx="2"/>
          </p:nvPr>
        </p:nvSpPr>
        <p:spPr>
          <a:xfrm>
            <a:off x="816703" y="1749140"/>
            <a:ext cx="10531482" cy="402336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33054499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7547650" cy="807720"/>
          </a:xfrm>
        </p:spPr>
        <p:txBody>
          <a:bodyPr anchor="b">
            <a:normAutofit/>
          </a:bodyPr>
          <a:lstStyle>
            <a:lvl1pPr marL="0" indent="0">
              <a:spcBef>
                <a:spcPts val="0"/>
              </a:spcBef>
              <a:buNone/>
              <a:defRPr sz="2000" b="0">
                <a:solidFill>
                  <a:schemeClr val="accent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7547650" cy="4023360"/>
          </a:xfrm>
        </p:spPr>
        <p:txBody>
          <a:bodyPr/>
          <a:lstStyle>
            <a:lvl1pPr marL="0" indent="0">
              <a:buNone/>
              <a:defRPr sz="2000"/>
            </a:lvl1pPr>
            <a:lvl2pPr>
              <a:buClr>
                <a:schemeClr val="bg2">
                  <a:lumMod val="25000"/>
                </a:schemeClr>
              </a:buClr>
              <a:defRPr sz="1800"/>
            </a:lvl2pPr>
            <a:lvl3pPr marL="1143000" indent="-182880">
              <a:buClr>
                <a:schemeClr val="bg2">
                  <a:lumMod val="25000"/>
                </a:schemeClr>
              </a:buClr>
              <a:buFont typeface="Courier New" panose="02070309020205020404" pitchFamily="49" charset="0"/>
              <a:buChar char="o"/>
              <a:defRPr sz="1600"/>
            </a:lvl3pPr>
            <a:lvl4pPr marL="1600200" indent="-182880">
              <a:buClr>
                <a:schemeClr val="bg2">
                  <a:lumMod val="25000"/>
                </a:schemeClr>
              </a:buClr>
              <a:buFont typeface="Wingdings" panose="05000000000000000000" pitchFamily="2" charset="2"/>
              <a:buChar cha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11"/>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38545138"/>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F21DEE2-4CCD-4CDB-9BBE-796AE56ED4A1}"/>
              </a:ext>
            </a:extLst>
          </p:cNvPr>
          <p:cNvSpPr>
            <a:spLocks noGrp="1"/>
          </p:cNvSpPr>
          <p:nvPr>
            <p:ph type="subTitle" idx="1"/>
          </p:nvPr>
        </p:nvSpPr>
        <p:spPr>
          <a:xfrm>
            <a:off x="660197" y="553452"/>
            <a:ext cx="6160168" cy="1407695"/>
          </a:xfrm>
        </p:spPr>
        <p:txBody>
          <a:bodyPr/>
          <a:lstStyle>
            <a:lvl1pPr marL="0" indent="0" algn="l">
              <a:buNone/>
              <a:defRPr sz="2400">
                <a:solidFill>
                  <a:schemeClr val="bg1">
                    <a:lumMod val="50000"/>
                  </a:schemeClr>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itle 10">
            <a:extLst>
              <a:ext uri="{FF2B5EF4-FFF2-40B4-BE49-F238E27FC236}">
                <a16:creationId xmlns:a16="http://schemas.microsoft.com/office/drawing/2014/main" id="{3EE88D15-9636-49FC-B118-0D2FD0FA1571}"/>
              </a:ext>
            </a:extLst>
          </p:cNvPr>
          <p:cNvSpPr>
            <a:spLocks noGrp="1"/>
          </p:cNvSpPr>
          <p:nvPr>
            <p:ph type="title"/>
          </p:nvPr>
        </p:nvSpPr>
        <p:spPr>
          <a:xfrm>
            <a:off x="661737" y="1961147"/>
            <a:ext cx="6158628" cy="2962162"/>
          </a:xfrm>
        </p:spPr>
        <p:txBody>
          <a:bodyPr/>
          <a:lstStyle>
            <a:lvl1pPr algn="l">
              <a:defRPr>
                <a:solidFill>
                  <a:schemeClr val="tx1"/>
                </a:solidFill>
              </a:defRPr>
            </a:lvl1pPr>
          </a:lstStyle>
          <a:p>
            <a:r>
              <a:rPr lang="en-US"/>
              <a:t>Click to edit Master title style</a:t>
            </a:r>
          </a:p>
        </p:txBody>
      </p:sp>
      <p:pic>
        <p:nvPicPr>
          <p:cNvPr id="4" name="Picture 3">
            <a:extLst>
              <a:ext uri="{FF2B5EF4-FFF2-40B4-BE49-F238E27FC236}">
                <a16:creationId xmlns:a16="http://schemas.microsoft.com/office/drawing/2014/main" id="{3792C9E0-F6B9-4810-8050-30E74A083029}"/>
              </a:ext>
              <a:ext uri="{C183D7F6-B498-43B3-948B-1728B52AA6E4}">
                <adec:decorative xmlns:adec="http://schemas.microsoft.com/office/drawing/2017/decorative" val="1"/>
              </a:ext>
            </a:extLst>
          </p:cNvPr>
          <p:cNvPicPr>
            <a:picLocks noChangeAspect="1"/>
          </p:cNvPicPr>
          <p:nvPr userDrawn="1"/>
        </p:nvPicPr>
        <p:blipFill>
          <a:blip r:embed="rId2"/>
          <a:srcRect l="1" t="962" r="-75905" b="746"/>
          <a:stretch/>
        </p:blipFill>
        <p:spPr>
          <a:xfrm>
            <a:off x="661737" y="6093574"/>
            <a:ext cx="3927682" cy="590286"/>
          </a:xfrm>
          <a:prstGeom prst="rect">
            <a:avLst/>
          </a:prstGeom>
        </p:spPr>
      </p:pic>
      <p:sp>
        <p:nvSpPr>
          <p:cNvPr id="2" name="Slide Number Placeholder 5">
            <a:extLst>
              <a:ext uri="{FF2B5EF4-FFF2-40B4-BE49-F238E27FC236}">
                <a16:creationId xmlns:a16="http://schemas.microsoft.com/office/drawing/2014/main" id="{B2BE5123-B8C6-58A8-BA5C-47562AC4A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15278234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2E10ECFC-BD38-459E-AB4A-5D658ED7AF76}"/>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1334466"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133446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8B809EA-C5B1-1FE3-26A9-49F0DE62BF47}"/>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C78E966B-41C6-943E-219B-9C9BC9BCB14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8" name="Graphic 17">
            <a:extLst>
              <a:ext uri="{FF2B5EF4-FFF2-40B4-BE49-F238E27FC236}">
                <a16:creationId xmlns:a16="http://schemas.microsoft.com/office/drawing/2014/main" id="{43196834-FF8F-9997-0268-70B5722A8F1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23428888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subhead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1369842"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369842"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1369842" cy="4260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6F00EBFC-7FDB-F79C-CBC0-F20F5BED50F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1" name="Right Triangle 10">
            <a:extLst>
              <a:ext uri="{FF2B5EF4-FFF2-40B4-BE49-F238E27FC236}">
                <a16:creationId xmlns:a16="http://schemas.microsoft.com/office/drawing/2014/main" id="{C86CAA4E-F13C-3A8C-936E-04BBC28511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251856E-709A-84F1-4B73-EAA3EC420B6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9152569F-4009-C8D5-5B86-23EDFDB019CB}"/>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15520670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itle subhead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1206264"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206264"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529184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530E5EC1-1EAA-43B8-B639-DD0921D2BF34}"/>
              </a:ext>
            </a:extLst>
          </p:cNvPr>
          <p:cNvSpPr>
            <a:spLocks noGrp="1"/>
          </p:cNvSpPr>
          <p:nvPr>
            <p:ph sz="quarter" idx="10"/>
          </p:nvPr>
        </p:nvSpPr>
        <p:spPr>
          <a:xfrm>
            <a:off x="5943600" y="2139950"/>
            <a:ext cx="57912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FDCAF2F9-2E54-6F90-AA74-22F845D88C60}"/>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110D26EC-B7F4-077D-9022-80365D385158}"/>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4B031264-6328-47AE-CC6A-77F82CBD9F8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5" name="Graphic 14">
            <a:extLst>
              <a:ext uri="{FF2B5EF4-FFF2-40B4-BE49-F238E27FC236}">
                <a16:creationId xmlns:a16="http://schemas.microsoft.com/office/drawing/2014/main" id="{B9FFAAFB-F42B-1FE5-EDC8-8513FAE714A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4750319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7FBDD988-E795-1723-F109-DCB403750133}"/>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E71FE455-8DD4-9C5E-E1F2-21E190166FF4}"/>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id="{F6D6DB57-8C0B-C3FD-9683-B817221AFFB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4500141E-FC9F-2465-A43D-8A2C94203C7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59436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ubhead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1369842"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369842"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1369842" cy="4260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6F00EBFC-7FDB-F79C-CBC0-F20F5BED50F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1" name="Right Triangle 10">
            <a:extLst>
              <a:ext uri="{FF2B5EF4-FFF2-40B4-BE49-F238E27FC236}">
                <a16:creationId xmlns:a16="http://schemas.microsoft.com/office/drawing/2014/main" id="{C86CAA4E-F13C-3A8C-936E-04BBC28511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251856E-709A-84F1-4B73-EAA3EC420B6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9152569F-4009-C8D5-5B86-23EDFDB019CB}"/>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8346286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5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4" name="Slide Number Placeholder 5">
            <a:extLst>
              <a:ext uri="{FF2B5EF4-FFF2-40B4-BE49-F238E27FC236}">
                <a16:creationId xmlns:a16="http://schemas.microsoft.com/office/drawing/2014/main" id="{DD323097-60B2-820A-EEF7-4B13B14159BD}"/>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AB95100C-6724-DC53-45D2-4C957D3801E7}"/>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0A10579B-60B6-6E1B-DA31-3BB1BA052FF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7" name="Graphic 16">
            <a:extLst>
              <a:ext uri="{FF2B5EF4-FFF2-40B4-BE49-F238E27FC236}">
                <a16:creationId xmlns:a16="http://schemas.microsoft.com/office/drawing/2014/main" id="{F6040576-EF4E-C59B-92FC-E10C9DE312D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28055043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2_Title and Comparison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42AA98-9F2C-7421-43EF-65412783A2C8}"/>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2" name="Right Triangle 11">
            <a:extLst>
              <a:ext uri="{FF2B5EF4-FFF2-40B4-BE49-F238E27FC236}">
                <a16:creationId xmlns:a16="http://schemas.microsoft.com/office/drawing/2014/main" id="{DAC2F26D-4FD2-3207-5FC0-5F7BE7D87E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7D34ADA9-8C8A-0A7F-60C0-48785C2B68E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6" name="Graphic 15">
            <a:extLst>
              <a:ext uri="{FF2B5EF4-FFF2-40B4-BE49-F238E27FC236}">
                <a16:creationId xmlns:a16="http://schemas.microsoft.com/office/drawing/2014/main" id="{D47F60AD-3E2D-82EB-D4FF-74ECBD6E14F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36122081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itle and 8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199" y="0"/>
            <a:ext cx="10883207"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863F36FC-AEB6-6DF3-CC40-EB4C319F9E08}"/>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A33B3010-A4EE-21FB-C68F-CCDBEE11A7D3}"/>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D45F32F-AEF2-70A6-3AE9-3727CCA972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B4277A55-A364-5F3B-917F-A1EA112299C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23399"/>
            <a:ext cx="928753" cy="805551"/>
          </a:xfrm>
          <a:prstGeom prst="rect">
            <a:avLst/>
          </a:prstGeom>
        </p:spPr>
      </p:pic>
    </p:spTree>
    <p:extLst>
      <p:ext uri="{BB962C8B-B14F-4D97-AF65-F5344CB8AC3E}">
        <p14:creationId xmlns:p14="http://schemas.microsoft.com/office/powerpoint/2010/main" val="33256286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F2EC47C1-C79F-32C0-913A-D446E745A2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3318CF4A-24A8-8E91-DDC9-3BD07D1107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DA268449-010F-7C4A-1C9D-481178361031}"/>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E1A12E03-EBE0-0DFD-7905-392B8044F875}"/>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DCEAA638-F76C-2040-4528-A5791C196AAA}"/>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657512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subhead and content ARROW">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199" y="0"/>
            <a:ext cx="11170693"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199" y="1240391"/>
            <a:ext cx="11170693"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199" y="2139950"/>
            <a:ext cx="1117069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0D5BF71-3074-689A-61D9-A4F21576D6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35CC7DEA-5C67-3038-ECFA-21778A80628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7" name="Graphic 6">
            <a:extLst>
              <a:ext uri="{FF2B5EF4-FFF2-40B4-BE49-F238E27FC236}">
                <a16:creationId xmlns:a16="http://schemas.microsoft.com/office/drawing/2014/main" id="{5DFDF2CA-B10D-C8F7-073F-140FC66B734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8" name="Graphic 7">
            <a:extLst>
              <a:ext uri="{FF2B5EF4-FFF2-40B4-BE49-F238E27FC236}">
                <a16:creationId xmlns:a16="http://schemas.microsoft.com/office/drawing/2014/main" id="{7EE32E5B-25DC-D238-1E67-0E9ED52BDEA9}"/>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9" name="Graphic 8">
            <a:extLst>
              <a:ext uri="{FF2B5EF4-FFF2-40B4-BE49-F238E27FC236}">
                <a16:creationId xmlns:a16="http://schemas.microsoft.com/office/drawing/2014/main" id="{3D7A1DDC-4EE4-5A14-64EB-15E34CAD383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271174311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2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67D2E235-06FD-7D72-5053-FDEA6B4774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800B08B7-BC19-4AF5-938F-AFD506C29E2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5EC70622-6862-3FB1-0DE4-D6A7D0E3C60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85B5647A-043E-8C88-3F1E-08D352095C8E}"/>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916E9900-F1E1-12AB-6D21-04C4405CC7D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4200532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5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pic>
        <p:nvPicPr>
          <p:cNvPr id="14" name="Graphic 13">
            <a:extLst>
              <a:ext uri="{FF2B5EF4-FFF2-40B4-BE49-F238E27FC236}">
                <a16:creationId xmlns:a16="http://schemas.microsoft.com/office/drawing/2014/main" id="{08226B54-FF20-EE0D-40BA-4629AA41B11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3AB70070-1EEA-00EE-496E-A4BBAD666B8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57792FB6-C248-D515-10EA-5DAF22E6EE08}"/>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A9E409CA-683F-2941-0E12-24DA464147FF}"/>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26085817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Title and Comparison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rgbClr val="002D6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85088"/>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16970"/>
            <a:ext cx="5157787"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293058"/>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116970"/>
            <a:ext cx="5183188"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52FA74-9BF6-10B9-00D8-C0372B37B16E}"/>
              </a:ext>
            </a:extLst>
          </p:cNvPr>
          <p:cNvSpPr>
            <a:spLocks noGrp="1"/>
          </p:cNvSpPr>
          <p:nvPr>
            <p:ph type="sldNum" sz="quarter" idx="10"/>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6" name="Graphic 15">
            <a:extLst>
              <a:ext uri="{FF2B5EF4-FFF2-40B4-BE49-F238E27FC236}">
                <a16:creationId xmlns:a16="http://schemas.microsoft.com/office/drawing/2014/main" id="{78470531-DC92-A23A-92D3-1D6C7807CAF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6FB09382-B259-F533-7C92-61657F145A2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7ECF6B04-DB5B-2A2D-9818-1CBFC257963F}"/>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F6916A96-ECD2-C16D-4931-90465A7FC750}"/>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398227412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itle and 8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47615D3A-3A5F-B808-2E25-6875046DF0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0092340E-65C9-1D13-EC19-4E4A1BC70BE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21" name="Graphic 20">
            <a:extLst>
              <a:ext uri="{FF2B5EF4-FFF2-40B4-BE49-F238E27FC236}">
                <a16:creationId xmlns:a16="http://schemas.microsoft.com/office/drawing/2014/main" id="{D29FA962-4390-7BE5-5EC6-FB52CD694EC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22" name="Graphic 21">
            <a:extLst>
              <a:ext uri="{FF2B5EF4-FFF2-40B4-BE49-F238E27FC236}">
                <a16:creationId xmlns:a16="http://schemas.microsoft.com/office/drawing/2014/main" id="{F8CD4264-D36B-54E0-4A9A-E7CC8A6F04F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23" name="Graphic 22">
            <a:extLst>
              <a:ext uri="{FF2B5EF4-FFF2-40B4-BE49-F238E27FC236}">
                <a16:creationId xmlns:a16="http://schemas.microsoft.com/office/drawing/2014/main" id="{85BEC8A5-7DE8-0250-1664-27033D37F2EB}"/>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219580610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Vertical">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BAC11AD0-0975-3461-F3EC-2889952AA83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129A995A-62D7-D9AF-1D57-87273BB5F86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0" name="Graphic 9">
            <a:extLst>
              <a:ext uri="{FF2B5EF4-FFF2-40B4-BE49-F238E27FC236}">
                <a16:creationId xmlns:a16="http://schemas.microsoft.com/office/drawing/2014/main" id="{520475DA-201B-E3BF-783C-BD1B51BFC76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2650251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ubhead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1206264"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206264"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529184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530E5EC1-1EAA-43B8-B639-DD0921D2BF34}"/>
              </a:ext>
            </a:extLst>
          </p:cNvPr>
          <p:cNvSpPr>
            <a:spLocks noGrp="1"/>
          </p:cNvSpPr>
          <p:nvPr>
            <p:ph sz="quarter" idx="10"/>
          </p:nvPr>
        </p:nvSpPr>
        <p:spPr>
          <a:xfrm>
            <a:off x="5943600" y="2139950"/>
            <a:ext cx="57912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FDCAF2F9-2E54-6F90-AA74-22F845D88C60}"/>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110D26EC-B7F4-077D-9022-80365D385158}"/>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4B031264-6328-47AE-CC6A-77F82CBD9F8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5" name="Graphic 14">
            <a:extLst>
              <a:ext uri="{FF2B5EF4-FFF2-40B4-BE49-F238E27FC236}">
                <a16:creationId xmlns:a16="http://schemas.microsoft.com/office/drawing/2014/main" id="{B9FFAAFB-F42B-1FE5-EDC8-8513FAE714A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25422482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itle subhead and content Verit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0515600"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05156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63A1910-3415-943C-52DE-845BDCDC8459}"/>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AFA36C4F-B1D9-5C04-AE6B-CC3DB5837C26}"/>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BD329E1A-790F-11BC-777C-6CACACF4455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2289217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1_Title and Comparison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A7BA29AA-3B18-BEFD-1B40-AF1BF8123EA6}"/>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8" name="Graphic 7">
            <a:extLst>
              <a:ext uri="{FF2B5EF4-FFF2-40B4-BE49-F238E27FC236}">
                <a16:creationId xmlns:a16="http://schemas.microsoft.com/office/drawing/2014/main" id="{F4DAA283-267E-762C-0499-A5F357FA42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9F8686EE-3A22-A30B-9E18-219E1CD4F350}"/>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292840362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itle and 2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1" y="1600200"/>
            <a:ext cx="471624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5336439" y="1600200"/>
            <a:ext cx="461640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5961293-FCDA-9BE5-D3BD-EA0DA7B577B4}"/>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CE04737C-0DAD-207A-D81F-65F7F34BC5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0BC83F0F-DE92-8CFA-3BA9-1DBB6EC0E94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9010090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and 8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199" y="157914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718240" y="157914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6979280" y="1545782"/>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199"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723953" y="393020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6979280"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0A141688-66D0-4F16-9D6F-2A8311607E62}"/>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8E53AAF5-654B-9A3F-CFF9-8DA4291992B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0C4A360C-9D85-FBED-925B-F86DD6E8A33C}"/>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5160727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25B2A-022F-4098-B6D1-DB62150B5FAB}"/>
              </a:ext>
            </a:extLst>
          </p:cNvPr>
          <p:cNvSpPr>
            <a:spLocks noGrp="1"/>
          </p:cNvSpPr>
          <p:nvPr>
            <p:ph type="title"/>
          </p:nvPr>
        </p:nvSpPr>
        <p:spPr>
          <a:xfrm>
            <a:off x="831850" y="1709738"/>
            <a:ext cx="6387816" cy="2852737"/>
          </a:xfrm>
        </p:spPr>
        <p:txBody>
          <a:bodyPr anchor="b">
            <a:normAutofit/>
          </a:bodyPr>
          <a:lstStyle>
            <a:lvl1pPr>
              <a:defRPr sz="5400">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C1B7C810-2C38-438D-B321-F097659C0705}"/>
              </a:ext>
            </a:extLst>
          </p:cNvPr>
          <p:cNvSpPr>
            <a:spLocks noGrp="1"/>
          </p:cNvSpPr>
          <p:nvPr>
            <p:ph type="body" idx="1"/>
          </p:nvPr>
        </p:nvSpPr>
        <p:spPr>
          <a:xfrm>
            <a:off x="831850" y="4589463"/>
            <a:ext cx="638781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Slide Number Placeholder 5">
            <a:extLst>
              <a:ext uri="{FF2B5EF4-FFF2-40B4-BE49-F238E27FC236}">
                <a16:creationId xmlns:a16="http://schemas.microsoft.com/office/drawing/2014/main" id="{8A5F7288-8579-E525-F7AF-DC1E09D35E9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3922D031-D69C-FD57-586A-A749B9E8D1C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7123387" y="988860"/>
            <a:ext cx="6784427" cy="5884450"/>
          </a:xfrm>
          <a:prstGeom prst="rect">
            <a:avLst/>
          </a:prstGeom>
        </p:spPr>
      </p:pic>
      <p:pic>
        <p:nvPicPr>
          <p:cNvPr id="10" name="Graphic 9">
            <a:extLst>
              <a:ext uri="{FF2B5EF4-FFF2-40B4-BE49-F238E27FC236}">
                <a16:creationId xmlns:a16="http://schemas.microsoft.com/office/drawing/2014/main" id="{4627E8BA-2087-3967-BCA0-D85A0761BED2}"/>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7627194" y="4093226"/>
            <a:ext cx="2814954" cy="2441543"/>
          </a:xfrm>
          <a:prstGeom prst="rect">
            <a:avLst/>
          </a:prstGeom>
        </p:spPr>
      </p:pic>
    </p:spTree>
    <p:extLst>
      <p:ext uri="{BB962C8B-B14F-4D97-AF65-F5344CB8AC3E}">
        <p14:creationId xmlns:p14="http://schemas.microsoft.com/office/powerpoint/2010/main" val="13173219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matchingName="Title Slide" type="title">
  <p:cSld name="1_Title Slide">
    <p:spTree>
      <p:nvGrpSpPr>
        <p:cNvPr id="1" name="Shape 16"/>
        <p:cNvGrpSpPr/>
        <p:nvPr/>
      </p:nvGrpSpPr>
      <p:grpSpPr>
        <a:xfrm>
          <a:off x="0" y="0"/>
          <a:ext cx="0" cy="0"/>
          <a:chOff x="0" y="0"/>
          <a:chExt cx="0" cy="0"/>
        </a:xfrm>
      </p:grpSpPr>
      <p:sp>
        <p:nvSpPr>
          <p:cNvPr id="19" name="Shape 19"/>
          <p:cNvSpPr txBox="1">
            <a:spLocks noGrp="1"/>
          </p:cNvSpPr>
          <p:nvPr>
            <p:ph type="ctrTitle"/>
          </p:nvPr>
        </p:nvSpPr>
        <p:spPr>
          <a:xfrm>
            <a:off x="1069848" y="1298448"/>
            <a:ext cx="7315200" cy="3255264"/>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rgbClr val="FFFFFF"/>
              </a:buClr>
              <a:buSzPts val="5900"/>
              <a:buFont typeface="Arial Black"/>
              <a:buNone/>
              <a:defRPr sz="59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Shape 20"/>
          <p:cNvSpPr txBox="1">
            <a:spLocks noGrp="1"/>
          </p:cNvSpPr>
          <p:nvPr>
            <p:ph type="subTitle" idx="1"/>
          </p:nvPr>
        </p:nvSpPr>
        <p:spPr>
          <a:xfrm>
            <a:off x="1100015" y="4670246"/>
            <a:ext cx="7315200" cy="914400"/>
          </a:xfrm>
          <a:prstGeom prst="rect">
            <a:avLst/>
          </a:prstGeom>
          <a:noFill/>
          <a:ln>
            <a:noFill/>
          </a:ln>
        </p:spPr>
        <p:txBody>
          <a:bodyPr spcFirstLastPara="1" wrap="square" lIns="91425" tIns="91425" rIns="91425" bIns="91425" anchor="t" anchorCtr="0"/>
          <a:lstStyle>
            <a:lvl1pPr marR="0" lvl="0" algn="l" rtl="0">
              <a:lnSpc>
                <a:spcPct val="90000"/>
              </a:lnSpc>
              <a:spcBef>
                <a:spcPts val="1200"/>
              </a:spcBef>
              <a:spcAft>
                <a:spcPts val="0"/>
              </a:spcAft>
              <a:buClr>
                <a:schemeClr val="accent1"/>
              </a:buClr>
              <a:buSzPts val="2200"/>
              <a:buFont typeface="Noto Sans Symbols"/>
              <a:buNone/>
              <a:defRPr sz="2200" b="0" i="0" u="none" strike="noStrike" cap="none">
                <a:solidFill>
                  <a:srgbClr val="ACD3FF"/>
                </a:solidFill>
                <a:latin typeface="Arial"/>
                <a:ea typeface="Arial"/>
                <a:cs typeface="Arial"/>
                <a:sym typeface="Arial"/>
              </a:defRPr>
            </a:lvl1pPr>
            <a:lvl2pPr marR="0" lvl="1" algn="ctr" rtl="0">
              <a:lnSpc>
                <a:spcPct val="90000"/>
              </a:lnSpc>
              <a:spcBef>
                <a:spcPts val="250"/>
              </a:spcBef>
              <a:spcAft>
                <a:spcPts val="0"/>
              </a:spcAft>
              <a:buClr>
                <a:srgbClr val="3D3D3D"/>
              </a:buClr>
              <a:buSzPts val="2200"/>
              <a:buFont typeface="Noto Sans Symbols"/>
              <a:buNone/>
              <a:defRPr sz="2200" b="0" i="0" u="none" strike="noStrike" cap="none">
                <a:solidFill>
                  <a:srgbClr val="3D3D3D"/>
                </a:solidFill>
                <a:latin typeface="Arial"/>
                <a:ea typeface="Arial"/>
                <a:cs typeface="Arial"/>
                <a:sym typeface="Arial"/>
              </a:defRPr>
            </a:lvl2pPr>
            <a:lvl3pPr marR="0" lvl="2" algn="ctr" rtl="0">
              <a:lnSpc>
                <a:spcPct val="90000"/>
              </a:lnSpc>
              <a:spcBef>
                <a:spcPts val="250"/>
              </a:spcBef>
              <a:spcAft>
                <a:spcPts val="0"/>
              </a:spcAft>
              <a:buClr>
                <a:srgbClr val="3D3D3D"/>
              </a:buClr>
              <a:buSzPts val="2200"/>
              <a:buFont typeface="Courier New"/>
              <a:buNone/>
              <a:defRPr sz="2200" b="0" i="0" u="none" strike="noStrike" cap="none">
                <a:solidFill>
                  <a:srgbClr val="3D3D3D"/>
                </a:solidFill>
                <a:latin typeface="Arial"/>
                <a:ea typeface="Arial"/>
                <a:cs typeface="Arial"/>
                <a:sym typeface="Arial"/>
              </a:defRPr>
            </a:lvl3pPr>
            <a:lvl4pPr marR="0" lvl="3"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4pPr>
            <a:lvl5pPr marR="0" lvl="4"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5pPr>
            <a:lvl6pPr marR="0" lvl="5"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6pPr>
            <a:lvl7pPr marR="0" lvl="6"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7pPr>
            <a:lvl8pPr marR="0" lvl="7"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8pPr>
            <a:lvl9pPr marR="0" lvl="8" algn="ctr" rtl="0">
              <a:lnSpc>
                <a:spcPct val="90000"/>
              </a:lnSpc>
              <a:spcBef>
                <a:spcPts val="250"/>
              </a:spcBef>
              <a:spcAft>
                <a:spcPts val="25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9pPr>
          </a:lstStyle>
          <a:p>
            <a:endParaRPr/>
          </a:p>
        </p:txBody>
      </p:sp>
      <p:sp>
        <p:nvSpPr>
          <p:cNvPr id="21" name="Shape 21"/>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Tree>
    <p:extLst>
      <p:ext uri="{BB962C8B-B14F-4D97-AF65-F5344CB8AC3E}">
        <p14:creationId xmlns:p14="http://schemas.microsoft.com/office/powerpoint/2010/main" val="35901302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matchingName="3_Title Slide">
  <p:cSld name="3_Title Slide">
    <p:spTree>
      <p:nvGrpSpPr>
        <p:cNvPr id="1" name="Shape 30"/>
        <p:cNvGrpSpPr/>
        <p:nvPr/>
      </p:nvGrpSpPr>
      <p:grpSpPr>
        <a:xfrm>
          <a:off x="0" y="0"/>
          <a:ext cx="0" cy="0"/>
          <a:chOff x="0" y="0"/>
          <a:chExt cx="0" cy="0"/>
        </a:xfrm>
      </p:grpSpPr>
      <p:sp>
        <p:nvSpPr>
          <p:cNvPr id="32" name="Shape 32"/>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35" name="Shape 35"/>
          <p:cNvSpPr txBox="1">
            <a:spLocks noGrp="1"/>
          </p:cNvSpPr>
          <p:nvPr>
            <p:ph type="title"/>
          </p:nvPr>
        </p:nvSpPr>
        <p:spPr>
          <a:xfrm>
            <a:off x="8987818" y="1123836"/>
            <a:ext cx="2947482" cy="460118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rgbClr val="FFFFFF"/>
              </a:buClr>
              <a:buSzPts val="3600"/>
              <a:buFont typeface="Arial Black"/>
              <a:buNone/>
              <a:defRPr sz="36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 name="Shape 36"/>
          <p:cNvSpPr txBox="1">
            <a:spLocks noGrp="1"/>
          </p:cNvSpPr>
          <p:nvPr>
            <p:ph type="body" idx="1"/>
          </p:nvPr>
        </p:nvSpPr>
        <p:spPr>
          <a:xfrm>
            <a:off x="904306" y="864107"/>
            <a:ext cx="7315200" cy="512064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1275864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matchingName="1_Title Slide">
  <p:cSld name="1_Title Slide">
    <p:spTree>
      <p:nvGrpSpPr>
        <p:cNvPr id="1" name="Shape 23"/>
        <p:cNvGrpSpPr/>
        <p:nvPr/>
      </p:nvGrpSpPr>
      <p:grpSpPr>
        <a:xfrm>
          <a:off x="0" y="0"/>
          <a:ext cx="0" cy="0"/>
          <a:chOff x="0" y="0"/>
          <a:chExt cx="0" cy="0"/>
        </a:xfrm>
      </p:grpSpPr>
      <p:sp>
        <p:nvSpPr>
          <p:cNvPr id="25" name="Shape 25"/>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28" name="Shape 28"/>
          <p:cNvSpPr txBox="1">
            <a:spLocks noGrp="1"/>
          </p:cNvSpPr>
          <p:nvPr>
            <p:ph type="body" idx="1"/>
          </p:nvPr>
        </p:nvSpPr>
        <p:spPr>
          <a:xfrm>
            <a:off x="816702" y="841790"/>
            <a:ext cx="10531483" cy="807720"/>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0"/>
              </a:spcBef>
              <a:spcAft>
                <a:spcPts val="0"/>
              </a:spcAft>
              <a:buClr>
                <a:schemeClr val="accent1"/>
              </a:buClr>
              <a:buSzPts val="2400"/>
              <a:buFont typeface="Noto Sans Symbols"/>
              <a:buNone/>
              <a:defRPr sz="2400" b="1" i="0" u="none" strike="noStrike" cap="none">
                <a:solidFill>
                  <a:srgbClr val="042E60"/>
                </a:solidFill>
                <a:latin typeface="Arial"/>
                <a:ea typeface="Arial"/>
                <a:cs typeface="Arial"/>
                <a:sym typeface="Arial"/>
              </a:defRPr>
            </a:lvl1pPr>
            <a:lvl2pPr marL="914400" marR="0" lvl="1" indent="-228600" algn="l" rtl="0">
              <a:lnSpc>
                <a:spcPct val="90000"/>
              </a:lnSpc>
              <a:spcBef>
                <a:spcPts val="250"/>
              </a:spcBef>
              <a:spcAft>
                <a:spcPts val="0"/>
              </a:spcAft>
              <a:buClr>
                <a:srgbClr val="3D3D3D"/>
              </a:buClr>
              <a:buSzPts val="2000"/>
              <a:buFont typeface="Noto Sans Symbols"/>
              <a:buNone/>
              <a:defRPr sz="2000" b="1" i="0" u="none" strike="noStrike" cap="none">
                <a:solidFill>
                  <a:srgbClr val="3D3D3D"/>
                </a:solidFill>
                <a:latin typeface="Arial"/>
                <a:ea typeface="Arial"/>
                <a:cs typeface="Arial"/>
                <a:sym typeface="Arial"/>
              </a:defRPr>
            </a:lvl2pPr>
            <a:lvl3pPr marL="1371600" marR="0" lvl="2" indent="-228600" algn="l" rtl="0">
              <a:lnSpc>
                <a:spcPct val="90000"/>
              </a:lnSpc>
              <a:spcBef>
                <a:spcPts val="250"/>
              </a:spcBef>
              <a:spcAft>
                <a:spcPts val="0"/>
              </a:spcAft>
              <a:buClr>
                <a:srgbClr val="3D3D3D"/>
              </a:buClr>
              <a:buSzPts val="1800"/>
              <a:buFont typeface="Courier New"/>
              <a:buNone/>
              <a:defRPr sz="1800" b="1" i="0" u="none" strike="noStrike" cap="none">
                <a:solidFill>
                  <a:srgbClr val="3D3D3D"/>
                </a:solidFill>
                <a:latin typeface="Arial"/>
                <a:ea typeface="Arial"/>
                <a:cs typeface="Arial"/>
                <a:sym typeface="Arial"/>
              </a:defRPr>
            </a:lvl3pPr>
            <a:lvl4pPr marL="1828800" marR="0" lvl="3"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4pPr>
            <a:lvl5pPr marL="2286000" marR="0" lvl="4"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5pPr>
            <a:lvl6pPr marL="2743200" marR="0" lvl="5"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6pPr>
            <a:lvl7pPr marL="3200400" marR="0" lvl="6"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7pPr>
            <a:lvl8pPr marL="3657600" marR="0" lvl="7"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8pPr>
            <a:lvl9pPr marL="4114800" marR="0" lvl="8" indent="-228600" algn="l" rtl="0">
              <a:lnSpc>
                <a:spcPct val="90000"/>
              </a:lnSpc>
              <a:spcBef>
                <a:spcPts val="250"/>
              </a:spcBef>
              <a:spcAft>
                <a:spcPts val="25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9pPr>
          </a:lstStyle>
          <a:p>
            <a:endParaRPr/>
          </a:p>
        </p:txBody>
      </p:sp>
      <p:sp>
        <p:nvSpPr>
          <p:cNvPr id="29" name="Shape 29"/>
          <p:cNvSpPr txBox="1">
            <a:spLocks noGrp="1"/>
          </p:cNvSpPr>
          <p:nvPr>
            <p:ph type="body" idx="2"/>
          </p:nvPr>
        </p:nvSpPr>
        <p:spPr>
          <a:xfrm>
            <a:off x="816703" y="1749140"/>
            <a:ext cx="10531482" cy="402336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291203574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2_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7547650" cy="807720"/>
          </a:xfrm>
        </p:spPr>
        <p:txBody>
          <a:bodyPr anchor="b">
            <a:normAutofit/>
          </a:bodyPr>
          <a:lstStyle>
            <a:lvl1pPr marL="0" indent="0">
              <a:spcBef>
                <a:spcPts val="0"/>
              </a:spcBef>
              <a:buNone/>
              <a:defRPr sz="2000" b="0">
                <a:solidFill>
                  <a:schemeClr val="accent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7547650" cy="4023360"/>
          </a:xfrm>
        </p:spPr>
        <p:txBody>
          <a:bodyPr/>
          <a:lstStyle>
            <a:lvl1pPr marL="0" indent="0">
              <a:buNone/>
              <a:defRPr sz="2000"/>
            </a:lvl1pPr>
            <a:lvl2pPr>
              <a:buClr>
                <a:schemeClr val="bg2">
                  <a:lumMod val="25000"/>
                </a:schemeClr>
              </a:buClr>
              <a:defRPr sz="1800"/>
            </a:lvl2pPr>
            <a:lvl3pPr marL="1143000" indent="-182880">
              <a:buClr>
                <a:schemeClr val="bg2">
                  <a:lumMod val="25000"/>
                </a:schemeClr>
              </a:buClr>
              <a:buFont typeface="Courier New" panose="02070309020205020404" pitchFamily="49" charset="0"/>
              <a:buChar char="o"/>
              <a:defRPr sz="1600"/>
            </a:lvl3pPr>
            <a:lvl4pPr marL="1600200" indent="-182880">
              <a:buClr>
                <a:schemeClr val="bg2">
                  <a:lumMod val="25000"/>
                </a:schemeClr>
              </a:buClr>
              <a:buFont typeface="Wingdings" panose="05000000000000000000" pitchFamily="2" charset="2"/>
              <a:buChar cha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11"/>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67832830"/>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F21DEE2-4CCD-4CDB-9BBE-796AE56ED4A1}"/>
              </a:ext>
            </a:extLst>
          </p:cNvPr>
          <p:cNvSpPr>
            <a:spLocks noGrp="1"/>
          </p:cNvSpPr>
          <p:nvPr>
            <p:ph type="subTitle" idx="1"/>
          </p:nvPr>
        </p:nvSpPr>
        <p:spPr>
          <a:xfrm>
            <a:off x="660197" y="553452"/>
            <a:ext cx="6160168" cy="1407695"/>
          </a:xfrm>
        </p:spPr>
        <p:txBody>
          <a:bodyPr/>
          <a:lstStyle>
            <a:lvl1pPr marL="0" indent="0" algn="l">
              <a:buNone/>
              <a:defRPr sz="2400">
                <a:solidFill>
                  <a:schemeClr val="bg1">
                    <a:lumMod val="50000"/>
                  </a:schemeClr>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itle 10">
            <a:extLst>
              <a:ext uri="{FF2B5EF4-FFF2-40B4-BE49-F238E27FC236}">
                <a16:creationId xmlns:a16="http://schemas.microsoft.com/office/drawing/2014/main" id="{3EE88D15-9636-49FC-B118-0D2FD0FA1571}"/>
              </a:ext>
            </a:extLst>
          </p:cNvPr>
          <p:cNvSpPr>
            <a:spLocks noGrp="1"/>
          </p:cNvSpPr>
          <p:nvPr>
            <p:ph type="title"/>
          </p:nvPr>
        </p:nvSpPr>
        <p:spPr>
          <a:xfrm>
            <a:off x="661737" y="1961147"/>
            <a:ext cx="6158628" cy="2962162"/>
          </a:xfrm>
        </p:spPr>
        <p:txBody>
          <a:bodyPr/>
          <a:lstStyle>
            <a:lvl1pPr algn="l">
              <a:defRPr>
                <a:solidFill>
                  <a:schemeClr val="tx1"/>
                </a:solidFill>
              </a:defRPr>
            </a:lvl1pPr>
          </a:lstStyle>
          <a:p>
            <a:r>
              <a:rPr lang="en-US"/>
              <a:t>Click to edit Master title style</a:t>
            </a:r>
          </a:p>
        </p:txBody>
      </p:sp>
      <p:pic>
        <p:nvPicPr>
          <p:cNvPr id="4" name="Picture 3">
            <a:extLst>
              <a:ext uri="{FF2B5EF4-FFF2-40B4-BE49-F238E27FC236}">
                <a16:creationId xmlns:a16="http://schemas.microsoft.com/office/drawing/2014/main" id="{3792C9E0-F6B9-4810-8050-30E74A083029}"/>
              </a:ext>
              <a:ext uri="{C183D7F6-B498-43B3-948B-1728B52AA6E4}">
                <adec:decorative xmlns:adec="http://schemas.microsoft.com/office/drawing/2017/decorative" val="1"/>
              </a:ext>
            </a:extLst>
          </p:cNvPr>
          <p:cNvPicPr>
            <a:picLocks noChangeAspect="1"/>
          </p:cNvPicPr>
          <p:nvPr userDrawn="1"/>
        </p:nvPicPr>
        <p:blipFill>
          <a:blip r:embed="rId2"/>
          <a:srcRect l="1" t="962" r="-75905" b="746"/>
          <a:stretch/>
        </p:blipFill>
        <p:spPr>
          <a:xfrm>
            <a:off x="661737" y="6093574"/>
            <a:ext cx="3927682" cy="590286"/>
          </a:xfrm>
          <a:prstGeom prst="rect">
            <a:avLst/>
          </a:prstGeom>
        </p:spPr>
      </p:pic>
      <p:sp>
        <p:nvSpPr>
          <p:cNvPr id="2" name="Slide Number Placeholder 5">
            <a:extLst>
              <a:ext uri="{FF2B5EF4-FFF2-40B4-BE49-F238E27FC236}">
                <a16:creationId xmlns:a16="http://schemas.microsoft.com/office/drawing/2014/main" id="{B2BE5123-B8C6-58A8-BA5C-47562AC4A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3984414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7FBDD988-E795-1723-F109-DCB403750133}"/>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E71FE455-8DD4-9C5E-E1F2-21E190166FF4}"/>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id="{F6D6DB57-8C0B-C3FD-9683-B817221AFFB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4500141E-FC9F-2465-A43D-8A2C94203C7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8391854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2E10ECFC-BD38-459E-AB4A-5D658ED7AF76}"/>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1334466"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1334466" cy="4351338"/>
          </a:xfrm>
        </p:spPr>
        <p:txBody>
          <a:bodyPr/>
          <a:lstStyle>
            <a:lvl1pPr>
              <a:buClr>
                <a:schemeClr val="accent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8B809EA-C5B1-1FE3-26A9-49F0DE62BF47}"/>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C78E966B-41C6-943E-219B-9C9BC9BCB14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8" name="Graphic 17">
            <a:extLst>
              <a:ext uri="{FF2B5EF4-FFF2-40B4-BE49-F238E27FC236}">
                <a16:creationId xmlns:a16="http://schemas.microsoft.com/office/drawing/2014/main" id="{43196834-FF8F-9997-0268-70B5722A8F1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217793305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itle subhead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1369842"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369842"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1369842" cy="4260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6F00EBFC-7FDB-F79C-CBC0-F20F5BED50F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1" name="Right Triangle 10">
            <a:extLst>
              <a:ext uri="{FF2B5EF4-FFF2-40B4-BE49-F238E27FC236}">
                <a16:creationId xmlns:a16="http://schemas.microsoft.com/office/drawing/2014/main" id="{C86CAA4E-F13C-3A8C-936E-04BBC28511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251856E-709A-84F1-4B73-EAA3EC420B6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9152569F-4009-C8D5-5B86-23EDFDB019CB}"/>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426453450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Title subhead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1206264"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206264"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529184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530E5EC1-1EAA-43B8-B639-DD0921D2BF34}"/>
              </a:ext>
            </a:extLst>
          </p:cNvPr>
          <p:cNvSpPr>
            <a:spLocks noGrp="1"/>
          </p:cNvSpPr>
          <p:nvPr>
            <p:ph sz="quarter" idx="10"/>
          </p:nvPr>
        </p:nvSpPr>
        <p:spPr>
          <a:xfrm>
            <a:off x="5943600" y="2139950"/>
            <a:ext cx="57912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FDCAF2F9-2E54-6F90-AA74-22F845D88C60}"/>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110D26EC-B7F4-077D-9022-80365D385158}"/>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4B031264-6328-47AE-CC6A-77F82CBD9F8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5" name="Graphic 14">
            <a:extLst>
              <a:ext uri="{FF2B5EF4-FFF2-40B4-BE49-F238E27FC236}">
                <a16:creationId xmlns:a16="http://schemas.microsoft.com/office/drawing/2014/main" id="{B9FFAAFB-F42B-1FE5-EDC8-8513FAE714A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26701660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7FBDD988-E795-1723-F109-DCB403750133}"/>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E71FE455-8DD4-9C5E-E1F2-21E190166FF4}"/>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id="{F6D6DB57-8C0B-C3FD-9683-B817221AFFB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4500141E-FC9F-2465-A43D-8A2C94203C7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345634531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5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4" name="Slide Number Placeholder 5">
            <a:extLst>
              <a:ext uri="{FF2B5EF4-FFF2-40B4-BE49-F238E27FC236}">
                <a16:creationId xmlns:a16="http://schemas.microsoft.com/office/drawing/2014/main" id="{DD323097-60B2-820A-EEF7-4B13B14159BD}"/>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AB95100C-6724-DC53-45D2-4C957D3801E7}"/>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0A10579B-60B6-6E1B-DA31-3BB1BA052FF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7" name="Graphic 16">
            <a:extLst>
              <a:ext uri="{FF2B5EF4-FFF2-40B4-BE49-F238E27FC236}">
                <a16:creationId xmlns:a16="http://schemas.microsoft.com/office/drawing/2014/main" id="{F6040576-EF4E-C59B-92FC-E10C9DE312D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18342498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2_Title and Comparison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42AA98-9F2C-7421-43EF-65412783A2C8}"/>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2" name="Right Triangle 11">
            <a:extLst>
              <a:ext uri="{FF2B5EF4-FFF2-40B4-BE49-F238E27FC236}">
                <a16:creationId xmlns:a16="http://schemas.microsoft.com/office/drawing/2014/main" id="{DAC2F26D-4FD2-3207-5FC0-5F7BE7D87E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7D34ADA9-8C8A-0A7F-60C0-48785C2B68E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6" name="Graphic 15">
            <a:extLst>
              <a:ext uri="{FF2B5EF4-FFF2-40B4-BE49-F238E27FC236}">
                <a16:creationId xmlns:a16="http://schemas.microsoft.com/office/drawing/2014/main" id="{D47F60AD-3E2D-82EB-D4FF-74ECBD6E14F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14444801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Title and 8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199" y="0"/>
            <a:ext cx="10883207"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863F36FC-AEB6-6DF3-CC40-EB4C319F9E08}"/>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A33B3010-A4EE-21FB-C68F-CCDBEE11A7D3}"/>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D45F32F-AEF2-70A6-3AE9-3727CCA972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B4277A55-A364-5F3B-917F-A1EA112299C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23399"/>
            <a:ext cx="928753" cy="805551"/>
          </a:xfrm>
          <a:prstGeom prst="rect">
            <a:avLst/>
          </a:prstGeom>
        </p:spPr>
      </p:pic>
    </p:spTree>
    <p:extLst>
      <p:ext uri="{BB962C8B-B14F-4D97-AF65-F5344CB8AC3E}">
        <p14:creationId xmlns:p14="http://schemas.microsoft.com/office/powerpoint/2010/main" val="270513658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F2EC47C1-C79F-32C0-913A-D446E745A2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3318CF4A-24A8-8E91-DDC9-3BD07D1107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DA268449-010F-7C4A-1C9D-481178361031}"/>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E1A12E03-EBE0-0DFD-7905-392B8044F875}"/>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DCEAA638-F76C-2040-4528-A5791C196AAA}"/>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32746088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subhead and content ARROW">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199" y="0"/>
            <a:ext cx="11170693"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199" y="1240391"/>
            <a:ext cx="11170693"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199" y="2139950"/>
            <a:ext cx="1117069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0D5BF71-3074-689A-61D9-A4F21576D6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35CC7DEA-5C67-3038-ECFA-21778A80628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7" name="Graphic 6">
            <a:extLst>
              <a:ext uri="{FF2B5EF4-FFF2-40B4-BE49-F238E27FC236}">
                <a16:creationId xmlns:a16="http://schemas.microsoft.com/office/drawing/2014/main" id="{5DFDF2CA-B10D-C8F7-073F-140FC66B734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8" name="Graphic 7">
            <a:extLst>
              <a:ext uri="{FF2B5EF4-FFF2-40B4-BE49-F238E27FC236}">
                <a16:creationId xmlns:a16="http://schemas.microsoft.com/office/drawing/2014/main" id="{7EE32E5B-25DC-D238-1E67-0E9ED52BDEA9}"/>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9" name="Graphic 8">
            <a:extLst>
              <a:ext uri="{FF2B5EF4-FFF2-40B4-BE49-F238E27FC236}">
                <a16:creationId xmlns:a16="http://schemas.microsoft.com/office/drawing/2014/main" id="{3D7A1DDC-4EE4-5A14-64EB-15E34CAD383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01378846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2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67D2E235-06FD-7D72-5053-FDEA6B4774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800B08B7-BC19-4AF5-938F-AFD506C29E2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5EC70622-6862-3FB1-0DE4-D6A7D0E3C60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85B5647A-043E-8C88-3F1E-08D352095C8E}"/>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916E9900-F1E1-12AB-6D21-04C4405CC7D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479862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5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4" name="Slide Number Placeholder 5">
            <a:extLst>
              <a:ext uri="{FF2B5EF4-FFF2-40B4-BE49-F238E27FC236}">
                <a16:creationId xmlns:a16="http://schemas.microsoft.com/office/drawing/2014/main" id="{DD323097-60B2-820A-EEF7-4B13B14159BD}"/>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AB95100C-6724-DC53-45D2-4C957D3801E7}"/>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0A10579B-60B6-6E1B-DA31-3BB1BA052FF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7" name="Graphic 16">
            <a:extLst>
              <a:ext uri="{FF2B5EF4-FFF2-40B4-BE49-F238E27FC236}">
                <a16:creationId xmlns:a16="http://schemas.microsoft.com/office/drawing/2014/main" id="{F6040576-EF4E-C59B-92FC-E10C9DE312D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61771856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5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pic>
        <p:nvPicPr>
          <p:cNvPr id="14" name="Graphic 13">
            <a:extLst>
              <a:ext uri="{FF2B5EF4-FFF2-40B4-BE49-F238E27FC236}">
                <a16:creationId xmlns:a16="http://schemas.microsoft.com/office/drawing/2014/main" id="{08226B54-FF20-EE0D-40BA-4629AA41B11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3AB70070-1EEA-00EE-496E-A4BBAD666B8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57792FB6-C248-D515-10EA-5DAF22E6EE08}"/>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A9E409CA-683F-2941-0E12-24DA464147FF}"/>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40430709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Title and Comparison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rgbClr val="002D6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85088"/>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16970"/>
            <a:ext cx="5157787"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293058"/>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116970"/>
            <a:ext cx="5183188"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52FA74-9BF6-10B9-00D8-C0372B37B16E}"/>
              </a:ext>
            </a:extLst>
          </p:cNvPr>
          <p:cNvSpPr>
            <a:spLocks noGrp="1"/>
          </p:cNvSpPr>
          <p:nvPr>
            <p:ph type="sldNum" sz="quarter" idx="10"/>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6" name="Graphic 15">
            <a:extLst>
              <a:ext uri="{FF2B5EF4-FFF2-40B4-BE49-F238E27FC236}">
                <a16:creationId xmlns:a16="http://schemas.microsoft.com/office/drawing/2014/main" id="{78470531-DC92-A23A-92D3-1D6C7807CAF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6FB09382-B259-F533-7C92-61657F145A2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7ECF6B04-DB5B-2A2D-9818-1CBFC257963F}"/>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F6916A96-ECD2-C16D-4931-90465A7FC750}"/>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6178317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itle and 8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47615D3A-3A5F-B808-2E25-6875046DF0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0092340E-65C9-1D13-EC19-4E4A1BC70BE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21" name="Graphic 20">
            <a:extLst>
              <a:ext uri="{FF2B5EF4-FFF2-40B4-BE49-F238E27FC236}">
                <a16:creationId xmlns:a16="http://schemas.microsoft.com/office/drawing/2014/main" id="{D29FA962-4390-7BE5-5EC6-FB52CD694EC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22" name="Graphic 21">
            <a:extLst>
              <a:ext uri="{FF2B5EF4-FFF2-40B4-BE49-F238E27FC236}">
                <a16:creationId xmlns:a16="http://schemas.microsoft.com/office/drawing/2014/main" id="{F8CD4264-D36B-54E0-4A9A-E7CC8A6F04F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23" name="Graphic 22">
            <a:extLst>
              <a:ext uri="{FF2B5EF4-FFF2-40B4-BE49-F238E27FC236}">
                <a16:creationId xmlns:a16="http://schemas.microsoft.com/office/drawing/2014/main" id="{85BEC8A5-7DE8-0250-1664-27033D37F2EB}"/>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39161121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Vertical">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BAC11AD0-0975-3461-F3EC-2889952AA83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129A995A-62D7-D9AF-1D57-87273BB5F86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0" name="Graphic 9">
            <a:extLst>
              <a:ext uri="{FF2B5EF4-FFF2-40B4-BE49-F238E27FC236}">
                <a16:creationId xmlns:a16="http://schemas.microsoft.com/office/drawing/2014/main" id="{520475DA-201B-E3BF-783C-BD1B51BFC76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344675569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itle subhead and content Verit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0515600"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05156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63A1910-3415-943C-52DE-845BDCDC8459}"/>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AFA36C4F-B1D9-5C04-AE6B-CC3DB5837C26}"/>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BD329E1A-790F-11BC-777C-6CACACF4455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41838229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1_Title and Comparison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A7BA29AA-3B18-BEFD-1B40-AF1BF8123EA6}"/>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8" name="Graphic 7">
            <a:extLst>
              <a:ext uri="{FF2B5EF4-FFF2-40B4-BE49-F238E27FC236}">
                <a16:creationId xmlns:a16="http://schemas.microsoft.com/office/drawing/2014/main" id="{F4DAA283-267E-762C-0499-A5F357FA42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9F8686EE-3A22-A30B-9E18-219E1CD4F350}"/>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278847049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Obj" preserve="1">
  <p:cSld name="Title and 2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1" y="1600200"/>
            <a:ext cx="471624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5336439" y="1600200"/>
            <a:ext cx="461640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5961293-FCDA-9BE5-D3BD-EA0DA7B577B4}"/>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CE04737C-0DAD-207A-D81F-65F7F34BC5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0BC83F0F-DE92-8CFA-3BA9-1DBB6EC0E94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51261475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itle and 8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199" y="157914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718240" y="157914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6979280" y="1545782"/>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199"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723953" y="393020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6979280"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0A141688-66D0-4F16-9D6F-2A8311607E62}"/>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8E53AAF5-654B-9A3F-CFF9-8DA4291992B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0C4A360C-9D85-FBED-925B-F86DD6E8A33C}"/>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3755368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25B2A-022F-4098-B6D1-DB62150B5FAB}"/>
              </a:ext>
            </a:extLst>
          </p:cNvPr>
          <p:cNvSpPr>
            <a:spLocks noGrp="1"/>
          </p:cNvSpPr>
          <p:nvPr>
            <p:ph type="title"/>
          </p:nvPr>
        </p:nvSpPr>
        <p:spPr>
          <a:xfrm>
            <a:off x="831850" y="1709738"/>
            <a:ext cx="6387816" cy="2852737"/>
          </a:xfrm>
        </p:spPr>
        <p:txBody>
          <a:bodyPr anchor="b">
            <a:normAutofit/>
          </a:bodyPr>
          <a:lstStyle>
            <a:lvl1pPr>
              <a:defRPr sz="5400">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C1B7C810-2C38-438D-B321-F097659C0705}"/>
              </a:ext>
            </a:extLst>
          </p:cNvPr>
          <p:cNvSpPr>
            <a:spLocks noGrp="1"/>
          </p:cNvSpPr>
          <p:nvPr>
            <p:ph type="body" idx="1"/>
          </p:nvPr>
        </p:nvSpPr>
        <p:spPr>
          <a:xfrm>
            <a:off x="831850" y="4589463"/>
            <a:ext cx="638781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Slide Number Placeholder 5">
            <a:extLst>
              <a:ext uri="{FF2B5EF4-FFF2-40B4-BE49-F238E27FC236}">
                <a16:creationId xmlns:a16="http://schemas.microsoft.com/office/drawing/2014/main" id="{8A5F7288-8579-E525-F7AF-DC1E09D35E9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3922D031-D69C-FD57-586A-A749B9E8D1C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7123387" y="988860"/>
            <a:ext cx="6784427" cy="5884450"/>
          </a:xfrm>
          <a:prstGeom prst="rect">
            <a:avLst/>
          </a:prstGeom>
        </p:spPr>
      </p:pic>
      <p:pic>
        <p:nvPicPr>
          <p:cNvPr id="10" name="Graphic 9">
            <a:extLst>
              <a:ext uri="{FF2B5EF4-FFF2-40B4-BE49-F238E27FC236}">
                <a16:creationId xmlns:a16="http://schemas.microsoft.com/office/drawing/2014/main" id="{4627E8BA-2087-3967-BCA0-D85A0761BED2}"/>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7627194" y="4093226"/>
            <a:ext cx="2814954" cy="2441543"/>
          </a:xfrm>
          <a:prstGeom prst="rect">
            <a:avLst/>
          </a:prstGeom>
        </p:spPr>
      </p:pic>
    </p:spTree>
    <p:extLst>
      <p:ext uri="{BB962C8B-B14F-4D97-AF65-F5344CB8AC3E}">
        <p14:creationId xmlns:p14="http://schemas.microsoft.com/office/powerpoint/2010/main" val="382717972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matchingName="Title Slide" type="title">
  <p:cSld name="1_Title Slide">
    <p:spTree>
      <p:nvGrpSpPr>
        <p:cNvPr id="1" name="Shape 16"/>
        <p:cNvGrpSpPr/>
        <p:nvPr/>
      </p:nvGrpSpPr>
      <p:grpSpPr>
        <a:xfrm>
          <a:off x="0" y="0"/>
          <a:ext cx="0" cy="0"/>
          <a:chOff x="0" y="0"/>
          <a:chExt cx="0" cy="0"/>
        </a:xfrm>
      </p:grpSpPr>
      <p:sp>
        <p:nvSpPr>
          <p:cNvPr id="19" name="Shape 19"/>
          <p:cNvSpPr txBox="1">
            <a:spLocks noGrp="1"/>
          </p:cNvSpPr>
          <p:nvPr>
            <p:ph type="ctrTitle"/>
          </p:nvPr>
        </p:nvSpPr>
        <p:spPr>
          <a:xfrm>
            <a:off x="1069848" y="1298448"/>
            <a:ext cx="7315200" cy="3255264"/>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rgbClr val="FFFFFF"/>
              </a:buClr>
              <a:buSzPts val="5900"/>
              <a:buFont typeface="Arial Black"/>
              <a:buNone/>
              <a:defRPr sz="59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Shape 20"/>
          <p:cNvSpPr txBox="1">
            <a:spLocks noGrp="1"/>
          </p:cNvSpPr>
          <p:nvPr>
            <p:ph type="subTitle" idx="1"/>
          </p:nvPr>
        </p:nvSpPr>
        <p:spPr>
          <a:xfrm>
            <a:off x="1100015" y="4670246"/>
            <a:ext cx="7315200" cy="914400"/>
          </a:xfrm>
          <a:prstGeom prst="rect">
            <a:avLst/>
          </a:prstGeom>
          <a:noFill/>
          <a:ln>
            <a:noFill/>
          </a:ln>
        </p:spPr>
        <p:txBody>
          <a:bodyPr spcFirstLastPara="1" wrap="square" lIns="91425" tIns="91425" rIns="91425" bIns="91425" anchor="t" anchorCtr="0"/>
          <a:lstStyle>
            <a:lvl1pPr marR="0" lvl="0" algn="l" rtl="0">
              <a:lnSpc>
                <a:spcPct val="90000"/>
              </a:lnSpc>
              <a:spcBef>
                <a:spcPts val="1200"/>
              </a:spcBef>
              <a:spcAft>
                <a:spcPts val="0"/>
              </a:spcAft>
              <a:buClr>
                <a:schemeClr val="accent1"/>
              </a:buClr>
              <a:buSzPts val="2200"/>
              <a:buFont typeface="Noto Sans Symbols"/>
              <a:buNone/>
              <a:defRPr sz="2200" b="0" i="0" u="none" strike="noStrike" cap="none">
                <a:solidFill>
                  <a:srgbClr val="ACD3FF"/>
                </a:solidFill>
                <a:latin typeface="Arial"/>
                <a:ea typeface="Arial"/>
                <a:cs typeface="Arial"/>
                <a:sym typeface="Arial"/>
              </a:defRPr>
            </a:lvl1pPr>
            <a:lvl2pPr marR="0" lvl="1" algn="ctr" rtl="0">
              <a:lnSpc>
                <a:spcPct val="90000"/>
              </a:lnSpc>
              <a:spcBef>
                <a:spcPts val="250"/>
              </a:spcBef>
              <a:spcAft>
                <a:spcPts val="0"/>
              </a:spcAft>
              <a:buClr>
                <a:srgbClr val="3D3D3D"/>
              </a:buClr>
              <a:buSzPts val="2200"/>
              <a:buFont typeface="Noto Sans Symbols"/>
              <a:buNone/>
              <a:defRPr sz="2200" b="0" i="0" u="none" strike="noStrike" cap="none">
                <a:solidFill>
                  <a:srgbClr val="3D3D3D"/>
                </a:solidFill>
                <a:latin typeface="Arial"/>
                <a:ea typeface="Arial"/>
                <a:cs typeface="Arial"/>
                <a:sym typeface="Arial"/>
              </a:defRPr>
            </a:lvl2pPr>
            <a:lvl3pPr marR="0" lvl="2" algn="ctr" rtl="0">
              <a:lnSpc>
                <a:spcPct val="90000"/>
              </a:lnSpc>
              <a:spcBef>
                <a:spcPts val="250"/>
              </a:spcBef>
              <a:spcAft>
                <a:spcPts val="0"/>
              </a:spcAft>
              <a:buClr>
                <a:srgbClr val="3D3D3D"/>
              </a:buClr>
              <a:buSzPts val="2200"/>
              <a:buFont typeface="Courier New"/>
              <a:buNone/>
              <a:defRPr sz="2200" b="0" i="0" u="none" strike="noStrike" cap="none">
                <a:solidFill>
                  <a:srgbClr val="3D3D3D"/>
                </a:solidFill>
                <a:latin typeface="Arial"/>
                <a:ea typeface="Arial"/>
                <a:cs typeface="Arial"/>
                <a:sym typeface="Arial"/>
              </a:defRPr>
            </a:lvl3pPr>
            <a:lvl4pPr marR="0" lvl="3"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4pPr>
            <a:lvl5pPr marR="0" lvl="4"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5pPr>
            <a:lvl6pPr marR="0" lvl="5"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6pPr>
            <a:lvl7pPr marR="0" lvl="6"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7pPr>
            <a:lvl8pPr marR="0" lvl="7"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8pPr>
            <a:lvl9pPr marR="0" lvl="8" algn="ctr" rtl="0">
              <a:lnSpc>
                <a:spcPct val="90000"/>
              </a:lnSpc>
              <a:spcBef>
                <a:spcPts val="250"/>
              </a:spcBef>
              <a:spcAft>
                <a:spcPts val="25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9pPr>
          </a:lstStyle>
          <a:p>
            <a:endParaRPr/>
          </a:p>
        </p:txBody>
      </p:sp>
      <p:sp>
        <p:nvSpPr>
          <p:cNvPr id="21" name="Shape 21"/>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Tree>
    <p:extLst>
      <p:ext uri="{BB962C8B-B14F-4D97-AF65-F5344CB8AC3E}">
        <p14:creationId xmlns:p14="http://schemas.microsoft.com/office/powerpoint/2010/main" val="3817374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2_Title and Comparison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42AA98-9F2C-7421-43EF-65412783A2C8}"/>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2" name="Right Triangle 11">
            <a:extLst>
              <a:ext uri="{FF2B5EF4-FFF2-40B4-BE49-F238E27FC236}">
                <a16:creationId xmlns:a16="http://schemas.microsoft.com/office/drawing/2014/main" id="{DAC2F26D-4FD2-3207-5FC0-5F7BE7D87E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7D34ADA9-8C8A-0A7F-60C0-48785C2B68E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6" name="Graphic 15">
            <a:extLst>
              <a:ext uri="{FF2B5EF4-FFF2-40B4-BE49-F238E27FC236}">
                <a16:creationId xmlns:a16="http://schemas.microsoft.com/office/drawing/2014/main" id="{D47F60AD-3E2D-82EB-D4FF-74ECBD6E14F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142947841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matchingName="3_Title Slide">
  <p:cSld name="3_Title Slide">
    <p:spTree>
      <p:nvGrpSpPr>
        <p:cNvPr id="1" name="Shape 30"/>
        <p:cNvGrpSpPr/>
        <p:nvPr/>
      </p:nvGrpSpPr>
      <p:grpSpPr>
        <a:xfrm>
          <a:off x="0" y="0"/>
          <a:ext cx="0" cy="0"/>
          <a:chOff x="0" y="0"/>
          <a:chExt cx="0" cy="0"/>
        </a:xfrm>
      </p:grpSpPr>
      <p:sp>
        <p:nvSpPr>
          <p:cNvPr id="32" name="Shape 32"/>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35" name="Shape 35"/>
          <p:cNvSpPr txBox="1">
            <a:spLocks noGrp="1"/>
          </p:cNvSpPr>
          <p:nvPr>
            <p:ph type="title"/>
          </p:nvPr>
        </p:nvSpPr>
        <p:spPr>
          <a:xfrm>
            <a:off x="8987818" y="1123836"/>
            <a:ext cx="2947482" cy="460118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rgbClr val="FFFFFF"/>
              </a:buClr>
              <a:buSzPts val="3600"/>
              <a:buFont typeface="Arial Black"/>
              <a:buNone/>
              <a:defRPr sz="36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 name="Shape 36"/>
          <p:cNvSpPr txBox="1">
            <a:spLocks noGrp="1"/>
          </p:cNvSpPr>
          <p:nvPr>
            <p:ph type="body" idx="1"/>
          </p:nvPr>
        </p:nvSpPr>
        <p:spPr>
          <a:xfrm>
            <a:off x="904306" y="864107"/>
            <a:ext cx="7315200" cy="512064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365405704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matchingName="1_Title Slide">
  <p:cSld name="1_Title Slide">
    <p:spTree>
      <p:nvGrpSpPr>
        <p:cNvPr id="1" name="Shape 23"/>
        <p:cNvGrpSpPr/>
        <p:nvPr/>
      </p:nvGrpSpPr>
      <p:grpSpPr>
        <a:xfrm>
          <a:off x="0" y="0"/>
          <a:ext cx="0" cy="0"/>
          <a:chOff x="0" y="0"/>
          <a:chExt cx="0" cy="0"/>
        </a:xfrm>
      </p:grpSpPr>
      <p:sp>
        <p:nvSpPr>
          <p:cNvPr id="25" name="Shape 25"/>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28" name="Shape 28"/>
          <p:cNvSpPr txBox="1">
            <a:spLocks noGrp="1"/>
          </p:cNvSpPr>
          <p:nvPr>
            <p:ph type="body" idx="1"/>
          </p:nvPr>
        </p:nvSpPr>
        <p:spPr>
          <a:xfrm>
            <a:off x="816702" y="841790"/>
            <a:ext cx="10531483" cy="807720"/>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0"/>
              </a:spcBef>
              <a:spcAft>
                <a:spcPts val="0"/>
              </a:spcAft>
              <a:buClr>
                <a:schemeClr val="accent1"/>
              </a:buClr>
              <a:buSzPts val="2400"/>
              <a:buFont typeface="Noto Sans Symbols"/>
              <a:buNone/>
              <a:defRPr sz="2400" b="1" i="0" u="none" strike="noStrike" cap="none">
                <a:solidFill>
                  <a:srgbClr val="042E60"/>
                </a:solidFill>
                <a:latin typeface="Arial"/>
                <a:ea typeface="Arial"/>
                <a:cs typeface="Arial"/>
                <a:sym typeface="Arial"/>
              </a:defRPr>
            </a:lvl1pPr>
            <a:lvl2pPr marL="914400" marR="0" lvl="1" indent="-228600" algn="l" rtl="0">
              <a:lnSpc>
                <a:spcPct val="90000"/>
              </a:lnSpc>
              <a:spcBef>
                <a:spcPts val="250"/>
              </a:spcBef>
              <a:spcAft>
                <a:spcPts val="0"/>
              </a:spcAft>
              <a:buClr>
                <a:srgbClr val="3D3D3D"/>
              </a:buClr>
              <a:buSzPts val="2000"/>
              <a:buFont typeface="Noto Sans Symbols"/>
              <a:buNone/>
              <a:defRPr sz="2000" b="1" i="0" u="none" strike="noStrike" cap="none">
                <a:solidFill>
                  <a:srgbClr val="3D3D3D"/>
                </a:solidFill>
                <a:latin typeface="Arial"/>
                <a:ea typeface="Arial"/>
                <a:cs typeface="Arial"/>
                <a:sym typeface="Arial"/>
              </a:defRPr>
            </a:lvl2pPr>
            <a:lvl3pPr marL="1371600" marR="0" lvl="2" indent="-228600" algn="l" rtl="0">
              <a:lnSpc>
                <a:spcPct val="90000"/>
              </a:lnSpc>
              <a:spcBef>
                <a:spcPts val="250"/>
              </a:spcBef>
              <a:spcAft>
                <a:spcPts val="0"/>
              </a:spcAft>
              <a:buClr>
                <a:srgbClr val="3D3D3D"/>
              </a:buClr>
              <a:buSzPts val="1800"/>
              <a:buFont typeface="Courier New"/>
              <a:buNone/>
              <a:defRPr sz="1800" b="1" i="0" u="none" strike="noStrike" cap="none">
                <a:solidFill>
                  <a:srgbClr val="3D3D3D"/>
                </a:solidFill>
                <a:latin typeface="Arial"/>
                <a:ea typeface="Arial"/>
                <a:cs typeface="Arial"/>
                <a:sym typeface="Arial"/>
              </a:defRPr>
            </a:lvl3pPr>
            <a:lvl4pPr marL="1828800" marR="0" lvl="3"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4pPr>
            <a:lvl5pPr marL="2286000" marR="0" lvl="4"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5pPr>
            <a:lvl6pPr marL="2743200" marR="0" lvl="5"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6pPr>
            <a:lvl7pPr marL="3200400" marR="0" lvl="6"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7pPr>
            <a:lvl8pPr marL="3657600" marR="0" lvl="7"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8pPr>
            <a:lvl9pPr marL="4114800" marR="0" lvl="8" indent="-228600" algn="l" rtl="0">
              <a:lnSpc>
                <a:spcPct val="90000"/>
              </a:lnSpc>
              <a:spcBef>
                <a:spcPts val="250"/>
              </a:spcBef>
              <a:spcAft>
                <a:spcPts val="25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9pPr>
          </a:lstStyle>
          <a:p>
            <a:endParaRPr/>
          </a:p>
        </p:txBody>
      </p:sp>
      <p:sp>
        <p:nvSpPr>
          <p:cNvPr id="29" name="Shape 29"/>
          <p:cNvSpPr txBox="1">
            <a:spLocks noGrp="1"/>
          </p:cNvSpPr>
          <p:nvPr>
            <p:ph type="body" idx="2"/>
          </p:nvPr>
        </p:nvSpPr>
        <p:spPr>
          <a:xfrm>
            <a:off x="816703" y="1749140"/>
            <a:ext cx="10531482" cy="402336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304425835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userDrawn="1">
  <p:cSld name="2_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7547650" cy="807720"/>
          </a:xfrm>
        </p:spPr>
        <p:txBody>
          <a:bodyPr anchor="b">
            <a:normAutofit/>
          </a:bodyPr>
          <a:lstStyle>
            <a:lvl1pPr marL="0" indent="0">
              <a:spcBef>
                <a:spcPts val="0"/>
              </a:spcBef>
              <a:buNone/>
              <a:defRPr sz="2000" b="0">
                <a:solidFill>
                  <a:schemeClr val="accent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7547650" cy="4023360"/>
          </a:xfrm>
        </p:spPr>
        <p:txBody>
          <a:bodyPr/>
          <a:lstStyle>
            <a:lvl1pPr marL="0" indent="0">
              <a:buNone/>
              <a:defRPr sz="2000"/>
            </a:lvl1pPr>
            <a:lvl2pPr>
              <a:buClr>
                <a:schemeClr val="bg2">
                  <a:lumMod val="25000"/>
                </a:schemeClr>
              </a:buClr>
              <a:defRPr sz="1800"/>
            </a:lvl2pPr>
            <a:lvl3pPr marL="1143000" indent="-182880">
              <a:buClr>
                <a:schemeClr val="bg2">
                  <a:lumMod val="25000"/>
                </a:schemeClr>
              </a:buClr>
              <a:buFont typeface="Courier New" panose="02070309020205020404" pitchFamily="49" charset="0"/>
              <a:buChar char="o"/>
              <a:defRPr sz="1600"/>
            </a:lvl3pPr>
            <a:lvl4pPr marL="1600200" indent="-182880">
              <a:buClr>
                <a:schemeClr val="bg2">
                  <a:lumMod val="25000"/>
                </a:schemeClr>
              </a:buClr>
              <a:buFont typeface="Wingdings" panose="05000000000000000000" pitchFamily="2" charset="2"/>
              <a:buChar cha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11"/>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6542310"/>
      </p:ext>
    </p:extLst>
  </p:cSld>
  <p:clrMapOvr>
    <a:masterClrMapping/>
  </p:clrMapOvr>
  <p:extLst>
    <p:ext uri="{DCECCB84-F9BA-43D5-87BE-67443E8EF086}">
      <p15:sldGuideLst xmlns:p15="http://schemas.microsoft.com/office/powerpoint/2012/main"/>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F21DEE2-4CCD-4CDB-9BBE-796AE56ED4A1}"/>
              </a:ext>
            </a:extLst>
          </p:cNvPr>
          <p:cNvSpPr>
            <a:spLocks noGrp="1"/>
          </p:cNvSpPr>
          <p:nvPr>
            <p:ph type="subTitle" idx="1"/>
          </p:nvPr>
        </p:nvSpPr>
        <p:spPr>
          <a:xfrm>
            <a:off x="660197" y="553452"/>
            <a:ext cx="6160168" cy="1407695"/>
          </a:xfrm>
        </p:spPr>
        <p:txBody>
          <a:bodyPr/>
          <a:lstStyle>
            <a:lvl1pPr marL="0" indent="0" algn="l">
              <a:buNone/>
              <a:defRPr sz="2400">
                <a:solidFill>
                  <a:schemeClr val="bg1">
                    <a:lumMod val="50000"/>
                  </a:schemeClr>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itle 10">
            <a:extLst>
              <a:ext uri="{FF2B5EF4-FFF2-40B4-BE49-F238E27FC236}">
                <a16:creationId xmlns:a16="http://schemas.microsoft.com/office/drawing/2014/main" id="{3EE88D15-9636-49FC-B118-0D2FD0FA1571}"/>
              </a:ext>
            </a:extLst>
          </p:cNvPr>
          <p:cNvSpPr>
            <a:spLocks noGrp="1"/>
          </p:cNvSpPr>
          <p:nvPr>
            <p:ph type="title"/>
          </p:nvPr>
        </p:nvSpPr>
        <p:spPr>
          <a:xfrm>
            <a:off x="661737" y="1961147"/>
            <a:ext cx="6158628" cy="2962162"/>
          </a:xfrm>
        </p:spPr>
        <p:txBody>
          <a:bodyPr/>
          <a:lstStyle>
            <a:lvl1pPr algn="l">
              <a:defRPr>
                <a:solidFill>
                  <a:schemeClr val="tx1"/>
                </a:solidFill>
              </a:defRPr>
            </a:lvl1pPr>
          </a:lstStyle>
          <a:p>
            <a:r>
              <a:rPr lang="en-US"/>
              <a:t>Click to edit Master title style</a:t>
            </a:r>
          </a:p>
        </p:txBody>
      </p:sp>
      <p:pic>
        <p:nvPicPr>
          <p:cNvPr id="4" name="Picture 3">
            <a:extLst>
              <a:ext uri="{FF2B5EF4-FFF2-40B4-BE49-F238E27FC236}">
                <a16:creationId xmlns:a16="http://schemas.microsoft.com/office/drawing/2014/main" id="{3792C9E0-F6B9-4810-8050-30E74A083029}"/>
              </a:ext>
              <a:ext uri="{C183D7F6-B498-43B3-948B-1728B52AA6E4}">
                <adec:decorative xmlns:adec="http://schemas.microsoft.com/office/drawing/2017/decorative" val="1"/>
              </a:ext>
            </a:extLst>
          </p:cNvPr>
          <p:cNvPicPr>
            <a:picLocks noChangeAspect="1"/>
          </p:cNvPicPr>
          <p:nvPr userDrawn="1"/>
        </p:nvPicPr>
        <p:blipFill>
          <a:blip r:embed="rId2"/>
          <a:srcRect l="1" t="962" r="-75905" b="746"/>
          <a:stretch/>
        </p:blipFill>
        <p:spPr>
          <a:xfrm>
            <a:off x="661737" y="6093574"/>
            <a:ext cx="3927682" cy="590286"/>
          </a:xfrm>
          <a:prstGeom prst="rect">
            <a:avLst/>
          </a:prstGeom>
        </p:spPr>
      </p:pic>
      <p:sp>
        <p:nvSpPr>
          <p:cNvPr id="2" name="Slide Number Placeholder 5">
            <a:extLst>
              <a:ext uri="{FF2B5EF4-FFF2-40B4-BE49-F238E27FC236}">
                <a16:creationId xmlns:a16="http://schemas.microsoft.com/office/drawing/2014/main" id="{B2BE5123-B8C6-58A8-BA5C-47562AC4A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410492042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2E10ECFC-BD38-459E-AB4A-5D658ED7AF76}"/>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1334466" cy="1325563"/>
          </a:xfrm>
        </p:spPr>
        <p:txBody>
          <a:bodyPr/>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C513AD3-B924-411C-A309-AE6914782349}"/>
              </a:ext>
              <a:ext uri="{C183D7F6-B498-43B3-948B-1728B52AA6E4}">
                <adec:decorative xmlns:adec="http://schemas.microsoft.com/office/drawing/2017/decorative" val="0"/>
              </a:ext>
            </a:extLst>
          </p:cNvPr>
          <p:cNvSpPr>
            <a:spLocks noGrp="1"/>
          </p:cNvSpPr>
          <p:nvPr>
            <p:ph idx="1"/>
          </p:nvPr>
        </p:nvSpPr>
        <p:spPr>
          <a:xfrm>
            <a:off x="457200" y="1600200"/>
            <a:ext cx="11334466" cy="4351338"/>
          </a:xfrm>
        </p:spPr>
        <p:txBody>
          <a:bodyPr/>
          <a:lstStyle>
            <a:lvl1pPr>
              <a:buClr>
                <a:schemeClr val="accent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8B809EA-C5B1-1FE3-26A9-49F0DE62BF47}"/>
              </a:ext>
              <a:ext uri="{C183D7F6-B498-43B3-948B-1728B52AA6E4}">
                <adec:decorative xmlns:adec="http://schemas.microsoft.com/office/drawing/2017/decorative" val="0"/>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C78E966B-41C6-943E-219B-9C9BC9BCB14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8" name="Graphic 17">
            <a:extLst>
              <a:ext uri="{FF2B5EF4-FFF2-40B4-BE49-F238E27FC236}">
                <a16:creationId xmlns:a16="http://schemas.microsoft.com/office/drawing/2014/main" id="{43196834-FF8F-9997-0268-70B5722A8F1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117219612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Title subhead and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369842"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1369842" cy="4260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6F00EBFC-7FDB-F79C-CBC0-F20F5BED50F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1" name="Right Triangle 10">
            <a:extLst>
              <a:ext uri="{FF2B5EF4-FFF2-40B4-BE49-F238E27FC236}">
                <a16:creationId xmlns:a16="http://schemas.microsoft.com/office/drawing/2014/main" id="{C86CAA4E-F13C-3A8C-936E-04BBC28511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251856E-709A-84F1-4B73-EAA3EC420B6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9152569F-4009-C8D5-5B86-23EDFDB019CB}"/>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142513214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Title subhead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1206264"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206264"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529184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530E5EC1-1EAA-43B8-B639-DD0921D2BF34}"/>
              </a:ext>
            </a:extLst>
          </p:cNvPr>
          <p:cNvSpPr>
            <a:spLocks noGrp="1"/>
          </p:cNvSpPr>
          <p:nvPr>
            <p:ph sz="quarter" idx="10"/>
          </p:nvPr>
        </p:nvSpPr>
        <p:spPr>
          <a:xfrm>
            <a:off x="5943600" y="2139950"/>
            <a:ext cx="57912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FDCAF2F9-2E54-6F90-AA74-22F845D88C60}"/>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110D26EC-B7F4-077D-9022-80365D385158}"/>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4B031264-6328-47AE-CC6A-77F82CBD9F8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5" name="Graphic 14">
            <a:extLst>
              <a:ext uri="{FF2B5EF4-FFF2-40B4-BE49-F238E27FC236}">
                <a16:creationId xmlns:a16="http://schemas.microsoft.com/office/drawing/2014/main" id="{B9FFAAFB-F42B-1FE5-EDC8-8513FAE714A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188086905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 preserve="1">
  <p:cSld name="Title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7FBDD988-E795-1723-F109-DCB403750133}"/>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E71FE455-8DD4-9C5E-E1F2-21E190166FF4}"/>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id="{F6D6DB57-8C0B-C3FD-9683-B817221AFFB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4500141E-FC9F-2465-A43D-8A2C94203C7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307675794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 preserve="1">
  <p:cSld name="Title and 5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4" name="Slide Number Placeholder 5">
            <a:extLst>
              <a:ext uri="{FF2B5EF4-FFF2-40B4-BE49-F238E27FC236}">
                <a16:creationId xmlns:a16="http://schemas.microsoft.com/office/drawing/2014/main" id="{DD323097-60B2-820A-EEF7-4B13B14159BD}"/>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3" name="Right Triangle 12">
            <a:extLst>
              <a:ext uri="{FF2B5EF4-FFF2-40B4-BE49-F238E27FC236}">
                <a16:creationId xmlns:a16="http://schemas.microsoft.com/office/drawing/2014/main" id="{AB95100C-6724-DC53-45D2-4C957D3801E7}"/>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0A10579B-60B6-6E1B-DA31-3BB1BA052FF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7" name="Graphic 16">
            <a:extLst>
              <a:ext uri="{FF2B5EF4-FFF2-40B4-BE49-F238E27FC236}">
                <a16:creationId xmlns:a16="http://schemas.microsoft.com/office/drawing/2014/main" id="{F6040576-EF4E-C59B-92FC-E10C9DE312D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312567657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TxTwoObj" preserve="1">
  <p:cSld name="2_Title and Comparison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42AA98-9F2C-7421-43EF-65412783A2C8}"/>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2" name="Right Triangle 11">
            <a:extLst>
              <a:ext uri="{FF2B5EF4-FFF2-40B4-BE49-F238E27FC236}">
                <a16:creationId xmlns:a16="http://schemas.microsoft.com/office/drawing/2014/main" id="{DAC2F26D-4FD2-3207-5FC0-5F7BE7D87E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7D34ADA9-8C8A-0A7F-60C0-48785C2B68E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6" name="Graphic 15">
            <a:extLst>
              <a:ext uri="{FF2B5EF4-FFF2-40B4-BE49-F238E27FC236}">
                <a16:creationId xmlns:a16="http://schemas.microsoft.com/office/drawing/2014/main" id="{D47F60AD-3E2D-82EB-D4FF-74ECBD6E14F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904750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itle and 8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199" y="0"/>
            <a:ext cx="10883207"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863F36FC-AEB6-6DF3-CC40-EB4C319F9E08}"/>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A33B3010-A4EE-21FB-C68F-CCDBEE11A7D3}"/>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D45F32F-AEF2-70A6-3AE9-3727CCA972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B4277A55-A364-5F3B-917F-A1EA112299C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23399"/>
            <a:ext cx="928753" cy="805551"/>
          </a:xfrm>
          <a:prstGeom prst="rect">
            <a:avLst/>
          </a:prstGeom>
        </p:spPr>
      </p:pic>
    </p:spTree>
    <p:extLst>
      <p:ext uri="{BB962C8B-B14F-4D97-AF65-F5344CB8AC3E}">
        <p14:creationId xmlns:p14="http://schemas.microsoft.com/office/powerpoint/2010/main" val="410870616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woObj" preserve="1">
  <p:cSld name="Title and 8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199" y="0"/>
            <a:ext cx="10883207"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863F36FC-AEB6-6DF3-CC40-EB4C319F9E08}"/>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9" name="Right Triangle 8">
            <a:extLst>
              <a:ext uri="{FF2B5EF4-FFF2-40B4-BE49-F238E27FC236}">
                <a16:creationId xmlns:a16="http://schemas.microsoft.com/office/drawing/2014/main" id="{A33B3010-A4EE-21FB-C68F-CCDBEE11A7D3}"/>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D45F32F-AEF2-70A6-3AE9-3727CCA972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B4277A55-A364-5F3B-917F-A1EA112299C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23399"/>
            <a:ext cx="928753" cy="805551"/>
          </a:xfrm>
          <a:prstGeom prst="rect">
            <a:avLst/>
          </a:prstGeom>
        </p:spPr>
      </p:pic>
    </p:spTree>
    <p:extLst>
      <p:ext uri="{BB962C8B-B14F-4D97-AF65-F5344CB8AC3E}">
        <p14:creationId xmlns:p14="http://schemas.microsoft.com/office/powerpoint/2010/main" val="205135211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itle and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F2EC47C1-C79F-32C0-913A-D446E745A2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3318CF4A-24A8-8E91-DDC9-3BD07D1107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DA268449-010F-7C4A-1C9D-481178361031}"/>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E1A12E03-EBE0-0DFD-7905-392B8044F875}"/>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DCEAA638-F76C-2040-4528-A5791C196AAA}"/>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38560666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Title subhead and content ARROW">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199" y="0"/>
            <a:ext cx="11170693"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199" y="1240391"/>
            <a:ext cx="11170693"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199" y="2139950"/>
            <a:ext cx="1117069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0D5BF71-3074-689A-61D9-A4F21576D6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35CC7DEA-5C67-3038-ECFA-21778A80628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7" name="Graphic 6">
            <a:extLst>
              <a:ext uri="{FF2B5EF4-FFF2-40B4-BE49-F238E27FC236}">
                <a16:creationId xmlns:a16="http://schemas.microsoft.com/office/drawing/2014/main" id="{5DFDF2CA-B10D-C8F7-073F-140FC66B734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8" name="Graphic 7">
            <a:extLst>
              <a:ext uri="{FF2B5EF4-FFF2-40B4-BE49-F238E27FC236}">
                <a16:creationId xmlns:a16="http://schemas.microsoft.com/office/drawing/2014/main" id="{7EE32E5B-25DC-D238-1E67-0E9ED52BDEA9}"/>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9" name="Graphic 8">
            <a:extLst>
              <a:ext uri="{FF2B5EF4-FFF2-40B4-BE49-F238E27FC236}">
                <a16:creationId xmlns:a16="http://schemas.microsoft.com/office/drawing/2014/main" id="{3D7A1DDC-4EE4-5A14-64EB-15E34CAD383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4369053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 preserve="1">
  <p:cSld name="Title and 2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513052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a:extLst>
              <a:ext uri="{FF2B5EF4-FFF2-40B4-BE49-F238E27FC236}">
                <a16:creationId xmlns:a16="http://schemas.microsoft.com/office/drawing/2014/main" id="{AB79EFB6-3362-44DA-80D5-C3304FA1ABEE}"/>
              </a:ext>
            </a:extLst>
          </p:cNvPr>
          <p:cNvSpPr>
            <a:spLocks noGrp="1"/>
          </p:cNvSpPr>
          <p:nvPr>
            <p:ph idx="10"/>
          </p:nvPr>
        </p:nvSpPr>
        <p:spPr>
          <a:xfrm>
            <a:off x="5715000" y="1600200"/>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67D2E235-06FD-7D72-5053-FDEA6B4774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800B08B7-BC19-4AF5-938F-AFD506C29E2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5EC70622-6862-3FB1-0DE4-D6A7D0E3C604}"/>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85B5647A-043E-8C88-3F1E-08D352095C8E}"/>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916E9900-F1E1-12AB-6D21-04C4405CC7D5}"/>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48692081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Title and 5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AA0FAFD8-A2E3-482E-83BA-A80AB62FFBB9}"/>
              </a:ext>
            </a:extLst>
          </p:cNvPr>
          <p:cNvSpPr>
            <a:spLocks noGrp="1"/>
          </p:cNvSpPr>
          <p:nvPr>
            <p:ph idx="10"/>
          </p:nvPr>
        </p:nvSpPr>
        <p:spPr>
          <a:xfrm>
            <a:off x="278946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27118C-8540-4E15-B95D-24EB51AD8982}"/>
              </a:ext>
            </a:extLst>
          </p:cNvPr>
          <p:cNvSpPr>
            <a:spLocks noGrp="1"/>
          </p:cNvSpPr>
          <p:nvPr>
            <p:ph idx="11"/>
          </p:nvPr>
        </p:nvSpPr>
        <p:spPr>
          <a:xfrm>
            <a:off x="5121726"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DB97A4E3-20E2-4E87-80B0-4102BE1EAAB1}"/>
              </a:ext>
            </a:extLst>
          </p:cNvPr>
          <p:cNvSpPr>
            <a:spLocks noGrp="1"/>
          </p:cNvSpPr>
          <p:nvPr>
            <p:ph idx="12"/>
          </p:nvPr>
        </p:nvSpPr>
        <p:spPr>
          <a:xfrm>
            <a:off x="7453989"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7C6C9452-7D9F-4D3A-9FA4-DAA2F2F5B361}"/>
              </a:ext>
            </a:extLst>
          </p:cNvPr>
          <p:cNvSpPr>
            <a:spLocks noGrp="1"/>
          </p:cNvSpPr>
          <p:nvPr>
            <p:ph idx="13"/>
          </p:nvPr>
        </p:nvSpPr>
        <p:spPr>
          <a:xfrm>
            <a:off x="9786253" y="1600200"/>
            <a:ext cx="2304305"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p:txBody>
      </p:sp>
      <p:pic>
        <p:nvPicPr>
          <p:cNvPr id="14" name="Graphic 13">
            <a:extLst>
              <a:ext uri="{FF2B5EF4-FFF2-40B4-BE49-F238E27FC236}">
                <a16:creationId xmlns:a16="http://schemas.microsoft.com/office/drawing/2014/main" id="{08226B54-FF20-EE0D-40BA-4629AA41B11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3AB70070-1EEA-00EE-496E-A4BBAD666B8E}"/>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57792FB6-C248-D515-10EA-5DAF22E6EE08}"/>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A9E409CA-683F-2941-0E12-24DA464147FF}"/>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50983228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Title and Comparison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rgbClr val="002D6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85088"/>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16970"/>
            <a:ext cx="5157787"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293058"/>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116970"/>
            <a:ext cx="5183188" cy="4072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52FA74-9BF6-10B9-00D8-C0372B37B16E}"/>
              </a:ext>
            </a:extLst>
          </p:cNvPr>
          <p:cNvSpPr>
            <a:spLocks noGrp="1"/>
          </p:cNvSpPr>
          <p:nvPr>
            <p:ph type="sldNum" sz="quarter" idx="10"/>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6" name="Graphic 15">
            <a:extLst>
              <a:ext uri="{FF2B5EF4-FFF2-40B4-BE49-F238E27FC236}">
                <a16:creationId xmlns:a16="http://schemas.microsoft.com/office/drawing/2014/main" id="{78470531-DC92-A23A-92D3-1D6C7807CAF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7" name="Graphic 16">
            <a:extLst>
              <a:ext uri="{FF2B5EF4-FFF2-40B4-BE49-F238E27FC236}">
                <a16:creationId xmlns:a16="http://schemas.microsoft.com/office/drawing/2014/main" id="{6FB09382-B259-F533-7C92-61657F145A27}"/>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8" name="Graphic 17">
            <a:extLst>
              <a:ext uri="{FF2B5EF4-FFF2-40B4-BE49-F238E27FC236}">
                <a16:creationId xmlns:a16="http://schemas.microsoft.com/office/drawing/2014/main" id="{7ECF6B04-DB5B-2A2D-9818-1CBFC257963F}"/>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9" name="Graphic 18">
            <a:extLst>
              <a:ext uri="{FF2B5EF4-FFF2-40B4-BE49-F238E27FC236}">
                <a16:creationId xmlns:a16="http://schemas.microsoft.com/office/drawing/2014/main" id="{F6916A96-ECD2-C16D-4931-90465A7FC750}"/>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10217306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woObj" preserve="1">
  <p:cSld name="Title and 8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0"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223848"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5990496" y="1600200"/>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7" name="Content Placeholder 3">
            <a:extLst>
              <a:ext uri="{FF2B5EF4-FFF2-40B4-BE49-F238E27FC236}">
                <a16:creationId xmlns:a16="http://schemas.microsoft.com/office/drawing/2014/main" id="{2FA2D2A3-30D9-4111-9B67-511E327DCB14}"/>
              </a:ext>
            </a:extLst>
          </p:cNvPr>
          <p:cNvSpPr>
            <a:spLocks noGrp="1"/>
          </p:cNvSpPr>
          <p:nvPr>
            <p:ph sz="half" idx="11"/>
          </p:nvPr>
        </p:nvSpPr>
        <p:spPr>
          <a:xfrm>
            <a:off x="8757143" y="1600200"/>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200"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223848"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5990496" y="3505287"/>
            <a:ext cx="2583264" cy="169129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2" name="Content Placeholder 3">
            <a:extLst>
              <a:ext uri="{FF2B5EF4-FFF2-40B4-BE49-F238E27FC236}">
                <a16:creationId xmlns:a16="http://schemas.microsoft.com/office/drawing/2014/main" id="{00BD9A0D-6729-4CB5-8611-B1FBC7C04788}"/>
              </a:ext>
            </a:extLst>
          </p:cNvPr>
          <p:cNvSpPr>
            <a:spLocks noGrp="1"/>
          </p:cNvSpPr>
          <p:nvPr>
            <p:ph sz="half" idx="15"/>
          </p:nvPr>
        </p:nvSpPr>
        <p:spPr>
          <a:xfrm>
            <a:off x="8757143" y="3505287"/>
            <a:ext cx="2583264" cy="1691298"/>
          </a:xfrm>
        </p:spPr>
        <p:txBody>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47615D3A-3A5F-B808-2E25-6875046DF0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0092340E-65C9-1D13-EC19-4E4A1BC70BE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21" name="Graphic 20">
            <a:extLst>
              <a:ext uri="{FF2B5EF4-FFF2-40B4-BE49-F238E27FC236}">
                <a16:creationId xmlns:a16="http://schemas.microsoft.com/office/drawing/2014/main" id="{D29FA962-4390-7BE5-5EC6-FB52CD694EC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22" name="Graphic 21">
            <a:extLst>
              <a:ext uri="{FF2B5EF4-FFF2-40B4-BE49-F238E27FC236}">
                <a16:creationId xmlns:a16="http://schemas.microsoft.com/office/drawing/2014/main" id="{F8CD4264-D36B-54E0-4A9A-E7CC8A6F04F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23" name="Graphic 22">
            <a:extLst>
              <a:ext uri="{FF2B5EF4-FFF2-40B4-BE49-F238E27FC236}">
                <a16:creationId xmlns:a16="http://schemas.microsoft.com/office/drawing/2014/main" id="{85BEC8A5-7DE8-0250-1664-27033D37F2EB}"/>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89173698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 preserve="1">
  <p:cSld name="Title and Content Vertical">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BAC11AD0-0975-3461-F3EC-2889952AA83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129A995A-62D7-D9AF-1D57-87273BB5F86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0" name="Graphic 9">
            <a:extLst>
              <a:ext uri="{FF2B5EF4-FFF2-40B4-BE49-F238E27FC236}">
                <a16:creationId xmlns:a16="http://schemas.microsoft.com/office/drawing/2014/main" id="{520475DA-201B-E3BF-783C-BD1B51BFC76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48624288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p:cSld name="Title subhead and content Verit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0515600"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05156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63A1910-3415-943C-52DE-845BDCDC8459}"/>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AFA36C4F-B1D9-5C04-AE6B-CC3DB5837C26}"/>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BD329E1A-790F-11BC-777C-6CACACF4455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61146289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TxTwoObj" preserve="1">
  <p:cSld name="1_Title and Comparison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600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55A8BD-DA24-4CCC-9F47-85C3A5304BF3}"/>
              </a:ext>
            </a:extLst>
          </p:cNvPr>
          <p:cNvSpPr>
            <a:spLocks noGrp="1"/>
          </p:cNvSpPr>
          <p:nvPr>
            <p:ph type="body" sz="quarter" idx="3"/>
          </p:nvPr>
        </p:nvSpPr>
        <p:spPr>
          <a:xfrm>
            <a:off x="5979695" y="160817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025CCD-44DB-4C73-B1BA-4094E92FE947}"/>
              </a:ext>
            </a:extLst>
          </p:cNvPr>
          <p:cNvSpPr>
            <a:spLocks noGrp="1"/>
          </p:cNvSpPr>
          <p:nvPr>
            <p:ph sz="quarter" idx="4"/>
          </p:nvPr>
        </p:nvSpPr>
        <p:spPr>
          <a:xfrm>
            <a:off x="5979695"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A7BA29AA-3B18-BEFD-1B40-AF1BF8123EA6}"/>
              </a:ext>
            </a:extLst>
          </p:cNvPr>
          <p:cNvSpPr>
            <a:spLocks noGrp="1"/>
          </p:cNvSpPr>
          <p:nvPr>
            <p:ph type="sldNum" sz="quarter" idx="10"/>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8" name="Graphic 7">
            <a:extLst>
              <a:ext uri="{FF2B5EF4-FFF2-40B4-BE49-F238E27FC236}">
                <a16:creationId xmlns:a16="http://schemas.microsoft.com/office/drawing/2014/main" id="{F4DAA283-267E-762C-0499-A5F357FA42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9F8686EE-3A22-A30B-9E18-219E1CD4F350}"/>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2150832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AR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F2EC47C1-C79F-32C0-913A-D446E745A2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pic>
        <p:nvPicPr>
          <p:cNvPr id="14" name="Graphic 13">
            <a:extLst>
              <a:ext uri="{FF2B5EF4-FFF2-40B4-BE49-F238E27FC236}">
                <a16:creationId xmlns:a16="http://schemas.microsoft.com/office/drawing/2014/main" id="{3318CF4A-24A8-8E91-DDC9-3BD07D1107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392924" y="5327911"/>
            <a:ext cx="1609278" cy="1395802"/>
          </a:xfrm>
          <a:prstGeom prst="rect">
            <a:avLst/>
          </a:prstGeom>
        </p:spPr>
      </p:pic>
      <p:pic>
        <p:nvPicPr>
          <p:cNvPr id="15" name="Graphic 14">
            <a:extLst>
              <a:ext uri="{FF2B5EF4-FFF2-40B4-BE49-F238E27FC236}">
                <a16:creationId xmlns:a16="http://schemas.microsoft.com/office/drawing/2014/main" id="{DA268449-010F-7C4A-1C9D-481178361031}"/>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217368" y="5830183"/>
            <a:ext cx="755616" cy="655381"/>
          </a:xfrm>
          <a:prstGeom prst="rect">
            <a:avLst/>
          </a:prstGeom>
        </p:spPr>
      </p:pic>
      <p:pic>
        <p:nvPicPr>
          <p:cNvPr id="16" name="Graphic 15">
            <a:extLst>
              <a:ext uri="{FF2B5EF4-FFF2-40B4-BE49-F238E27FC236}">
                <a16:creationId xmlns:a16="http://schemas.microsoft.com/office/drawing/2014/main" id="{E1A12E03-EBE0-0DFD-7905-392B8044F875}"/>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6200000">
            <a:off x="395599" y="6093474"/>
            <a:ext cx="928753" cy="805551"/>
          </a:xfrm>
          <a:prstGeom prst="rect">
            <a:avLst/>
          </a:prstGeom>
        </p:spPr>
      </p:pic>
      <p:pic>
        <p:nvPicPr>
          <p:cNvPr id="17" name="Graphic 16">
            <a:extLst>
              <a:ext uri="{FF2B5EF4-FFF2-40B4-BE49-F238E27FC236}">
                <a16:creationId xmlns:a16="http://schemas.microsoft.com/office/drawing/2014/main" id="{DCEAA638-F76C-2040-4528-A5791C196AAA}"/>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a:off x="275257" y="5411153"/>
            <a:ext cx="577702" cy="501068"/>
          </a:xfrm>
          <a:prstGeom prst="rect">
            <a:avLst/>
          </a:prstGeom>
        </p:spPr>
      </p:pic>
    </p:spTree>
    <p:extLst>
      <p:ext uri="{BB962C8B-B14F-4D97-AF65-F5344CB8AC3E}">
        <p14:creationId xmlns:p14="http://schemas.microsoft.com/office/powerpoint/2010/main" val="76704479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Obj" preserve="1">
  <p:cSld name="Title and 2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201" y="1600200"/>
            <a:ext cx="471624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5336439" y="1600200"/>
            <a:ext cx="461640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5961293-FCDA-9BE5-D3BD-EA0DA7B577B4}"/>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6" name="Graphic 5">
            <a:extLst>
              <a:ext uri="{FF2B5EF4-FFF2-40B4-BE49-F238E27FC236}">
                <a16:creationId xmlns:a16="http://schemas.microsoft.com/office/drawing/2014/main" id="{CE04737C-0DAD-207A-D81F-65F7F34BC5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7" name="Graphic 6">
            <a:extLst>
              <a:ext uri="{FF2B5EF4-FFF2-40B4-BE49-F238E27FC236}">
                <a16:creationId xmlns:a16="http://schemas.microsoft.com/office/drawing/2014/main" id="{0BC83F0F-DE92-8CFA-3BA9-1DBB6EC0E94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144992757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Title and 8 Content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A54-90E7-46C0-A0C4-83A6B0790B58}"/>
              </a:ext>
            </a:extLst>
          </p:cNvPr>
          <p:cNvSpPr>
            <a:spLocks noGrp="1"/>
          </p:cNvSpPr>
          <p:nvPr>
            <p:ph type="title"/>
          </p:nvPr>
        </p:nvSpPr>
        <p:spPr>
          <a:xfrm>
            <a:off x="457200" y="0"/>
            <a:ext cx="10515600"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2E2CA2-5452-47A6-989B-C511F1B42FD9}"/>
              </a:ext>
            </a:extLst>
          </p:cNvPr>
          <p:cNvSpPr>
            <a:spLocks noGrp="1"/>
          </p:cNvSpPr>
          <p:nvPr>
            <p:ph sz="half" idx="1"/>
          </p:nvPr>
        </p:nvSpPr>
        <p:spPr>
          <a:xfrm>
            <a:off x="457199" y="157914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C486D984-286D-409B-9068-FD02A0877E4B}"/>
              </a:ext>
            </a:extLst>
          </p:cNvPr>
          <p:cNvSpPr>
            <a:spLocks noGrp="1"/>
          </p:cNvSpPr>
          <p:nvPr>
            <p:ph sz="half" idx="2"/>
          </p:nvPr>
        </p:nvSpPr>
        <p:spPr>
          <a:xfrm>
            <a:off x="3718240" y="157914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6" name="Content Placeholder 2">
            <a:extLst>
              <a:ext uri="{FF2B5EF4-FFF2-40B4-BE49-F238E27FC236}">
                <a16:creationId xmlns:a16="http://schemas.microsoft.com/office/drawing/2014/main" id="{070789FF-8F7D-496D-9A8A-654325639DD3}"/>
              </a:ext>
            </a:extLst>
          </p:cNvPr>
          <p:cNvSpPr>
            <a:spLocks noGrp="1"/>
          </p:cNvSpPr>
          <p:nvPr>
            <p:ph sz="half" idx="10"/>
          </p:nvPr>
        </p:nvSpPr>
        <p:spPr>
          <a:xfrm>
            <a:off x="6979280" y="1545782"/>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E0C19DD7-CEE6-4EB3-889C-4C82EDDDD959}"/>
              </a:ext>
            </a:extLst>
          </p:cNvPr>
          <p:cNvSpPr>
            <a:spLocks noGrp="1"/>
          </p:cNvSpPr>
          <p:nvPr>
            <p:ph sz="half" idx="12"/>
          </p:nvPr>
        </p:nvSpPr>
        <p:spPr>
          <a:xfrm>
            <a:off x="457199"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10" name="Content Placeholder 3">
            <a:extLst>
              <a:ext uri="{FF2B5EF4-FFF2-40B4-BE49-F238E27FC236}">
                <a16:creationId xmlns:a16="http://schemas.microsoft.com/office/drawing/2014/main" id="{323910FC-BB93-45E1-8C17-0A026D3E8F64}"/>
              </a:ext>
            </a:extLst>
          </p:cNvPr>
          <p:cNvSpPr>
            <a:spLocks noGrp="1"/>
          </p:cNvSpPr>
          <p:nvPr>
            <p:ph sz="half" idx="13"/>
          </p:nvPr>
        </p:nvSpPr>
        <p:spPr>
          <a:xfrm>
            <a:off x="3723953" y="3930209"/>
            <a:ext cx="3136553" cy="2216538"/>
          </a:xfrm>
        </p:spPr>
        <p:txBody>
          <a:bodyPr/>
          <a:lstStyle>
            <a:lvl1pPr>
              <a:defRPr sz="2000"/>
            </a:lvl1pPr>
            <a:lvl2pPr>
              <a:defRPr sz="2000"/>
            </a:lvl2pPr>
          </a:lstStyle>
          <a:p>
            <a:pPr lvl="0"/>
            <a:r>
              <a:rPr lang="en-US"/>
              <a:t>Click to edit Master text styles</a:t>
            </a:r>
          </a:p>
          <a:p>
            <a:pPr lvl="1"/>
            <a:r>
              <a:rPr lang="en-US"/>
              <a:t>Second level</a:t>
            </a:r>
          </a:p>
        </p:txBody>
      </p:sp>
      <p:sp>
        <p:nvSpPr>
          <p:cNvPr id="11" name="Content Placeholder 2">
            <a:extLst>
              <a:ext uri="{FF2B5EF4-FFF2-40B4-BE49-F238E27FC236}">
                <a16:creationId xmlns:a16="http://schemas.microsoft.com/office/drawing/2014/main" id="{1069357F-199F-4A38-B26D-8103702CEB0C}"/>
              </a:ext>
            </a:extLst>
          </p:cNvPr>
          <p:cNvSpPr>
            <a:spLocks noGrp="1"/>
          </p:cNvSpPr>
          <p:nvPr>
            <p:ph sz="half" idx="14"/>
          </p:nvPr>
        </p:nvSpPr>
        <p:spPr>
          <a:xfrm>
            <a:off x="6979280" y="3930209"/>
            <a:ext cx="3136553" cy="2216538"/>
          </a:xfrm>
        </p:spPr>
        <p:txBody>
          <a:bodyPr>
            <a:normAutofit/>
          </a:bodyPr>
          <a:lstStyle>
            <a:lvl1pPr>
              <a:defRPr sz="2000"/>
            </a:lvl1pPr>
            <a:lvl2pPr>
              <a:defRPr sz="2000"/>
            </a:lvl2pPr>
          </a:lstStyle>
          <a:p>
            <a:pPr lvl="0"/>
            <a:r>
              <a:rPr lang="en-US"/>
              <a:t>Click to edit Master text styles</a:t>
            </a:r>
          </a:p>
          <a:p>
            <a:pPr lvl="1"/>
            <a:r>
              <a:rPr lang="en-US"/>
              <a:t>Second level</a:t>
            </a:r>
          </a:p>
        </p:txBody>
      </p:sp>
      <p:sp>
        <p:nvSpPr>
          <p:cNvPr id="5" name="Slide Number Placeholder 5">
            <a:extLst>
              <a:ext uri="{FF2B5EF4-FFF2-40B4-BE49-F238E27FC236}">
                <a16:creationId xmlns:a16="http://schemas.microsoft.com/office/drawing/2014/main" id="{0A141688-66D0-4F16-9D6F-2A8311607E62}"/>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8E53AAF5-654B-9A3F-CFF9-8DA4291992B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9856231" y="3269462"/>
            <a:ext cx="4070609" cy="3530629"/>
          </a:xfrm>
          <a:prstGeom prst="rect">
            <a:avLst/>
          </a:prstGeom>
        </p:spPr>
      </p:pic>
      <p:pic>
        <p:nvPicPr>
          <p:cNvPr id="9" name="Graphic 8">
            <a:extLst>
              <a:ext uri="{FF2B5EF4-FFF2-40B4-BE49-F238E27FC236}">
                <a16:creationId xmlns:a16="http://schemas.microsoft.com/office/drawing/2014/main" id="{0C4A360C-9D85-FBED-925B-F86DD6E8A33C}"/>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523452" y="5493150"/>
            <a:ext cx="1688953" cy="1464909"/>
          </a:xfrm>
          <a:prstGeom prst="rect">
            <a:avLst/>
          </a:prstGeom>
        </p:spPr>
      </p:pic>
    </p:spTree>
    <p:extLst>
      <p:ext uri="{BB962C8B-B14F-4D97-AF65-F5344CB8AC3E}">
        <p14:creationId xmlns:p14="http://schemas.microsoft.com/office/powerpoint/2010/main" val="23027985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25B2A-022F-4098-B6D1-DB62150B5FAB}"/>
              </a:ext>
            </a:extLst>
          </p:cNvPr>
          <p:cNvSpPr>
            <a:spLocks noGrp="1"/>
          </p:cNvSpPr>
          <p:nvPr>
            <p:ph type="title"/>
          </p:nvPr>
        </p:nvSpPr>
        <p:spPr>
          <a:xfrm>
            <a:off x="831850" y="1709738"/>
            <a:ext cx="6387816" cy="2852737"/>
          </a:xfrm>
        </p:spPr>
        <p:txBody>
          <a:bodyPr anchor="b">
            <a:normAutofit/>
          </a:bodyPr>
          <a:lstStyle>
            <a:lvl1pPr>
              <a:defRPr sz="5400">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C1B7C810-2C38-438D-B321-F097659C0705}"/>
              </a:ext>
            </a:extLst>
          </p:cNvPr>
          <p:cNvSpPr>
            <a:spLocks noGrp="1"/>
          </p:cNvSpPr>
          <p:nvPr>
            <p:ph type="body" idx="1"/>
          </p:nvPr>
        </p:nvSpPr>
        <p:spPr>
          <a:xfrm>
            <a:off x="831850" y="4589463"/>
            <a:ext cx="638781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Slide Number Placeholder 5">
            <a:extLst>
              <a:ext uri="{FF2B5EF4-FFF2-40B4-BE49-F238E27FC236}">
                <a16:creationId xmlns:a16="http://schemas.microsoft.com/office/drawing/2014/main" id="{8A5F7288-8579-E525-F7AF-DC1E09D35E9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7" name="Graphic 6">
            <a:extLst>
              <a:ext uri="{FF2B5EF4-FFF2-40B4-BE49-F238E27FC236}">
                <a16:creationId xmlns:a16="http://schemas.microsoft.com/office/drawing/2014/main" id="{3922D031-D69C-FD57-586A-A749B9E8D1C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7123387" y="988860"/>
            <a:ext cx="6784427" cy="5884450"/>
          </a:xfrm>
          <a:prstGeom prst="rect">
            <a:avLst/>
          </a:prstGeom>
        </p:spPr>
      </p:pic>
      <p:pic>
        <p:nvPicPr>
          <p:cNvPr id="10" name="Graphic 9">
            <a:extLst>
              <a:ext uri="{FF2B5EF4-FFF2-40B4-BE49-F238E27FC236}">
                <a16:creationId xmlns:a16="http://schemas.microsoft.com/office/drawing/2014/main" id="{4627E8BA-2087-3967-BCA0-D85A0761BED2}"/>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7627194" y="4093226"/>
            <a:ext cx="2814954" cy="2441543"/>
          </a:xfrm>
          <a:prstGeom prst="rect">
            <a:avLst/>
          </a:prstGeom>
        </p:spPr>
      </p:pic>
    </p:spTree>
    <p:extLst>
      <p:ext uri="{BB962C8B-B14F-4D97-AF65-F5344CB8AC3E}">
        <p14:creationId xmlns:p14="http://schemas.microsoft.com/office/powerpoint/2010/main" val="245119139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matchingName="Title Slide" type="title">
  <p:cSld name="1_Title Slide">
    <p:spTree>
      <p:nvGrpSpPr>
        <p:cNvPr id="1" name="Shape 16"/>
        <p:cNvGrpSpPr/>
        <p:nvPr/>
      </p:nvGrpSpPr>
      <p:grpSpPr>
        <a:xfrm>
          <a:off x="0" y="0"/>
          <a:ext cx="0" cy="0"/>
          <a:chOff x="0" y="0"/>
          <a:chExt cx="0" cy="0"/>
        </a:xfrm>
      </p:grpSpPr>
      <p:sp>
        <p:nvSpPr>
          <p:cNvPr id="19" name="Shape 19"/>
          <p:cNvSpPr txBox="1">
            <a:spLocks noGrp="1"/>
          </p:cNvSpPr>
          <p:nvPr>
            <p:ph type="ctrTitle"/>
          </p:nvPr>
        </p:nvSpPr>
        <p:spPr>
          <a:xfrm>
            <a:off x="1069848" y="1298448"/>
            <a:ext cx="7315200" cy="3255264"/>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rgbClr val="FFFFFF"/>
              </a:buClr>
              <a:buSzPts val="5900"/>
              <a:buFont typeface="Arial Black"/>
              <a:buNone/>
              <a:defRPr sz="59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Shape 20"/>
          <p:cNvSpPr txBox="1">
            <a:spLocks noGrp="1"/>
          </p:cNvSpPr>
          <p:nvPr>
            <p:ph type="subTitle" idx="1"/>
          </p:nvPr>
        </p:nvSpPr>
        <p:spPr>
          <a:xfrm>
            <a:off x="1100015" y="4670246"/>
            <a:ext cx="7315200" cy="914400"/>
          </a:xfrm>
          <a:prstGeom prst="rect">
            <a:avLst/>
          </a:prstGeom>
          <a:noFill/>
          <a:ln>
            <a:noFill/>
          </a:ln>
        </p:spPr>
        <p:txBody>
          <a:bodyPr spcFirstLastPara="1" wrap="square" lIns="91425" tIns="91425" rIns="91425" bIns="91425" anchor="t" anchorCtr="0"/>
          <a:lstStyle>
            <a:lvl1pPr marR="0" lvl="0" algn="l" rtl="0">
              <a:lnSpc>
                <a:spcPct val="90000"/>
              </a:lnSpc>
              <a:spcBef>
                <a:spcPts val="1200"/>
              </a:spcBef>
              <a:spcAft>
                <a:spcPts val="0"/>
              </a:spcAft>
              <a:buClr>
                <a:schemeClr val="accent1"/>
              </a:buClr>
              <a:buSzPts val="2200"/>
              <a:buFont typeface="Noto Sans Symbols"/>
              <a:buNone/>
              <a:defRPr sz="2200" b="0" i="0" u="none" strike="noStrike" cap="none">
                <a:solidFill>
                  <a:srgbClr val="ACD3FF"/>
                </a:solidFill>
                <a:latin typeface="Arial"/>
                <a:ea typeface="Arial"/>
                <a:cs typeface="Arial"/>
                <a:sym typeface="Arial"/>
              </a:defRPr>
            </a:lvl1pPr>
            <a:lvl2pPr marR="0" lvl="1" algn="ctr" rtl="0">
              <a:lnSpc>
                <a:spcPct val="90000"/>
              </a:lnSpc>
              <a:spcBef>
                <a:spcPts val="250"/>
              </a:spcBef>
              <a:spcAft>
                <a:spcPts val="0"/>
              </a:spcAft>
              <a:buClr>
                <a:srgbClr val="3D3D3D"/>
              </a:buClr>
              <a:buSzPts val="2200"/>
              <a:buFont typeface="Noto Sans Symbols"/>
              <a:buNone/>
              <a:defRPr sz="2200" b="0" i="0" u="none" strike="noStrike" cap="none">
                <a:solidFill>
                  <a:srgbClr val="3D3D3D"/>
                </a:solidFill>
                <a:latin typeface="Arial"/>
                <a:ea typeface="Arial"/>
                <a:cs typeface="Arial"/>
                <a:sym typeface="Arial"/>
              </a:defRPr>
            </a:lvl2pPr>
            <a:lvl3pPr marR="0" lvl="2" algn="ctr" rtl="0">
              <a:lnSpc>
                <a:spcPct val="90000"/>
              </a:lnSpc>
              <a:spcBef>
                <a:spcPts val="250"/>
              </a:spcBef>
              <a:spcAft>
                <a:spcPts val="0"/>
              </a:spcAft>
              <a:buClr>
                <a:srgbClr val="3D3D3D"/>
              </a:buClr>
              <a:buSzPts val="2200"/>
              <a:buFont typeface="Courier New"/>
              <a:buNone/>
              <a:defRPr sz="2200" b="0" i="0" u="none" strike="noStrike" cap="none">
                <a:solidFill>
                  <a:srgbClr val="3D3D3D"/>
                </a:solidFill>
                <a:latin typeface="Arial"/>
                <a:ea typeface="Arial"/>
                <a:cs typeface="Arial"/>
                <a:sym typeface="Arial"/>
              </a:defRPr>
            </a:lvl3pPr>
            <a:lvl4pPr marR="0" lvl="3"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4pPr>
            <a:lvl5pPr marR="0" lvl="4" algn="ctr" rtl="0">
              <a:lnSpc>
                <a:spcPct val="90000"/>
              </a:lnSpc>
              <a:spcBef>
                <a:spcPts val="250"/>
              </a:spcBef>
              <a:spcAft>
                <a:spcPts val="0"/>
              </a:spcAft>
              <a:buClr>
                <a:srgbClr val="3D3D3D"/>
              </a:buClr>
              <a:buSzPts val="2000"/>
              <a:buFont typeface="Noto Sans Symbols"/>
              <a:buNone/>
              <a:defRPr sz="2000" b="0" i="0" u="none" strike="noStrike" cap="none">
                <a:solidFill>
                  <a:srgbClr val="3D3D3D"/>
                </a:solidFill>
                <a:latin typeface="Arial"/>
                <a:ea typeface="Arial"/>
                <a:cs typeface="Arial"/>
                <a:sym typeface="Arial"/>
              </a:defRPr>
            </a:lvl5pPr>
            <a:lvl6pPr marR="0" lvl="5"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6pPr>
            <a:lvl7pPr marR="0" lvl="6"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7pPr>
            <a:lvl8pPr marR="0" lvl="7" algn="ctr" rtl="0">
              <a:lnSpc>
                <a:spcPct val="90000"/>
              </a:lnSpc>
              <a:spcBef>
                <a:spcPts val="250"/>
              </a:spcBef>
              <a:spcAft>
                <a:spcPts val="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8pPr>
            <a:lvl9pPr marR="0" lvl="8" algn="ctr" rtl="0">
              <a:lnSpc>
                <a:spcPct val="90000"/>
              </a:lnSpc>
              <a:spcBef>
                <a:spcPts val="250"/>
              </a:spcBef>
              <a:spcAft>
                <a:spcPts val="250"/>
              </a:spcAft>
              <a:buClr>
                <a:schemeClr val="accent1"/>
              </a:buClr>
              <a:buSzPts val="2000"/>
              <a:buFont typeface="Noto Sans Symbols"/>
              <a:buNone/>
              <a:defRPr sz="2000" b="0" i="0" u="none" strike="noStrike" cap="none">
                <a:solidFill>
                  <a:srgbClr val="076DEA"/>
                </a:solidFill>
                <a:latin typeface="Arial"/>
                <a:ea typeface="Arial"/>
                <a:cs typeface="Arial"/>
                <a:sym typeface="Arial"/>
              </a:defRPr>
            </a:lvl9pPr>
          </a:lstStyle>
          <a:p>
            <a:endParaRPr/>
          </a:p>
        </p:txBody>
      </p:sp>
      <p:sp>
        <p:nvSpPr>
          <p:cNvPr id="21" name="Shape 21"/>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Tree>
    <p:extLst>
      <p:ext uri="{BB962C8B-B14F-4D97-AF65-F5344CB8AC3E}">
        <p14:creationId xmlns:p14="http://schemas.microsoft.com/office/powerpoint/2010/main" val="8591597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matchingName="3_Title Slide">
  <p:cSld name="3_Title Slide">
    <p:spTree>
      <p:nvGrpSpPr>
        <p:cNvPr id="1" name="Shape 30"/>
        <p:cNvGrpSpPr/>
        <p:nvPr/>
      </p:nvGrpSpPr>
      <p:grpSpPr>
        <a:xfrm>
          <a:off x="0" y="0"/>
          <a:ext cx="0" cy="0"/>
          <a:chOff x="0" y="0"/>
          <a:chExt cx="0" cy="0"/>
        </a:xfrm>
      </p:grpSpPr>
      <p:sp>
        <p:nvSpPr>
          <p:cNvPr id="32" name="Shape 32"/>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35" name="Shape 35"/>
          <p:cNvSpPr txBox="1">
            <a:spLocks noGrp="1"/>
          </p:cNvSpPr>
          <p:nvPr>
            <p:ph type="title"/>
          </p:nvPr>
        </p:nvSpPr>
        <p:spPr>
          <a:xfrm>
            <a:off x="8987818" y="1123836"/>
            <a:ext cx="2947482" cy="460118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rgbClr val="FFFFFF"/>
              </a:buClr>
              <a:buSzPts val="3600"/>
              <a:buFont typeface="Arial Black"/>
              <a:buNone/>
              <a:defRPr sz="3600" b="0" i="0" u="none" strike="noStrike" cap="none">
                <a:solidFill>
                  <a:srgbClr val="FFFFFF"/>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 name="Shape 36"/>
          <p:cNvSpPr txBox="1">
            <a:spLocks noGrp="1"/>
          </p:cNvSpPr>
          <p:nvPr>
            <p:ph type="body" idx="1"/>
          </p:nvPr>
        </p:nvSpPr>
        <p:spPr>
          <a:xfrm>
            <a:off x="904306" y="864107"/>
            <a:ext cx="7315200" cy="512064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263004963"/>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matchingName="1_Title Slide">
  <p:cSld name="1_Title Slide">
    <p:spTree>
      <p:nvGrpSpPr>
        <p:cNvPr id="1" name="Shape 23"/>
        <p:cNvGrpSpPr/>
        <p:nvPr/>
      </p:nvGrpSpPr>
      <p:grpSpPr>
        <a:xfrm>
          <a:off x="0" y="0"/>
          <a:ext cx="0" cy="0"/>
          <a:chOff x="0" y="0"/>
          <a:chExt cx="0" cy="0"/>
        </a:xfrm>
      </p:grpSpPr>
      <p:sp>
        <p:nvSpPr>
          <p:cNvPr id="25" name="Shape 25"/>
          <p:cNvSpPr txBox="1">
            <a:spLocks noGrp="1"/>
          </p:cNvSpPr>
          <p:nvPr>
            <p:ph type="sldNum" idx="12"/>
          </p:nvPr>
        </p:nvSpPr>
        <p:spPr>
          <a:xfrm>
            <a:off x="10634135" y="6356350"/>
            <a:ext cx="15309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042E60"/>
                </a:solidFill>
                <a:latin typeface="Arial"/>
                <a:ea typeface="Arial"/>
                <a:cs typeface="Arial"/>
                <a:sym typeface="Arial"/>
              </a:defRPr>
            </a:lvl1pPr>
            <a:lvl2pPr marL="0" marR="0" lvl="1" indent="0" algn="r" rtl="0">
              <a:spcBef>
                <a:spcPts val="0"/>
              </a:spcBef>
              <a:buNone/>
              <a:defRPr sz="1200" b="0" i="0" u="none" strike="noStrike" cap="none">
                <a:solidFill>
                  <a:srgbClr val="042E60"/>
                </a:solidFill>
                <a:latin typeface="Arial"/>
                <a:ea typeface="Arial"/>
                <a:cs typeface="Arial"/>
                <a:sym typeface="Arial"/>
              </a:defRPr>
            </a:lvl2pPr>
            <a:lvl3pPr marL="0" marR="0" lvl="2" indent="0" algn="r" rtl="0">
              <a:spcBef>
                <a:spcPts val="0"/>
              </a:spcBef>
              <a:buNone/>
              <a:defRPr sz="1200" b="0" i="0" u="none" strike="noStrike" cap="none">
                <a:solidFill>
                  <a:srgbClr val="042E60"/>
                </a:solidFill>
                <a:latin typeface="Arial"/>
                <a:ea typeface="Arial"/>
                <a:cs typeface="Arial"/>
                <a:sym typeface="Arial"/>
              </a:defRPr>
            </a:lvl3pPr>
            <a:lvl4pPr marL="0" marR="0" lvl="3" indent="0" algn="r" rtl="0">
              <a:spcBef>
                <a:spcPts val="0"/>
              </a:spcBef>
              <a:buNone/>
              <a:defRPr sz="1200" b="0" i="0" u="none" strike="noStrike" cap="none">
                <a:solidFill>
                  <a:srgbClr val="042E60"/>
                </a:solidFill>
                <a:latin typeface="Arial"/>
                <a:ea typeface="Arial"/>
                <a:cs typeface="Arial"/>
                <a:sym typeface="Arial"/>
              </a:defRPr>
            </a:lvl4pPr>
            <a:lvl5pPr marL="0" marR="0" lvl="4" indent="0" algn="r" rtl="0">
              <a:spcBef>
                <a:spcPts val="0"/>
              </a:spcBef>
              <a:buNone/>
              <a:defRPr sz="1200" b="0" i="0" u="none" strike="noStrike" cap="none">
                <a:solidFill>
                  <a:srgbClr val="042E60"/>
                </a:solidFill>
                <a:latin typeface="Arial"/>
                <a:ea typeface="Arial"/>
                <a:cs typeface="Arial"/>
                <a:sym typeface="Arial"/>
              </a:defRPr>
            </a:lvl5pPr>
            <a:lvl6pPr marL="0" marR="0" lvl="5" indent="0" algn="r" rtl="0">
              <a:spcBef>
                <a:spcPts val="0"/>
              </a:spcBef>
              <a:buNone/>
              <a:defRPr sz="1200" b="0" i="0" u="none" strike="noStrike" cap="none">
                <a:solidFill>
                  <a:srgbClr val="042E60"/>
                </a:solidFill>
                <a:latin typeface="Arial"/>
                <a:ea typeface="Arial"/>
                <a:cs typeface="Arial"/>
                <a:sym typeface="Arial"/>
              </a:defRPr>
            </a:lvl6pPr>
            <a:lvl7pPr marL="0" marR="0" lvl="6" indent="0" algn="r" rtl="0">
              <a:spcBef>
                <a:spcPts val="0"/>
              </a:spcBef>
              <a:buNone/>
              <a:defRPr sz="1200" b="0" i="0" u="none" strike="noStrike" cap="none">
                <a:solidFill>
                  <a:srgbClr val="042E60"/>
                </a:solidFill>
                <a:latin typeface="Arial"/>
                <a:ea typeface="Arial"/>
                <a:cs typeface="Arial"/>
                <a:sym typeface="Arial"/>
              </a:defRPr>
            </a:lvl7pPr>
            <a:lvl8pPr marL="0" marR="0" lvl="7" indent="0" algn="r" rtl="0">
              <a:spcBef>
                <a:spcPts val="0"/>
              </a:spcBef>
              <a:buNone/>
              <a:defRPr sz="1200" b="0" i="0" u="none" strike="noStrike" cap="none">
                <a:solidFill>
                  <a:srgbClr val="042E60"/>
                </a:solidFill>
                <a:latin typeface="Arial"/>
                <a:ea typeface="Arial"/>
                <a:cs typeface="Arial"/>
                <a:sym typeface="Arial"/>
              </a:defRPr>
            </a:lvl8pPr>
            <a:lvl9pPr marL="0" marR="0" lvl="8" indent="0" algn="r" rtl="0">
              <a:spcBef>
                <a:spcPts val="0"/>
              </a:spcBef>
              <a:buNone/>
              <a:defRPr sz="1200" b="0" i="0" u="none" strike="noStrike" cap="none">
                <a:solidFill>
                  <a:srgbClr val="042E60"/>
                </a:solidFill>
                <a:latin typeface="Arial"/>
                <a:ea typeface="Arial"/>
                <a:cs typeface="Arial"/>
                <a:sym typeface="Arial"/>
              </a:defRPr>
            </a:lvl9pPr>
          </a:lstStyle>
          <a:p>
            <a:fld id="{00000000-1234-1234-1234-123412341234}" type="slidenum">
              <a:rPr lang="en-US"/>
              <a:pPr/>
              <a:t>‹#›</a:t>
            </a:fld>
            <a:endParaRPr dirty="0"/>
          </a:p>
        </p:txBody>
      </p:sp>
      <p:sp>
        <p:nvSpPr>
          <p:cNvPr id="28" name="Shape 28"/>
          <p:cNvSpPr txBox="1">
            <a:spLocks noGrp="1"/>
          </p:cNvSpPr>
          <p:nvPr>
            <p:ph type="body" idx="1"/>
          </p:nvPr>
        </p:nvSpPr>
        <p:spPr>
          <a:xfrm>
            <a:off x="816702" y="841790"/>
            <a:ext cx="10531483" cy="807720"/>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0"/>
              </a:spcBef>
              <a:spcAft>
                <a:spcPts val="0"/>
              </a:spcAft>
              <a:buClr>
                <a:schemeClr val="accent1"/>
              </a:buClr>
              <a:buSzPts val="2400"/>
              <a:buFont typeface="Noto Sans Symbols"/>
              <a:buNone/>
              <a:defRPr sz="2400" b="1" i="0" u="none" strike="noStrike" cap="none">
                <a:solidFill>
                  <a:srgbClr val="042E60"/>
                </a:solidFill>
                <a:latin typeface="Arial"/>
                <a:ea typeface="Arial"/>
                <a:cs typeface="Arial"/>
                <a:sym typeface="Arial"/>
              </a:defRPr>
            </a:lvl1pPr>
            <a:lvl2pPr marL="914400" marR="0" lvl="1" indent="-228600" algn="l" rtl="0">
              <a:lnSpc>
                <a:spcPct val="90000"/>
              </a:lnSpc>
              <a:spcBef>
                <a:spcPts val="250"/>
              </a:spcBef>
              <a:spcAft>
                <a:spcPts val="0"/>
              </a:spcAft>
              <a:buClr>
                <a:srgbClr val="3D3D3D"/>
              </a:buClr>
              <a:buSzPts val="2000"/>
              <a:buFont typeface="Noto Sans Symbols"/>
              <a:buNone/>
              <a:defRPr sz="2000" b="1" i="0" u="none" strike="noStrike" cap="none">
                <a:solidFill>
                  <a:srgbClr val="3D3D3D"/>
                </a:solidFill>
                <a:latin typeface="Arial"/>
                <a:ea typeface="Arial"/>
                <a:cs typeface="Arial"/>
                <a:sym typeface="Arial"/>
              </a:defRPr>
            </a:lvl2pPr>
            <a:lvl3pPr marL="1371600" marR="0" lvl="2" indent="-228600" algn="l" rtl="0">
              <a:lnSpc>
                <a:spcPct val="90000"/>
              </a:lnSpc>
              <a:spcBef>
                <a:spcPts val="250"/>
              </a:spcBef>
              <a:spcAft>
                <a:spcPts val="0"/>
              </a:spcAft>
              <a:buClr>
                <a:srgbClr val="3D3D3D"/>
              </a:buClr>
              <a:buSzPts val="1800"/>
              <a:buFont typeface="Courier New"/>
              <a:buNone/>
              <a:defRPr sz="1800" b="1" i="0" u="none" strike="noStrike" cap="none">
                <a:solidFill>
                  <a:srgbClr val="3D3D3D"/>
                </a:solidFill>
                <a:latin typeface="Arial"/>
                <a:ea typeface="Arial"/>
                <a:cs typeface="Arial"/>
                <a:sym typeface="Arial"/>
              </a:defRPr>
            </a:lvl3pPr>
            <a:lvl4pPr marL="1828800" marR="0" lvl="3"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4pPr>
            <a:lvl5pPr marL="2286000" marR="0" lvl="4" indent="-228600" algn="l" rtl="0">
              <a:lnSpc>
                <a:spcPct val="90000"/>
              </a:lnSpc>
              <a:spcBef>
                <a:spcPts val="250"/>
              </a:spcBef>
              <a:spcAft>
                <a:spcPts val="0"/>
              </a:spcAft>
              <a:buClr>
                <a:srgbClr val="3D3D3D"/>
              </a:buClr>
              <a:buSzPts val="1600"/>
              <a:buFont typeface="Noto Sans Symbols"/>
              <a:buNone/>
              <a:defRPr sz="1600" b="1" i="0" u="none" strike="noStrike" cap="none">
                <a:solidFill>
                  <a:srgbClr val="3D3D3D"/>
                </a:solidFill>
                <a:latin typeface="Arial"/>
                <a:ea typeface="Arial"/>
                <a:cs typeface="Arial"/>
                <a:sym typeface="Arial"/>
              </a:defRPr>
            </a:lvl5pPr>
            <a:lvl6pPr marL="2743200" marR="0" lvl="5"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6pPr>
            <a:lvl7pPr marL="3200400" marR="0" lvl="6"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7pPr>
            <a:lvl8pPr marL="3657600" marR="0" lvl="7" indent="-228600" algn="l" rtl="0">
              <a:lnSpc>
                <a:spcPct val="90000"/>
              </a:lnSpc>
              <a:spcBef>
                <a:spcPts val="250"/>
              </a:spcBef>
              <a:spcAft>
                <a:spcPts val="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8pPr>
            <a:lvl9pPr marL="4114800" marR="0" lvl="8" indent="-228600" algn="l" rtl="0">
              <a:lnSpc>
                <a:spcPct val="90000"/>
              </a:lnSpc>
              <a:spcBef>
                <a:spcPts val="250"/>
              </a:spcBef>
              <a:spcAft>
                <a:spcPts val="250"/>
              </a:spcAft>
              <a:buClr>
                <a:schemeClr val="accent1"/>
              </a:buClr>
              <a:buSzPts val="1600"/>
              <a:buFont typeface="Noto Sans Symbols"/>
              <a:buNone/>
              <a:defRPr sz="1600" b="1" i="0" u="none" strike="noStrike" cap="none">
                <a:solidFill>
                  <a:srgbClr val="076DEA"/>
                </a:solidFill>
                <a:latin typeface="Arial"/>
                <a:ea typeface="Arial"/>
                <a:cs typeface="Arial"/>
                <a:sym typeface="Arial"/>
              </a:defRPr>
            </a:lvl9pPr>
          </a:lstStyle>
          <a:p>
            <a:endParaRPr/>
          </a:p>
        </p:txBody>
      </p:sp>
      <p:sp>
        <p:nvSpPr>
          <p:cNvPr id="29" name="Shape 29"/>
          <p:cNvSpPr txBox="1">
            <a:spLocks noGrp="1"/>
          </p:cNvSpPr>
          <p:nvPr>
            <p:ph type="body" idx="2"/>
          </p:nvPr>
        </p:nvSpPr>
        <p:spPr>
          <a:xfrm>
            <a:off x="816703" y="1749140"/>
            <a:ext cx="10531482" cy="4023360"/>
          </a:xfrm>
          <a:prstGeom prst="rect">
            <a:avLst/>
          </a:prstGeom>
          <a:noFill/>
          <a:ln>
            <a:noFill/>
          </a:ln>
        </p:spPr>
        <p:txBody>
          <a:bodyPr spcFirstLastPara="1" wrap="square" lIns="91425" tIns="91425" rIns="91425" bIns="91425" anchor="ctr" anchorCtr="0"/>
          <a:lstStyle>
            <a:lvl1pPr marL="457200" marR="0" lvl="0" indent="-228600" algn="l" rtl="0">
              <a:lnSpc>
                <a:spcPct val="90000"/>
              </a:lnSpc>
              <a:spcBef>
                <a:spcPts val="1200"/>
              </a:spcBef>
              <a:spcAft>
                <a:spcPts val="0"/>
              </a:spcAft>
              <a:buClr>
                <a:schemeClr val="accent1"/>
              </a:buClr>
              <a:buSzPts val="2000"/>
              <a:buFont typeface="Noto Sans Symbols"/>
              <a:buNone/>
              <a:defRPr sz="2000" b="0" i="0" u="none" strike="noStrike" cap="none">
                <a:solidFill>
                  <a:srgbClr val="3D3D3D"/>
                </a:solidFill>
                <a:latin typeface="Arial"/>
                <a:ea typeface="Arial"/>
                <a:cs typeface="Arial"/>
                <a:sym typeface="Arial"/>
              </a:defRPr>
            </a:lvl1pPr>
            <a:lvl2pPr marL="914400" marR="0" lvl="1" indent="-342900" algn="l" rtl="0">
              <a:lnSpc>
                <a:spcPct val="90000"/>
              </a:lnSpc>
              <a:spcBef>
                <a:spcPts val="250"/>
              </a:spcBef>
              <a:spcAft>
                <a:spcPts val="0"/>
              </a:spcAft>
              <a:buClr>
                <a:srgbClr val="3D3D3D"/>
              </a:buClr>
              <a:buSzPts val="1800"/>
              <a:buFont typeface="Noto Sans Symbols"/>
              <a:buChar char="⚫"/>
              <a:defRPr sz="1800" b="0" i="0" u="none" strike="noStrike" cap="none">
                <a:solidFill>
                  <a:srgbClr val="3D3D3D"/>
                </a:solidFill>
                <a:latin typeface="Arial"/>
                <a:ea typeface="Arial"/>
                <a:cs typeface="Arial"/>
                <a:sym typeface="Arial"/>
              </a:defRPr>
            </a:lvl2pPr>
            <a:lvl3pPr marL="1371600" marR="0" lvl="2" indent="-330200" algn="l" rtl="0">
              <a:lnSpc>
                <a:spcPct val="90000"/>
              </a:lnSpc>
              <a:spcBef>
                <a:spcPts val="250"/>
              </a:spcBef>
              <a:spcAft>
                <a:spcPts val="0"/>
              </a:spcAft>
              <a:buClr>
                <a:srgbClr val="3D3D3D"/>
              </a:buClr>
              <a:buSzPts val="1600"/>
              <a:buFont typeface="Courier New"/>
              <a:buChar char="o"/>
              <a:defRPr sz="1600" b="0" i="0" u="none" strike="noStrike" cap="none">
                <a:solidFill>
                  <a:srgbClr val="3D3D3D"/>
                </a:solidFill>
                <a:latin typeface="Arial"/>
                <a:ea typeface="Arial"/>
                <a:cs typeface="Arial"/>
                <a:sym typeface="Arial"/>
              </a:defRPr>
            </a:lvl3pPr>
            <a:lvl4pPr marL="1828800" marR="0" lvl="3"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4pPr>
            <a:lvl5pPr marL="2286000" marR="0" lvl="4" indent="-317500" algn="l" rtl="0">
              <a:lnSpc>
                <a:spcPct val="90000"/>
              </a:lnSpc>
              <a:spcBef>
                <a:spcPts val="250"/>
              </a:spcBef>
              <a:spcAft>
                <a:spcPts val="0"/>
              </a:spcAft>
              <a:buClr>
                <a:srgbClr val="3D3D3D"/>
              </a:buClr>
              <a:buSzPts val="1400"/>
              <a:buFont typeface="Noto Sans Symbols"/>
              <a:buChar char="⚫"/>
              <a:defRPr sz="1400" b="0" i="0" u="none" strike="noStrike" cap="none">
                <a:solidFill>
                  <a:srgbClr val="3D3D3D"/>
                </a:solidFill>
                <a:latin typeface="Arial"/>
                <a:ea typeface="Arial"/>
                <a:cs typeface="Arial"/>
                <a:sym typeface="Arial"/>
              </a:defRPr>
            </a:lvl5pPr>
            <a:lvl6pPr marL="2743200" marR="0" lvl="5"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6pPr>
            <a:lvl7pPr marL="3200400" marR="0" lvl="6"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7pPr>
            <a:lvl8pPr marL="3657600" marR="0" lvl="7" indent="-317500" algn="l" rtl="0">
              <a:lnSpc>
                <a:spcPct val="90000"/>
              </a:lnSpc>
              <a:spcBef>
                <a:spcPts val="250"/>
              </a:spcBef>
              <a:spcAft>
                <a:spcPts val="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8pPr>
            <a:lvl9pPr marL="4114800" marR="0" lvl="8" indent="-317500" algn="l" rtl="0">
              <a:lnSpc>
                <a:spcPct val="90000"/>
              </a:lnSpc>
              <a:spcBef>
                <a:spcPts val="250"/>
              </a:spcBef>
              <a:spcAft>
                <a:spcPts val="250"/>
              </a:spcAft>
              <a:buClr>
                <a:schemeClr val="accent1"/>
              </a:buClr>
              <a:buSzPts val="1400"/>
              <a:buFont typeface="Noto Sans Symbols"/>
              <a:buChar char="⚫"/>
              <a:defRPr sz="1400" b="0" i="0" u="none" strike="noStrike" cap="none">
                <a:solidFill>
                  <a:srgbClr val="076DEA"/>
                </a:solidFill>
                <a:latin typeface="Arial"/>
                <a:ea typeface="Arial"/>
                <a:cs typeface="Arial"/>
                <a:sym typeface="Arial"/>
              </a:defRPr>
            </a:lvl9pPr>
          </a:lstStyle>
          <a:p>
            <a:endParaRPr/>
          </a:p>
        </p:txBody>
      </p:sp>
    </p:spTree>
    <p:extLst>
      <p:ext uri="{BB962C8B-B14F-4D97-AF65-F5344CB8AC3E}">
        <p14:creationId xmlns:p14="http://schemas.microsoft.com/office/powerpoint/2010/main" val="343928949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userDrawn="1">
  <p:cSld name="2_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7547650" cy="807720"/>
          </a:xfrm>
        </p:spPr>
        <p:txBody>
          <a:bodyPr anchor="b">
            <a:normAutofit/>
          </a:bodyPr>
          <a:lstStyle>
            <a:lvl1pPr marL="0" indent="0">
              <a:spcBef>
                <a:spcPts val="0"/>
              </a:spcBef>
              <a:buNone/>
              <a:defRPr sz="2000" b="0">
                <a:solidFill>
                  <a:schemeClr val="accent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7547650" cy="4023360"/>
          </a:xfrm>
        </p:spPr>
        <p:txBody>
          <a:bodyPr/>
          <a:lstStyle>
            <a:lvl1pPr marL="0" indent="0">
              <a:buNone/>
              <a:defRPr sz="2000"/>
            </a:lvl1pPr>
            <a:lvl2pPr>
              <a:buClr>
                <a:schemeClr val="bg2">
                  <a:lumMod val="25000"/>
                </a:schemeClr>
              </a:buClr>
              <a:defRPr sz="1800"/>
            </a:lvl2pPr>
            <a:lvl3pPr marL="1143000" indent="-182880">
              <a:buClr>
                <a:schemeClr val="bg2">
                  <a:lumMod val="25000"/>
                </a:schemeClr>
              </a:buClr>
              <a:buFont typeface="Courier New" panose="02070309020205020404" pitchFamily="49" charset="0"/>
              <a:buChar char="o"/>
              <a:defRPr sz="1600"/>
            </a:lvl3pPr>
            <a:lvl4pPr marL="1600200" indent="-182880">
              <a:buClr>
                <a:schemeClr val="bg2">
                  <a:lumMod val="25000"/>
                </a:schemeClr>
              </a:buClr>
              <a:buFont typeface="Wingdings" panose="05000000000000000000" pitchFamily="2" charset="2"/>
              <a:buChar cha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11"/>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29268215"/>
      </p:ext>
    </p:extLst>
  </p:cSld>
  <p:clrMapOvr>
    <a:masterClrMapping/>
  </p:clrMapOvr>
  <p:extLst>
    <p:ext uri="{DCECCB84-F9BA-43D5-87BE-67443E8EF086}">
      <p15:sldGuideLst xmlns:p15="http://schemas.microsoft.com/office/powerpoint/2012/main"/>
    </p:ext>
  </p:extLst>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F21DEE2-4CCD-4CDB-9BBE-796AE56ED4A1}"/>
              </a:ext>
            </a:extLst>
          </p:cNvPr>
          <p:cNvSpPr>
            <a:spLocks noGrp="1"/>
          </p:cNvSpPr>
          <p:nvPr>
            <p:ph type="subTitle" idx="1"/>
          </p:nvPr>
        </p:nvSpPr>
        <p:spPr>
          <a:xfrm>
            <a:off x="660197" y="553452"/>
            <a:ext cx="6160168" cy="1407695"/>
          </a:xfrm>
        </p:spPr>
        <p:txBody>
          <a:bodyPr/>
          <a:lstStyle>
            <a:lvl1pPr marL="0" indent="0" algn="l">
              <a:buNone/>
              <a:defRPr sz="2400">
                <a:solidFill>
                  <a:schemeClr val="bg1">
                    <a:lumMod val="50000"/>
                  </a:schemeClr>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itle 10">
            <a:extLst>
              <a:ext uri="{FF2B5EF4-FFF2-40B4-BE49-F238E27FC236}">
                <a16:creationId xmlns:a16="http://schemas.microsoft.com/office/drawing/2014/main" id="{3EE88D15-9636-49FC-B118-0D2FD0FA1571}"/>
              </a:ext>
            </a:extLst>
          </p:cNvPr>
          <p:cNvSpPr>
            <a:spLocks noGrp="1"/>
          </p:cNvSpPr>
          <p:nvPr>
            <p:ph type="title"/>
          </p:nvPr>
        </p:nvSpPr>
        <p:spPr>
          <a:xfrm>
            <a:off x="661737" y="1961147"/>
            <a:ext cx="6158628" cy="2962162"/>
          </a:xfrm>
        </p:spPr>
        <p:txBody>
          <a:bodyPr/>
          <a:lstStyle>
            <a:lvl1pPr algn="l">
              <a:defRPr>
                <a:solidFill>
                  <a:schemeClr val="tx1"/>
                </a:solidFill>
              </a:defRPr>
            </a:lvl1pPr>
          </a:lstStyle>
          <a:p>
            <a:r>
              <a:rPr lang="en-US"/>
              <a:t>Click to edit Master title style</a:t>
            </a:r>
          </a:p>
        </p:txBody>
      </p:sp>
      <p:pic>
        <p:nvPicPr>
          <p:cNvPr id="4" name="Picture 3">
            <a:extLst>
              <a:ext uri="{FF2B5EF4-FFF2-40B4-BE49-F238E27FC236}">
                <a16:creationId xmlns:a16="http://schemas.microsoft.com/office/drawing/2014/main" id="{3792C9E0-F6B9-4810-8050-30E74A083029}"/>
              </a:ext>
              <a:ext uri="{C183D7F6-B498-43B3-948B-1728B52AA6E4}">
                <adec:decorative xmlns:adec="http://schemas.microsoft.com/office/drawing/2017/decorative" val="1"/>
              </a:ext>
            </a:extLst>
          </p:cNvPr>
          <p:cNvPicPr>
            <a:picLocks noChangeAspect="1"/>
          </p:cNvPicPr>
          <p:nvPr userDrawn="1"/>
        </p:nvPicPr>
        <p:blipFill>
          <a:blip r:embed="rId2"/>
          <a:srcRect l="1" t="962" r="-75905" b="746"/>
          <a:stretch/>
        </p:blipFill>
        <p:spPr>
          <a:xfrm>
            <a:off x="661737" y="6093574"/>
            <a:ext cx="3927682" cy="590286"/>
          </a:xfrm>
          <a:prstGeom prst="rect">
            <a:avLst/>
          </a:prstGeom>
        </p:spPr>
      </p:pic>
      <p:sp>
        <p:nvSpPr>
          <p:cNvPr id="2" name="Slide Number Placeholder 5">
            <a:extLst>
              <a:ext uri="{FF2B5EF4-FFF2-40B4-BE49-F238E27FC236}">
                <a16:creationId xmlns:a16="http://schemas.microsoft.com/office/drawing/2014/main" id="{B2BE5123-B8C6-58A8-BA5C-47562AC4A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99068805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2E10ECFC-BD38-459E-AB4A-5D658ED7AF76}"/>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DE877F4-59E8-4E9F-AD4F-2A1DE7270739}"/>
              </a:ext>
            </a:extLst>
          </p:cNvPr>
          <p:cNvSpPr>
            <a:spLocks noGrp="1"/>
          </p:cNvSpPr>
          <p:nvPr>
            <p:ph type="title"/>
          </p:nvPr>
        </p:nvSpPr>
        <p:spPr>
          <a:xfrm>
            <a:off x="457200" y="0"/>
            <a:ext cx="11334466"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C513AD3-B924-411C-A309-AE6914782349}"/>
              </a:ext>
            </a:extLst>
          </p:cNvPr>
          <p:cNvSpPr>
            <a:spLocks noGrp="1"/>
          </p:cNvSpPr>
          <p:nvPr>
            <p:ph idx="1"/>
          </p:nvPr>
        </p:nvSpPr>
        <p:spPr>
          <a:xfrm>
            <a:off x="457200" y="1600200"/>
            <a:ext cx="1133446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98B809EA-C5B1-1FE3-26A9-49F0DE62BF47}"/>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pic>
        <p:nvPicPr>
          <p:cNvPr id="17" name="Graphic 16">
            <a:extLst>
              <a:ext uri="{FF2B5EF4-FFF2-40B4-BE49-F238E27FC236}">
                <a16:creationId xmlns:a16="http://schemas.microsoft.com/office/drawing/2014/main" id="{C78E966B-41C6-943E-219B-9C9BC9BCB14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8" name="Graphic 17">
            <a:extLst>
              <a:ext uri="{FF2B5EF4-FFF2-40B4-BE49-F238E27FC236}">
                <a16:creationId xmlns:a16="http://schemas.microsoft.com/office/drawing/2014/main" id="{43196834-FF8F-9997-0268-70B5722A8F1D}"/>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2193470696"/>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p:cSld name="Title subhead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DABC9-BA15-4C48-B6F6-8B322C58DD0C}"/>
              </a:ext>
            </a:extLst>
          </p:cNvPr>
          <p:cNvSpPr>
            <a:spLocks noGrp="1"/>
          </p:cNvSpPr>
          <p:nvPr>
            <p:ph type="title"/>
          </p:nvPr>
        </p:nvSpPr>
        <p:spPr>
          <a:xfrm>
            <a:off x="457200" y="0"/>
            <a:ext cx="11369842" cy="1240391"/>
          </a:xfrm>
        </p:spPr>
        <p:txBody>
          <a:bodyPr/>
          <a:lstStyle>
            <a:lvl1pPr>
              <a:defRPr>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07A0B3-1A33-4633-B2E6-BBE2DBC5FD09}"/>
              </a:ext>
            </a:extLst>
          </p:cNvPr>
          <p:cNvSpPr>
            <a:spLocks noGrp="1"/>
          </p:cNvSpPr>
          <p:nvPr>
            <p:ph type="body" idx="1"/>
          </p:nvPr>
        </p:nvSpPr>
        <p:spPr>
          <a:xfrm>
            <a:off x="457200" y="1240391"/>
            <a:ext cx="11369842" cy="823912"/>
          </a:xfrm>
        </p:spPr>
        <p:txBody>
          <a:bodyPr anchor="t">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5A63C-6A0C-4951-BA95-2C61A3593901}"/>
              </a:ext>
            </a:extLst>
          </p:cNvPr>
          <p:cNvSpPr>
            <a:spLocks noGrp="1"/>
          </p:cNvSpPr>
          <p:nvPr>
            <p:ph sz="half" idx="2"/>
          </p:nvPr>
        </p:nvSpPr>
        <p:spPr>
          <a:xfrm>
            <a:off x="457200" y="2139950"/>
            <a:ext cx="11369842" cy="4260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6F00EBFC-7FDB-F79C-CBC0-F20F5BED50F5}"/>
              </a:ext>
            </a:extLst>
          </p:cNvPr>
          <p:cNvSpPr>
            <a:spLocks noGrp="1"/>
          </p:cNvSpPr>
          <p:nvPr>
            <p:ph type="sldNum" sz="quarter" idx="4"/>
          </p:nvPr>
        </p:nvSpPr>
        <p:spPr>
          <a:xfrm>
            <a:off x="40622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EA350-6A5F-1B4A-8576-5D34B75D4A95}" type="slidenum">
              <a:rPr lang="en-US" smtClean="0"/>
              <a:pPr/>
              <a:t>‹#›</a:t>
            </a:fld>
            <a:endParaRPr lang="en-US" dirty="0"/>
          </a:p>
        </p:txBody>
      </p:sp>
      <p:sp>
        <p:nvSpPr>
          <p:cNvPr id="11" name="Right Triangle 10">
            <a:extLst>
              <a:ext uri="{FF2B5EF4-FFF2-40B4-BE49-F238E27FC236}">
                <a16:creationId xmlns:a16="http://schemas.microsoft.com/office/drawing/2014/main" id="{C86CAA4E-F13C-3A8C-936E-04BBC2851100}"/>
              </a:ext>
              <a:ext uri="{C183D7F6-B498-43B3-948B-1728B52AA6E4}">
                <adec:decorative xmlns:adec="http://schemas.microsoft.com/office/drawing/2017/decorative" val="1"/>
              </a:ext>
            </a:extLst>
          </p:cNvPr>
          <p:cNvSpPr/>
          <p:nvPr userDrawn="1"/>
        </p:nvSpPr>
        <p:spPr>
          <a:xfrm flipH="1">
            <a:off x="9646920" y="4423410"/>
            <a:ext cx="2545080" cy="243459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E251856E-709A-84F1-4B73-EAA3EC420B6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10609747" y="5120599"/>
            <a:ext cx="1609278" cy="1395802"/>
          </a:xfrm>
          <a:prstGeom prst="rect">
            <a:avLst/>
          </a:prstGeom>
        </p:spPr>
      </p:pic>
      <p:pic>
        <p:nvPicPr>
          <p:cNvPr id="14" name="Graphic 13">
            <a:extLst>
              <a:ext uri="{FF2B5EF4-FFF2-40B4-BE49-F238E27FC236}">
                <a16:creationId xmlns:a16="http://schemas.microsoft.com/office/drawing/2014/main" id="{9152569F-4009-C8D5-5B86-23EDFDB019CB}"/>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6200000">
            <a:off x="10455083" y="5880100"/>
            <a:ext cx="928753" cy="805551"/>
          </a:xfrm>
          <a:prstGeom prst="rect">
            <a:avLst/>
          </a:prstGeom>
        </p:spPr>
      </p:pic>
    </p:spTree>
    <p:extLst>
      <p:ext uri="{BB962C8B-B14F-4D97-AF65-F5344CB8AC3E}">
        <p14:creationId xmlns:p14="http://schemas.microsoft.com/office/powerpoint/2010/main" val="367469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slideLayout" Target="../slideLayouts/slideLayout42.xml"/><Relationship Id="rId3" Type="http://schemas.openxmlformats.org/officeDocument/2006/relationships/slideLayout" Target="../slideLayouts/slideLayout27.xml"/><Relationship Id="rId21" Type="http://schemas.openxmlformats.org/officeDocument/2006/relationships/slideLayout" Target="../slideLayouts/slideLayout45.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5" Type="http://schemas.openxmlformats.org/officeDocument/2006/relationships/theme" Target="../theme/theme2.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20" Type="http://schemas.openxmlformats.org/officeDocument/2006/relationships/slideLayout" Target="../slideLayouts/slideLayout44.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24" Type="http://schemas.openxmlformats.org/officeDocument/2006/relationships/slideLayout" Target="../slideLayouts/slideLayout48.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23" Type="http://schemas.openxmlformats.org/officeDocument/2006/relationships/slideLayout" Target="../slideLayouts/slideLayout47.xml"/><Relationship Id="rId10" Type="http://schemas.openxmlformats.org/officeDocument/2006/relationships/slideLayout" Target="../slideLayouts/slideLayout34.xml"/><Relationship Id="rId19" Type="http://schemas.openxmlformats.org/officeDocument/2006/relationships/slideLayout" Target="../slideLayouts/slideLayout43.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 Id="rId22" Type="http://schemas.openxmlformats.org/officeDocument/2006/relationships/slideLayout" Target="../slideLayouts/slideLayout4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18" Type="http://schemas.openxmlformats.org/officeDocument/2006/relationships/slideLayout" Target="../slideLayouts/slideLayout66.xml"/><Relationship Id="rId3" Type="http://schemas.openxmlformats.org/officeDocument/2006/relationships/slideLayout" Target="../slideLayouts/slideLayout51.xml"/><Relationship Id="rId21" Type="http://schemas.openxmlformats.org/officeDocument/2006/relationships/slideLayout" Target="../slideLayouts/slideLayout69.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slideLayout" Target="../slideLayouts/slideLayout65.xml"/><Relationship Id="rId25" Type="http://schemas.openxmlformats.org/officeDocument/2006/relationships/theme" Target="../theme/theme3.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20" Type="http://schemas.openxmlformats.org/officeDocument/2006/relationships/slideLayout" Target="../slideLayouts/slideLayout68.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24" Type="http://schemas.openxmlformats.org/officeDocument/2006/relationships/slideLayout" Target="../slideLayouts/slideLayout72.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23" Type="http://schemas.openxmlformats.org/officeDocument/2006/relationships/slideLayout" Target="../slideLayouts/slideLayout71.xml"/><Relationship Id="rId10" Type="http://schemas.openxmlformats.org/officeDocument/2006/relationships/slideLayout" Target="../slideLayouts/slideLayout58.xml"/><Relationship Id="rId19" Type="http://schemas.openxmlformats.org/officeDocument/2006/relationships/slideLayout" Target="../slideLayouts/slideLayout67.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 Id="rId22" Type="http://schemas.openxmlformats.org/officeDocument/2006/relationships/slideLayout" Target="../slideLayouts/slideLayout7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slideLayout" Target="../slideLayouts/slideLayout85.xml"/><Relationship Id="rId18" Type="http://schemas.openxmlformats.org/officeDocument/2006/relationships/slideLayout" Target="../slideLayouts/slideLayout90.xml"/><Relationship Id="rId3" Type="http://schemas.openxmlformats.org/officeDocument/2006/relationships/slideLayout" Target="../slideLayouts/slideLayout75.xml"/><Relationship Id="rId21" Type="http://schemas.openxmlformats.org/officeDocument/2006/relationships/slideLayout" Target="../slideLayouts/slideLayout93.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17" Type="http://schemas.openxmlformats.org/officeDocument/2006/relationships/slideLayout" Target="../slideLayouts/slideLayout89.xml"/><Relationship Id="rId25" Type="http://schemas.openxmlformats.org/officeDocument/2006/relationships/theme" Target="../theme/theme4.xml"/><Relationship Id="rId2" Type="http://schemas.openxmlformats.org/officeDocument/2006/relationships/slideLayout" Target="../slideLayouts/slideLayout74.xml"/><Relationship Id="rId16" Type="http://schemas.openxmlformats.org/officeDocument/2006/relationships/slideLayout" Target="../slideLayouts/slideLayout88.xml"/><Relationship Id="rId20" Type="http://schemas.openxmlformats.org/officeDocument/2006/relationships/slideLayout" Target="../slideLayouts/slideLayout92.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24" Type="http://schemas.openxmlformats.org/officeDocument/2006/relationships/slideLayout" Target="../slideLayouts/slideLayout96.xml"/><Relationship Id="rId5" Type="http://schemas.openxmlformats.org/officeDocument/2006/relationships/slideLayout" Target="../slideLayouts/slideLayout77.xml"/><Relationship Id="rId15" Type="http://schemas.openxmlformats.org/officeDocument/2006/relationships/slideLayout" Target="../slideLayouts/slideLayout87.xml"/><Relationship Id="rId23" Type="http://schemas.openxmlformats.org/officeDocument/2006/relationships/slideLayout" Target="../slideLayouts/slideLayout95.xml"/><Relationship Id="rId10" Type="http://schemas.openxmlformats.org/officeDocument/2006/relationships/slideLayout" Target="../slideLayouts/slideLayout82.xml"/><Relationship Id="rId19" Type="http://schemas.openxmlformats.org/officeDocument/2006/relationships/slideLayout" Target="../slideLayouts/slideLayout91.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slideLayout" Target="../slideLayouts/slideLayout86.xml"/><Relationship Id="rId22" Type="http://schemas.openxmlformats.org/officeDocument/2006/relationships/slideLayout" Target="../slideLayouts/slideLayout9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18" Type="http://schemas.openxmlformats.org/officeDocument/2006/relationships/slideLayout" Target="../slideLayouts/slideLayout114.xml"/><Relationship Id="rId3" Type="http://schemas.openxmlformats.org/officeDocument/2006/relationships/slideLayout" Target="../slideLayouts/slideLayout99.xml"/><Relationship Id="rId21" Type="http://schemas.openxmlformats.org/officeDocument/2006/relationships/slideLayout" Target="../slideLayouts/slideLayout117.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17" Type="http://schemas.openxmlformats.org/officeDocument/2006/relationships/slideLayout" Target="../slideLayouts/slideLayout113.xml"/><Relationship Id="rId25" Type="http://schemas.openxmlformats.org/officeDocument/2006/relationships/theme" Target="../theme/theme5.xml"/><Relationship Id="rId2" Type="http://schemas.openxmlformats.org/officeDocument/2006/relationships/slideLayout" Target="../slideLayouts/slideLayout98.xml"/><Relationship Id="rId16" Type="http://schemas.openxmlformats.org/officeDocument/2006/relationships/slideLayout" Target="../slideLayouts/slideLayout112.xml"/><Relationship Id="rId20" Type="http://schemas.openxmlformats.org/officeDocument/2006/relationships/slideLayout" Target="../slideLayouts/slideLayout116.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24" Type="http://schemas.openxmlformats.org/officeDocument/2006/relationships/slideLayout" Target="../slideLayouts/slideLayout120.xml"/><Relationship Id="rId5" Type="http://schemas.openxmlformats.org/officeDocument/2006/relationships/slideLayout" Target="../slideLayouts/slideLayout101.xml"/><Relationship Id="rId15" Type="http://schemas.openxmlformats.org/officeDocument/2006/relationships/slideLayout" Target="../slideLayouts/slideLayout111.xml"/><Relationship Id="rId23" Type="http://schemas.openxmlformats.org/officeDocument/2006/relationships/slideLayout" Target="../slideLayouts/slideLayout119.xml"/><Relationship Id="rId10" Type="http://schemas.openxmlformats.org/officeDocument/2006/relationships/slideLayout" Target="../slideLayouts/slideLayout106.xml"/><Relationship Id="rId19" Type="http://schemas.openxmlformats.org/officeDocument/2006/relationships/slideLayout" Target="../slideLayouts/slideLayout115.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 Id="rId22" Type="http://schemas.openxmlformats.org/officeDocument/2006/relationships/slideLayout" Target="../slideLayouts/slideLayout1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1541B2-A3B9-4672-9226-030FC343D1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27DC32-CA34-4D47-B8DB-481D0A9502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9C38010-6627-4E5E-B67B-DBCFA2358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3728523858"/>
      </p:ext>
    </p:extLst>
  </p:cSld>
  <p:clrMap bg1="lt1" tx1="dk1" bg2="lt2" tx2="dk2" accent1="accent1" accent2="accent2" accent3="accent3" accent4="accent4" accent5="accent5" accent6="accent6" hlink="hlink" folHlink="folHlink"/>
  <p:sldLayoutIdLst>
    <p:sldLayoutId id="2147484698" r:id="rId1"/>
    <p:sldLayoutId id="2147484699" r:id="rId2"/>
    <p:sldLayoutId id="2147484700" r:id="rId3"/>
    <p:sldLayoutId id="2147484701" r:id="rId4"/>
    <p:sldLayoutId id="2147484702" r:id="rId5"/>
    <p:sldLayoutId id="2147484703" r:id="rId6"/>
    <p:sldLayoutId id="2147484704" r:id="rId7"/>
    <p:sldLayoutId id="2147484705" r:id="rId8"/>
    <p:sldLayoutId id="2147484706" r:id="rId9"/>
    <p:sldLayoutId id="2147484707" r:id="rId10"/>
    <p:sldLayoutId id="2147484708" r:id="rId11"/>
    <p:sldLayoutId id="2147484709" r:id="rId12"/>
    <p:sldLayoutId id="2147484710" r:id="rId13"/>
    <p:sldLayoutId id="2147484711" r:id="rId14"/>
    <p:sldLayoutId id="2147484712" r:id="rId15"/>
    <p:sldLayoutId id="2147484713" r:id="rId16"/>
    <p:sldLayoutId id="2147484714" r:id="rId17"/>
    <p:sldLayoutId id="2147484715" r:id="rId18"/>
    <p:sldLayoutId id="2147484716" r:id="rId19"/>
    <p:sldLayoutId id="2147484717" r:id="rId20"/>
    <p:sldLayoutId id="2147484802" r:id="rId21"/>
    <p:sldLayoutId id="2147484813" r:id="rId22"/>
    <p:sldLayoutId id="2147484814" r:id="rId23"/>
    <p:sldLayoutId id="2147484815" r:id="rId24"/>
  </p:sldLayoutIdLst>
  <p:hf hdr="0" ftr="0" dt="0"/>
  <p:txStyles>
    <p:titleStyle>
      <a:lvl1pPr algn="l" defTabSz="914400" rtl="0" eaLnBrk="1" latinLnBrk="0" hangingPunct="1">
        <a:lnSpc>
          <a:spcPct val="90000"/>
        </a:lnSpc>
        <a:spcBef>
          <a:spcPct val="0"/>
        </a:spcBef>
        <a:buNone/>
        <a:defRPr sz="4400" kern="1200">
          <a:solidFill>
            <a:srgbClr val="002D61"/>
          </a:solidFill>
          <a:latin typeface="Montserrat" panose="00000500000000000000" pitchFamily="2" charset="0"/>
          <a:ea typeface="+mj-ea"/>
          <a:cs typeface="+mj-cs"/>
        </a:defRPr>
      </a:lvl1pPr>
    </p:titleStyle>
    <p:bodyStyle>
      <a:lvl1pPr marL="228600" indent="-228600" algn="l" defTabSz="914400" rtl="0" eaLnBrk="1" latinLnBrk="0" hangingPunct="1">
        <a:lnSpc>
          <a:spcPct val="90000"/>
        </a:lnSpc>
        <a:spcBef>
          <a:spcPts val="1000"/>
        </a:spcBef>
        <a:buClr>
          <a:schemeClr val="accent1"/>
        </a:buClr>
        <a:buSzPct val="150000"/>
        <a:buFont typeface="Arial" panose="020B0604020202020204" pitchFamily="34" charset="0"/>
        <a:buChar char="•"/>
        <a:defRPr sz="2800" kern="1200">
          <a:solidFill>
            <a:schemeClr val="tx1"/>
          </a:solidFill>
          <a:latin typeface="Montserrat" panose="00000500000000000000" pitchFamily="2" charset="0"/>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Montserrat"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1541B2-A3B9-4672-9226-030FC343D1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27DC32-CA34-4D47-B8DB-481D0A9502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9C38010-6627-4E5E-B67B-DBCFA2358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4199047073"/>
      </p:ext>
    </p:extLst>
  </p:cSld>
  <p:clrMap bg1="lt1" tx1="dk1" bg2="lt2" tx2="dk2" accent1="accent1" accent2="accent2" accent3="accent3" accent4="accent4" accent5="accent5" accent6="accent6" hlink="hlink" folHlink="folHlink"/>
  <p:sldLayoutIdLst>
    <p:sldLayoutId id="2147484719" r:id="rId1"/>
    <p:sldLayoutId id="2147484720" r:id="rId2"/>
    <p:sldLayoutId id="2147484721" r:id="rId3"/>
    <p:sldLayoutId id="2147484722" r:id="rId4"/>
    <p:sldLayoutId id="2147484723" r:id="rId5"/>
    <p:sldLayoutId id="2147484724" r:id="rId6"/>
    <p:sldLayoutId id="2147484725" r:id="rId7"/>
    <p:sldLayoutId id="2147484726" r:id="rId8"/>
    <p:sldLayoutId id="2147484727" r:id="rId9"/>
    <p:sldLayoutId id="2147484728" r:id="rId10"/>
    <p:sldLayoutId id="2147484729" r:id="rId11"/>
    <p:sldLayoutId id="2147484730" r:id="rId12"/>
    <p:sldLayoutId id="2147484731" r:id="rId13"/>
    <p:sldLayoutId id="2147484732" r:id="rId14"/>
    <p:sldLayoutId id="2147484733" r:id="rId15"/>
    <p:sldLayoutId id="2147484734" r:id="rId16"/>
    <p:sldLayoutId id="2147484735" r:id="rId17"/>
    <p:sldLayoutId id="2147484736" r:id="rId18"/>
    <p:sldLayoutId id="2147484737" r:id="rId19"/>
    <p:sldLayoutId id="2147484738" r:id="rId20"/>
    <p:sldLayoutId id="2147484803" r:id="rId21"/>
    <p:sldLayoutId id="2147484842" r:id="rId22"/>
    <p:sldLayoutId id="2147484843" r:id="rId23"/>
    <p:sldLayoutId id="2147484844" r:id="rId24"/>
  </p:sldLayoutIdLst>
  <p:hf hdr="0" ftr="0" dt="0"/>
  <p:txStyles>
    <p:titleStyle>
      <a:lvl1pPr algn="l" defTabSz="914400" rtl="0" eaLnBrk="1" latinLnBrk="0" hangingPunct="1">
        <a:lnSpc>
          <a:spcPct val="90000"/>
        </a:lnSpc>
        <a:spcBef>
          <a:spcPct val="0"/>
        </a:spcBef>
        <a:buNone/>
        <a:defRPr sz="4400" kern="1200">
          <a:solidFill>
            <a:srgbClr val="002D61"/>
          </a:solidFill>
          <a:latin typeface="Montserrat" panose="00000500000000000000" pitchFamily="2" charset="0"/>
          <a:ea typeface="+mj-ea"/>
          <a:cs typeface="+mj-cs"/>
        </a:defRPr>
      </a:lvl1pPr>
    </p:titleStyle>
    <p:bodyStyle>
      <a:lvl1pPr marL="228600" indent="-228600" algn="l" defTabSz="914400" rtl="0" eaLnBrk="1" latinLnBrk="0" hangingPunct="1">
        <a:lnSpc>
          <a:spcPct val="90000"/>
        </a:lnSpc>
        <a:spcBef>
          <a:spcPts val="1000"/>
        </a:spcBef>
        <a:buClr>
          <a:schemeClr val="tx2"/>
        </a:buClr>
        <a:buSzPct val="150000"/>
        <a:buFont typeface="Arial" panose="020B0604020202020204" pitchFamily="34" charset="0"/>
        <a:buChar char="•"/>
        <a:defRPr sz="2800" kern="1200">
          <a:solidFill>
            <a:schemeClr val="tx1"/>
          </a:solidFill>
          <a:latin typeface="Montserrat" panose="00000500000000000000" pitchFamily="2" charset="0"/>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Montserrat"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1541B2-A3B9-4672-9226-030FC343D1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27DC32-CA34-4D47-B8DB-481D0A9502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9C38010-6627-4E5E-B67B-DBCFA2358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4199367977"/>
      </p:ext>
    </p:extLst>
  </p:cSld>
  <p:clrMap bg1="lt1" tx1="dk1" bg2="lt2" tx2="dk2" accent1="accent1" accent2="accent2" accent3="accent3" accent4="accent4" accent5="accent5" accent6="accent6" hlink="hlink" folHlink="folHlink"/>
  <p:sldLayoutIdLst>
    <p:sldLayoutId id="2147484740" r:id="rId1"/>
    <p:sldLayoutId id="2147484741" r:id="rId2"/>
    <p:sldLayoutId id="2147484742" r:id="rId3"/>
    <p:sldLayoutId id="2147484743" r:id="rId4"/>
    <p:sldLayoutId id="2147484744" r:id="rId5"/>
    <p:sldLayoutId id="2147484745" r:id="rId6"/>
    <p:sldLayoutId id="2147484746" r:id="rId7"/>
    <p:sldLayoutId id="2147484747" r:id="rId8"/>
    <p:sldLayoutId id="2147484748" r:id="rId9"/>
    <p:sldLayoutId id="2147484749" r:id="rId10"/>
    <p:sldLayoutId id="2147484750" r:id="rId11"/>
    <p:sldLayoutId id="2147484751" r:id="rId12"/>
    <p:sldLayoutId id="2147484752" r:id="rId13"/>
    <p:sldLayoutId id="2147484753" r:id="rId14"/>
    <p:sldLayoutId id="2147484754" r:id="rId15"/>
    <p:sldLayoutId id="2147484755" r:id="rId16"/>
    <p:sldLayoutId id="2147484756" r:id="rId17"/>
    <p:sldLayoutId id="2147484757" r:id="rId18"/>
    <p:sldLayoutId id="2147484758" r:id="rId19"/>
    <p:sldLayoutId id="2147484759" r:id="rId20"/>
    <p:sldLayoutId id="2147484804" r:id="rId21"/>
    <p:sldLayoutId id="2147484816" r:id="rId22"/>
    <p:sldLayoutId id="2147484817" r:id="rId23"/>
    <p:sldLayoutId id="2147484818" r:id="rId24"/>
  </p:sldLayoutIdLst>
  <p:hf hdr="0" ftr="0" dt="0"/>
  <p:txStyles>
    <p:titleStyle>
      <a:lvl1pPr algn="l" defTabSz="914400" rtl="0" eaLnBrk="1" latinLnBrk="0" hangingPunct="1">
        <a:lnSpc>
          <a:spcPct val="90000"/>
        </a:lnSpc>
        <a:spcBef>
          <a:spcPct val="0"/>
        </a:spcBef>
        <a:buNone/>
        <a:defRPr sz="4400" kern="1200">
          <a:solidFill>
            <a:srgbClr val="002D61"/>
          </a:solidFill>
          <a:latin typeface="Montserrat" panose="00000500000000000000" pitchFamily="2" charset="0"/>
          <a:ea typeface="+mj-ea"/>
          <a:cs typeface="+mj-cs"/>
        </a:defRPr>
      </a:lvl1pPr>
    </p:titleStyle>
    <p:bodyStyle>
      <a:lvl1pPr marL="228600" indent="-228600" algn="l" defTabSz="914400" rtl="0" eaLnBrk="1" latinLnBrk="0" hangingPunct="1">
        <a:lnSpc>
          <a:spcPct val="90000"/>
        </a:lnSpc>
        <a:spcBef>
          <a:spcPts val="1000"/>
        </a:spcBef>
        <a:buClr>
          <a:schemeClr val="accent2"/>
        </a:buClr>
        <a:buSzPct val="150000"/>
        <a:buFont typeface="Arial" panose="020B0604020202020204" pitchFamily="34" charset="0"/>
        <a:buChar char="•"/>
        <a:defRPr sz="2800" kern="1200">
          <a:solidFill>
            <a:schemeClr val="tx1"/>
          </a:solidFill>
          <a:latin typeface="Montserrat" panose="00000500000000000000" pitchFamily="2" charset="0"/>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Montserrat"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1541B2-A3B9-4672-9226-030FC343D1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27DC32-CA34-4D47-B8DB-481D0A9502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9C38010-6627-4E5E-B67B-DBCFA2358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2077702975"/>
      </p:ext>
    </p:extLst>
  </p:cSld>
  <p:clrMap bg1="lt1" tx1="dk1" bg2="lt2" tx2="dk2" accent1="accent1" accent2="accent2" accent3="accent3" accent4="accent4" accent5="accent5" accent6="accent6" hlink="hlink" folHlink="folHlink"/>
  <p:sldLayoutIdLst>
    <p:sldLayoutId id="2147484761" r:id="rId1"/>
    <p:sldLayoutId id="2147484762" r:id="rId2"/>
    <p:sldLayoutId id="2147484763" r:id="rId3"/>
    <p:sldLayoutId id="2147484764" r:id="rId4"/>
    <p:sldLayoutId id="2147484765" r:id="rId5"/>
    <p:sldLayoutId id="2147484766" r:id="rId6"/>
    <p:sldLayoutId id="2147484767" r:id="rId7"/>
    <p:sldLayoutId id="2147484768" r:id="rId8"/>
    <p:sldLayoutId id="2147484769" r:id="rId9"/>
    <p:sldLayoutId id="2147484770" r:id="rId10"/>
    <p:sldLayoutId id="2147484771" r:id="rId11"/>
    <p:sldLayoutId id="2147484772" r:id="rId12"/>
    <p:sldLayoutId id="2147484773" r:id="rId13"/>
    <p:sldLayoutId id="2147484774" r:id="rId14"/>
    <p:sldLayoutId id="2147484775" r:id="rId15"/>
    <p:sldLayoutId id="2147484776" r:id="rId16"/>
    <p:sldLayoutId id="2147484777" r:id="rId17"/>
    <p:sldLayoutId id="2147484778" r:id="rId18"/>
    <p:sldLayoutId id="2147484779" r:id="rId19"/>
    <p:sldLayoutId id="2147484780" r:id="rId20"/>
    <p:sldLayoutId id="2147484805" r:id="rId21"/>
    <p:sldLayoutId id="2147484819" r:id="rId22"/>
    <p:sldLayoutId id="2147484820" r:id="rId23"/>
    <p:sldLayoutId id="2147484821" r:id="rId24"/>
  </p:sldLayoutIdLst>
  <p:hf hdr="0" ftr="0" dt="0"/>
  <p:txStyles>
    <p:titleStyle>
      <a:lvl1pPr algn="l" defTabSz="914400" rtl="0" eaLnBrk="1" latinLnBrk="0" hangingPunct="1">
        <a:lnSpc>
          <a:spcPct val="90000"/>
        </a:lnSpc>
        <a:spcBef>
          <a:spcPct val="0"/>
        </a:spcBef>
        <a:buNone/>
        <a:defRPr sz="4400" kern="1200">
          <a:solidFill>
            <a:srgbClr val="002D61"/>
          </a:solidFill>
          <a:latin typeface="Montserrat" panose="00000500000000000000" pitchFamily="2" charset="0"/>
          <a:ea typeface="+mj-ea"/>
          <a:cs typeface="+mj-cs"/>
        </a:defRPr>
      </a:lvl1pPr>
    </p:titleStyle>
    <p:bodyStyle>
      <a:lvl1pPr marL="228600" indent="-228600" algn="l" defTabSz="914400" rtl="0" eaLnBrk="1" latinLnBrk="0" hangingPunct="1">
        <a:lnSpc>
          <a:spcPct val="90000"/>
        </a:lnSpc>
        <a:spcBef>
          <a:spcPts val="1000"/>
        </a:spcBef>
        <a:buClr>
          <a:schemeClr val="accent2"/>
        </a:buClr>
        <a:buSzPct val="150000"/>
        <a:buFont typeface="Arial" panose="020B0604020202020204" pitchFamily="34" charset="0"/>
        <a:buChar char="•"/>
        <a:defRPr sz="2800" kern="1200">
          <a:solidFill>
            <a:schemeClr val="tx1"/>
          </a:solidFill>
          <a:latin typeface="Montserrat" panose="00000500000000000000" pitchFamily="2" charset="0"/>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Montserrat"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1541B2-A3B9-4672-9226-030FC343D1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27DC32-CA34-4D47-B8DB-481D0A9502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9C38010-6627-4E5E-B67B-DBCFA2358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EA350-6A5F-1B4A-8576-5D34B75D4A95}" type="slidenum">
              <a:rPr lang="en-US" smtClean="0"/>
              <a:pPr/>
              <a:t>‹#›</a:t>
            </a:fld>
            <a:endParaRPr lang="en-US" dirty="0"/>
          </a:p>
        </p:txBody>
      </p:sp>
    </p:spTree>
    <p:extLst>
      <p:ext uri="{BB962C8B-B14F-4D97-AF65-F5344CB8AC3E}">
        <p14:creationId xmlns:p14="http://schemas.microsoft.com/office/powerpoint/2010/main" val="3131148591"/>
      </p:ext>
    </p:extLst>
  </p:cSld>
  <p:clrMap bg1="lt1" tx1="dk1" bg2="lt2" tx2="dk2" accent1="accent1" accent2="accent2" accent3="accent3" accent4="accent4" accent5="accent5" accent6="accent6" hlink="hlink" folHlink="folHlink"/>
  <p:sldLayoutIdLst>
    <p:sldLayoutId id="2147484782" r:id="rId1"/>
    <p:sldLayoutId id="2147484783" r:id="rId2"/>
    <p:sldLayoutId id="2147484784" r:id="rId3"/>
    <p:sldLayoutId id="2147484785" r:id="rId4"/>
    <p:sldLayoutId id="2147484786" r:id="rId5"/>
    <p:sldLayoutId id="2147484787" r:id="rId6"/>
    <p:sldLayoutId id="2147484788" r:id="rId7"/>
    <p:sldLayoutId id="2147484789" r:id="rId8"/>
    <p:sldLayoutId id="2147484790" r:id="rId9"/>
    <p:sldLayoutId id="2147484791" r:id="rId10"/>
    <p:sldLayoutId id="2147484792" r:id="rId11"/>
    <p:sldLayoutId id="2147484793" r:id="rId12"/>
    <p:sldLayoutId id="2147484794" r:id="rId13"/>
    <p:sldLayoutId id="2147484795" r:id="rId14"/>
    <p:sldLayoutId id="2147484796" r:id="rId15"/>
    <p:sldLayoutId id="2147484797" r:id="rId16"/>
    <p:sldLayoutId id="2147484798" r:id="rId17"/>
    <p:sldLayoutId id="2147484799" r:id="rId18"/>
    <p:sldLayoutId id="2147484800" r:id="rId19"/>
    <p:sldLayoutId id="2147484801" r:id="rId20"/>
    <p:sldLayoutId id="2147484806" r:id="rId21"/>
    <p:sldLayoutId id="2147484822" r:id="rId22"/>
    <p:sldLayoutId id="2147484823" r:id="rId23"/>
    <p:sldLayoutId id="2147484824" r:id="rId24"/>
  </p:sldLayoutIdLst>
  <p:hf hdr="0" ftr="0" dt="0"/>
  <p:txStyles>
    <p:titleStyle>
      <a:lvl1pPr algn="l" defTabSz="914400" rtl="0" eaLnBrk="1" latinLnBrk="0" hangingPunct="1">
        <a:lnSpc>
          <a:spcPct val="90000"/>
        </a:lnSpc>
        <a:spcBef>
          <a:spcPct val="0"/>
        </a:spcBef>
        <a:buNone/>
        <a:defRPr sz="4400" kern="1200">
          <a:solidFill>
            <a:srgbClr val="002D61"/>
          </a:solidFill>
          <a:latin typeface="Montserrat" panose="00000500000000000000" pitchFamily="2" charset="0"/>
          <a:ea typeface="+mj-ea"/>
          <a:cs typeface="+mj-cs"/>
        </a:defRPr>
      </a:lvl1pPr>
    </p:titleStyle>
    <p:bodyStyle>
      <a:lvl1pPr marL="228600" indent="-228600" algn="l" defTabSz="914400" rtl="0" eaLnBrk="1" latinLnBrk="0" hangingPunct="1">
        <a:lnSpc>
          <a:spcPct val="90000"/>
        </a:lnSpc>
        <a:spcBef>
          <a:spcPts val="1000"/>
        </a:spcBef>
        <a:buClr>
          <a:schemeClr val="accent1"/>
        </a:buClr>
        <a:buSzPct val="150000"/>
        <a:buFont typeface="Arial" panose="020B0604020202020204" pitchFamily="34" charset="0"/>
        <a:buChar char="•"/>
        <a:defRPr sz="2800" kern="1200">
          <a:solidFill>
            <a:schemeClr val="tx1"/>
          </a:solidFill>
          <a:latin typeface="Montserrat" panose="00000500000000000000" pitchFamily="2" charset="0"/>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Montserrat"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74.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xml"/><Relationship Id="rId1" Type="http://schemas.openxmlformats.org/officeDocument/2006/relationships/slideLayout" Target="../slideLayouts/slideLayout74.xml"/></Relationships>
</file>

<file path=ppt/slides/_rels/slide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5.xml"/></Relationships>
</file>

<file path=ppt/slides/_rels/slide4.xml.rels><?xml version="1.0" encoding="UTF-8" standalone="yes"?>
<Relationships xmlns="http://schemas.openxmlformats.org/package/2006/relationships"><Relationship Id="rId8" Type="http://schemas.openxmlformats.org/officeDocument/2006/relationships/hyperlink" Target="https://gps.psiexams.com/login" TargetMode="External"/><Relationship Id="rId3" Type="http://schemas.openxmlformats.org/officeDocument/2006/relationships/hyperlink" Target="https://www.act.org/content/act/en/products-and-services/the-act/international-cbt.html" TargetMode="External"/><Relationship Id="rId7" Type="http://schemas.openxmlformats.org/officeDocument/2006/relationships/hyperlink" Target="https://www.proctoringstation.com/" TargetMode="External"/><Relationship Id="rId2" Type="http://schemas.openxmlformats.org/officeDocument/2006/relationships/notesSlide" Target="../notesSlides/notesSlide3.xml"/><Relationship Id="rId1" Type="http://schemas.openxmlformats.org/officeDocument/2006/relationships/slideLayout" Target="../slideLayouts/slideLayout74.xml"/><Relationship Id="rId6" Type="http://schemas.openxmlformats.org/officeDocument/2006/relationships/hyperlink" Target="https://www.act.org/content/dam/act/secured/documents/ACTIntl-CBT-TechnicalGuide.pdf" TargetMode="External"/><Relationship Id="rId11" Type="http://schemas.openxmlformats.org/officeDocument/2006/relationships/image" Target="../media/image15.jpeg"/><Relationship Id="rId5" Type="http://schemas.openxmlformats.org/officeDocument/2006/relationships/hyperlink" Target="https://www.act.org/content/dam/act/secured/documents/ACT-Intl-CBT-AdminManual.pdf" TargetMode="External"/><Relationship Id="rId10" Type="http://schemas.openxmlformats.org/officeDocument/2006/relationships/hyperlink" Target="https://pages2.act.org/cbt-readiness.html?_ga=2.105354954.87724848.1542306082-287914930.1525362258" TargetMode="External"/><Relationship Id="rId4" Type="http://schemas.openxmlformats.org/officeDocument/2006/relationships/hyperlink" Target="https://global.act.org/content/global/en/products-and-services/the-act-non-us/registration.html" TargetMode="External"/><Relationship Id="rId9" Type="http://schemas.openxmlformats.org/officeDocument/2006/relationships/hyperlink" Target="https://data.psiexams.co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4.xml"/><Relationship Id="rId1" Type="http://schemas.openxmlformats.org/officeDocument/2006/relationships/slideLayout" Target="../slideLayouts/slideLayout75.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5.xml"/><Relationship Id="rId1" Type="http://schemas.openxmlformats.org/officeDocument/2006/relationships/slideLayout" Target="../slideLayouts/slideLayout75.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6.xml"/><Relationship Id="rId1" Type="http://schemas.openxmlformats.org/officeDocument/2006/relationships/slideLayout" Target="../slideLayouts/slideLayout74.xml"/></Relationships>
</file>

<file path=ppt/slides/_rels/slide8.xml.rels><?xml version="1.0" encoding="UTF-8" standalone="yes"?>
<Relationships xmlns="http://schemas.openxmlformats.org/package/2006/relationships"><Relationship Id="rId3" Type="http://schemas.openxmlformats.org/officeDocument/2006/relationships/hyperlink" Target="https://global.act.org/content/global/en/products-and-services/the-act-non-us/registration.html" TargetMode="External"/><Relationship Id="rId2" Type="http://schemas.openxmlformats.org/officeDocument/2006/relationships/notesSlide" Target="../notesSlides/notesSlide7.xml"/><Relationship Id="rId1" Type="http://schemas.openxmlformats.org/officeDocument/2006/relationships/slideLayout" Target="../slideLayouts/slideLayout74.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92.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BDE33BF-F072-5EE1-5004-E815E0F26533}"/>
              </a:ext>
              <a:ext uri="{C183D7F6-B498-43B3-948B-1728B52AA6E4}">
                <adec:decorative xmlns:adec="http://schemas.microsoft.com/office/drawing/2017/decorative" val="1"/>
              </a:ext>
            </a:extLst>
          </p:cNvPr>
          <p:cNvPicPr>
            <a:picLocks noChangeAspect="1" noChangeArrowheads="1"/>
          </p:cNvPicPr>
          <p:nvPr/>
        </p:nvPicPr>
        <p:blipFill>
          <a:blip r:embed="rId3"/>
          <a:srcRect/>
          <a:stretch/>
        </p:blipFill>
        <p:spPr bwMode="auto">
          <a:xfrm>
            <a:off x="579121" y="1329559"/>
            <a:ext cx="4320560" cy="1194847"/>
          </a:xfrm>
          <a:prstGeom prst="rect">
            <a:avLst/>
          </a:prstGeom>
          <a:solidFill>
            <a:srgbClr val="FFFFFF"/>
          </a:solidFill>
        </p:spPr>
      </p:pic>
      <p:sp>
        <p:nvSpPr>
          <p:cNvPr id="2" name="Title 1">
            <a:extLst>
              <a:ext uri="{FF2B5EF4-FFF2-40B4-BE49-F238E27FC236}">
                <a16:creationId xmlns:a16="http://schemas.microsoft.com/office/drawing/2014/main" id="{1A094CAB-C9E3-0BD6-6274-6FEE428BD4BC}"/>
              </a:ext>
            </a:extLst>
          </p:cNvPr>
          <p:cNvSpPr>
            <a:spLocks noGrp="1"/>
          </p:cNvSpPr>
          <p:nvPr>
            <p:ph type="title"/>
          </p:nvPr>
        </p:nvSpPr>
        <p:spPr>
          <a:xfrm>
            <a:off x="428767" y="2615609"/>
            <a:ext cx="11334466" cy="1325563"/>
          </a:xfrm>
        </p:spPr>
        <p:txBody>
          <a:bodyPr/>
          <a:lstStyle/>
          <a:p>
            <a:r>
              <a:rPr lang="en-US" sz="4400" b="0" i="0" u="none" strike="noStrike" cap="none" dirty="0"/>
              <a:t>International Computer Based Testing</a:t>
            </a:r>
            <a:br>
              <a:rPr lang="en-US" sz="4400" b="0" i="0" u="none" strike="noStrike" cap="none" dirty="0"/>
            </a:br>
            <a:r>
              <a:rPr lang="en-US" sz="4400" b="0" i="0" u="none" strike="noStrike" cap="none" dirty="0"/>
              <a:t>Test Center </a:t>
            </a:r>
            <a:r>
              <a:rPr lang="en-US" sz="4400" dirty="0"/>
              <a:t>Training</a:t>
            </a:r>
            <a:endParaRPr lang="en-US" dirty="0"/>
          </a:p>
        </p:txBody>
      </p:sp>
      <p:pic>
        <p:nvPicPr>
          <p:cNvPr id="6" name="Content Placeholder 6">
            <a:extLst>
              <a:ext uri="{FF2B5EF4-FFF2-40B4-BE49-F238E27FC236}">
                <a16:creationId xmlns:a16="http://schemas.microsoft.com/office/drawing/2014/main" id="{9BF1BF48-11A9-1E75-99F2-0992D3321940}"/>
              </a:ext>
              <a:ext uri="{C183D7F6-B498-43B3-948B-1728B52AA6E4}">
                <adec:decorative xmlns:adec="http://schemas.microsoft.com/office/drawing/2017/decorative" val="1"/>
              </a:ext>
            </a:extLst>
          </p:cNvPr>
          <p:cNvPicPr>
            <a:picLocks noGrp="1" noChangeAspect="1"/>
          </p:cNvPicPr>
          <p:nvPr>
            <p:ph idx="1"/>
          </p:nvPr>
        </p:nvPicPr>
        <p:blipFill>
          <a:blip r:embed="rId4"/>
          <a:stretch>
            <a:fillRect/>
          </a:stretch>
        </p:blipFill>
        <p:spPr>
          <a:xfrm>
            <a:off x="672877" y="6321456"/>
            <a:ext cx="1356005" cy="350714"/>
          </a:xfrm>
        </p:spPr>
      </p:pic>
      <p:sp>
        <p:nvSpPr>
          <p:cNvPr id="7" name="Slide Number Placeholder 3">
            <a:extLst>
              <a:ext uri="{FF2B5EF4-FFF2-40B4-BE49-F238E27FC236}">
                <a16:creationId xmlns:a16="http://schemas.microsoft.com/office/drawing/2014/main" id="{2E749D49-FE5C-2D9E-B7AC-AF37D6E1E7ED}"/>
              </a:ext>
            </a:extLst>
          </p:cNvPr>
          <p:cNvSpPr>
            <a:spLocks noGrp="1"/>
          </p:cNvSpPr>
          <p:nvPr>
            <p:ph type="sldNum" sz="quarter" idx="4"/>
          </p:nvPr>
        </p:nvSpPr>
        <p:spPr>
          <a:xfrm>
            <a:off x="2201421" y="6321456"/>
            <a:ext cx="1239047" cy="365125"/>
          </a:xfrm>
        </p:spPr>
        <p:txBody>
          <a:bodyPr/>
          <a:lstStyle/>
          <a:p>
            <a:pPr>
              <a:spcAft>
                <a:spcPts val="600"/>
              </a:spcAft>
            </a:pPr>
            <a:r>
              <a:rPr lang="en-US" dirty="0"/>
              <a:t>CJ22519</a:t>
            </a:r>
          </a:p>
        </p:txBody>
      </p:sp>
    </p:spTree>
    <p:extLst>
      <p:ext uri="{BB962C8B-B14F-4D97-AF65-F5344CB8AC3E}">
        <p14:creationId xmlns:p14="http://schemas.microsoft.com/office/powerpoint/2010/main" val="1075206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ACA54-620E-EA47-8A86-6D7E87AD565B}"/>
              </a:ext>
            </a:extLst>
          </p:cNvPr>
          <p:cNvSpPr>
            <a:spLocks noGrp="1"/>
          </p:cNvSpPr>
          <p:nvPr>
            <p:ph type="title"/>
          </p:nvPr>
        </p:nvSpPr>
        <p:spPr>
          <a:xfrm>
            <a:off x="400334" y="1403498"/>
            <a:ext cx="11334466" cy="1325563"/>
          </a:xfrm>
        </p:spPr>
        <p:txBody>
          <a:bodyPr/>
          <a:lstStyle/>
          <a:p>
            <a:r>
              <a:rPr kumimoji="0" lang="en-US" sz="4400" b="0" i="0" u="none" strike="noStrike" kern="1200" cap="none" spc="0" normalizeH="0" baseline="0" noProof="0" dirty="0">
                <a:ln>
                  <a:noFill/>
                </a:ln>
                <a:solidFill>
                  <a:srgbClr val="002E5D"/>
                </a:solidFill>
                <a:effectLst/>
                <a:uLnTx/>
                <a:uFillTx/>
                <a:latin typeface="+mn-lt"/>
                <a:ea typeface="Arial Black"/>
                <a:cs typeface="Arial Black"/>
                <a:sym typeface="Arial Black"/>
              </a:rPr>
              <a:t>Test Center </a:t>
            </a:r>
            <a:r>
              <a:rPr kumimoji="0" lang="en-US" sz="3600" b="0" i="0" u="none" strike="noStrike" kern="1200" cap="none" spc="0" normalizeH="0" baseline="0" noProof="0" dirty="0">
                <a:ln>
                  <a:noFill/>
                </a:ln>
                <a:solidFill>
                  <a:srgbClr val="002E5D"/>
                </a:solidFill>
                <a:effectLst/>
                <a:uLnTx/>
                <a:uFillTx/>
                <a:latin typeface="+mn-lt"/>
                <a:ea typeface="Arial Black"/>
                <a:cs typeface="Arial Black"/>
                <a:sym typeface="Arial Black"/>
              </a:rPr>
              <a:t>Training</a:t>
            </a:r>
            <a:br>
              <a:rPr kumimoji="0" lang="en-US" sz="4400" b="0" i="0" u="none" strike="noStrike" kern="1200" cap="none" spc="0" normalizeH="0" baseline="0" noProof="0" dirty="0">
                <a:ln>
                  <a:noFill/>
                </a:ln>
                <a:solidFill>
                  <a:srgbClr val="002E5D"/>
                </a:solidFill>
                <a:effectLst/>
                <a:uLnTx/>
                <a:uFillTx/>
                <a:latin typeface="+mn-lt"/>
                <a:ea typeface="Arial Black"/>
                <a:cs typeface="Arial Black"/>
                <a:sym typeface="Arial Black"/>
              </a:rPr>
            </a:br>
            <a:endParaRPr lang="en-US" dirty="0"/>
          </a:p>
        </p:txBody>
      </p:sp>
      <p:sp>
        <p:nvSpPr>
          <p:cNvPr id="3" name="Content Placeholder 2">
            <a:extLst>
              <a:ext uri="{FF2B5EF4-FFF2-40B4-BE49-F238E27FC236}">
                <a16:creationId xmlns:a16="http://schemas.microsoft.com/office/drawing/2014/main" id="{12057F12-587F-8503-4E98-8F9ACB415985}"/>
              </a:ext>
            </a:extLst>
          </p:cNvPr>
          <p:cNvSpPr>
            <a:spLocks noGrp="1"/>
          </p:cNvSpPr>
          <p:nvPr>
            <p:ph idx="1"/>
          </p:nvPr>
        </p:nvSpPr>
        <p:spPr>
          <a:xfrm>
            <a:off x="457200" y="2291317"/>
            <a:ext cx="11334466" cy="1828800"/>
          </a:xfrm>
        </p:spPr>
        <p:txBody>
          <a:bodyPr>
            <a:noAutofit/>
          </a:bodyPr>
          <a:lstStyle/>
          <a:p>
            <a:pPr marL="0" marR="0" lvl="0" indent="0" algn="l" defTabSz="914400" rtl="0" eaLnBrk="1" fontAlgn="auto" latinLnBrk="0" hangingPunct="1">
              <a:lnSpc>
                <a:spcPct val="90000"/>
              </a:lnSpc>
              <a:spcBef>
                <a:spcPts val="0"/>
              </a:spcBef>
              <a:spcAft>
                <a:spcPts val="0"/>
              </a:spcAft>
              <a:buClr>
                <a:schemeClr val="accent1"/>
              </a:buClr>
              <a:buSzPts val="3200"/>
              <a:buFont typeface="Noto Sans Symbols"/>
              <a:buNone/>
              <a:tabLst/>
              <a:defRPr/>
            </a:pPr>
            <a:r>
              <a:rPr kumimoji="0" lang="en-US" sz="5400" b="1" i="0" u="none" strike="noStrike" kern="1200" cap="none" spc="0" normalizeH="0" baseline="0" noProof="0" dirty="0">
                <a:ln>
                  <a:noFill/>
                </a:ln>
                <a:solidFill>
                  <a:schemeClr val="tx1"/>
                </a:solidFill>
                <a:effectLst/>
                <a:uLnTx/>
                <a:uFillTx/>
                <a:latin typeface="+mj-lt"/>
                <a:ea typeface="Arial"/>
                <a:cs typeface="Arial"/>
                <a:sym typeface="Arial"/>
              </a:rPr>
              <a:t>Role of the </a:t>
            </a:r>
          </a:p>
          <a:p>
            <a:pPr marL="0" marR="0" lvl="0" indent="0" algn="l" defTabSz="914400" rtl="0" eaLnBrk="1" fontAlgn="auto" latinLnBrk="0" hangingPunct="1">
              <a:lnSpc>
                <a:spcPct val="90000"/>
              </a:lnSpc>
              <a:spcBef>
                <a:spcPts val="0"/>
              </a:spcBef>
              <a:spcAft>
                <a:spcPts val="0"/>
              </a:spcAft>
              <a:buClr>
                <a:schemeClr val="accent1"/>
              </a:buClr>
              <a:buSzPts val="3200"/>
              <a:buFont typeface="Noto Sans Symbols"/>
              <a:buNone/>
              <a:tabLst/>
              <a:defRPr/>
            </a:pPr>
            <a:r>
              <a:rPr kumimoji="0" lang="en-US" sz="5400" b="1" i="0" u="none" strike="noStrike" kern="1200" cap="none" spc="0" normalizeH="0" baseline="0" noProof="0" dirty="0">
                <a:ln>
                  <a:noFill/>
                </a:ln>
                <a:solidFill>
                  <a:schemeClr val="tx1"/>
                </a:solidFill>
                <a:effectLst/>
                <a:uLnTx/>
                <a:uFillTx/>
                <a:latin typeface="+mj-lt"/>
                <a:ea typeface="Arial"/>
                <a:cs typeface="Arial"/>
                <a:sym typeface="Arial"/>
              </a:rPr>
              <a:t>Test Centers</a:t>
            </a:r>
            <a:endParaRPr lang="en-US" sz="5400" dirty="0"/>
          </a:p>
        </p:txBody>
      </p:sp>
      <p:pic>
        <p:nvPicPr>
          <p:cNvPr id="5" name="Content Placeholder 6">
            <a:extLst>
              <a:ext uri="{FF2B5EF4-FFF2-40B4-BE49-F238E27FC236}">
                <a16:creationId xmlns:a16="http://schemas.microsoft.com/office/drawing/2014/main" id="{A9D1678A-46F8-6C06-5CF6-F39F3B6DE25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49362" y="6261166"/>
            <a:ext cx="1356005" cy="350714"/>
          </a:xfrm>
          <a:prstGeom prst="rect">
            <a:avLst/>
          </a:prstGeom>
        </p:spPr>
      </p:pic>
      <p:sp>
        <p:nvSpPr>
          <p:cNvPr id="4" name="Slide Number Placeholder 3">
            <a:extLst>
              <a:ext uri="{FF2B5EF4-FFF2-40B4-BE49-F238E27FC236}">
                <a16:creationId xmlns:a16="http://schemas.microsoft.com/office/drawing/2014/main" id="{933FF42E-FF8E-E039-84FB-52E1D1D58947}"/>
              </a:ext>
            </a:extLst>
          </p:cNvPr>
          <p:cNvSpPr>
            <a:spLocks noGrp="1"/>
          </p:cNvSpPr>
          <p:nvPr>
            <p:ph type="sldNum" sz="quarter" idx="4"/>
          </p:nvPr>
        </p:nvSpPr>
        <p:spPr/>
        <p:txBody>
          <a:bodyPr/>
          <a:lstStyle/>
          <a:p>
            <a:fld id="{A98EA350-6A5F-1B4A-8576-5D34B75D4A95}" type="slidenum">
              <a:rPr lang="en-US" smtClean="0"/>
              <a:pPr/>
              <a:t>2</a:t>
            </a:fld>
            <a:endParaRPr lang="en-US" dirty="0"/>
          </a:p>
        </p:txBody>
      </p:sp>
    </p:spTree>
    <p:extLst>
      <p:ext uri="{BB962C8B-B14F-4D97-AF65-F5344CB8AC3E}">
        <p14:creationId xmlns:p14="http://schemas.microsoft.com/office/powerpoint/2010/main" val="3388817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CBC49A-102F-6D7B-721A-C96E0EF70CE0}"/>
              </a:ext>
            </a:extLst>
          </p:cNvPr>
          <p:cNvSpPr>
            <a:spLocks noGrp="1"/>
          </p:cNvSpPr>
          <p:nvPr>
            <p:ph type="body" idx="1"/>
          </p:nvPr>
        </p:nvSpPr>
        <p:spPr>
          <a:xfrm>
            <a:off x="457200" y="1038373"/>
            <a:ext cx="11369842" cy="823912"/>
          </a:xfrm>
        </p:spPr>
        <p:txBody>
          <a:bodyPr>
            <a:normAutofit/>
          </a:bodyPr>
          <a:lstStyle/>
          <a:p>
            <a:r>
              <a:rPr lang="en-US" sz="3600" b="1" dirty="0">
                <a:latin typeface="+mj-lt"/>
              </a:rPr>
              <a:t>Role of the Test Centers</a:t>
            </a:r>
            <a:endParaRPr lang="en-US" sz="3600" b="1" dirty="0"/>
          </a:p>
        </p:txBody>
      </p:sp>
      <p:sp>
        <p:nvSpPr>
          <p:cNvPr id="3" name="Content Placeholder 2">
            <a:extLst>
              <a:ext uri="{FF2B5EF4-FFF2-40B4-BE49-F238E27FC236}">
                <a16:creationId xmlns:a16="http://schemas.microsoft.com/office/drawing/2014/main" id="{8437F048-D73E-C8D3-5B10-64F5F97D855E}"/>
              </a:ext>
            </a:extLst>
          </p:cNvPr>
          <p:cNvSpPr>
            <a:spLocks noGrp="1"/>
          </p:cNvSpPr>
          <p:nvPr>
            <p:ph sz="half" idx="2"/>
          </p:nvPr>
        </p:nvSpPr>
        <p:spPr>
          <a:xfrm>
            <a:off x="435934" y="1661486"/>
            <a:ext cx="11369842" cy="4260850"/>
          </a:xfrm>
        </p:spPr>
        <p:txBody>
          <a:bodyPr/>
          <a:lstStyle/>
          <a:p>
            <a:pPr marL="50800" indent="0">
              <a:spcBef>
                <a:spcPts val="1000"/>
              </a:spcBef>
              <a:buClr>
                <a:srgbClr val="000000"/>
              </a:buClr>
              <a:buSzPts val="2800"/>
            </a:pPr>
            <a:r>
              <a:rPr lang="en-US" dirty="0"/>
              <a:t>Prepare test centers for computer-based testing (CBT)</a:t>
            </a:r>
          </a:p>
          <a:p>
            <a:pPr marL="914400" lvl="1" indent="-406400" rtl="0">
              <a:spcBef>
                <a:spcPts val="0"/>
              </a:spcBef>
              <a:spcAft>
                <a:spcPts val="0"/>
              </a:spcAft>
              <a:buClr>
                <a:srgbClr val="000000"/>
              </a:buClr>
              <a:buSzPts val="2800"/>
              <a:buFont typeface="Calibri"/>
              <a:buChar char="○"/>
            </a:pPr>
            <a:endParaRPr lang="en-US" sz="2800" dirty="0"/>
          </a:p>
          <a:p>
            <a:pPr marL="914400" lvl="1" indent="-406400" rtl="0">
              <a:spcBef>
                <a:spcPts val="0"/>
              </a:spcBef>
              <a:spcAft>
                <a:spcPts val="0"/>
              </a:spcAft>
              <a:buClr>
                <a:srgbClr val="000000"/>
              </a:buClr>
              <a:buSzPts val="2800"/>
              <a:buFont typeface="Calibri"/>
              <a:buChar char="○"/>
            </a:pPr>
            <a:r>
              <a:rPr lang="en-US" sz="2800" dirty="0"/>
              <a:t>Provide facilities and staff for testing.</a:t>
            </a:r>
          </a:p>
          <a:p>
            <a:pPr marL="914400" lvl="1" indent="-406400" rtl="0">
              <a:spcBef>
                <a:spcPts val="0"/>
              </a:spcBef>
              <a:spcAft>
                <a:spcPts val="0"/>
              </a:spcAft>
              <a:buClr>
                <a:srgbClr val="000000"/>
              </a:buClr>
              <a:buSzPts val="2800"/>
              <a:buFont typeface="Calibri"/>
              <a:buChar char="○"/>
            </a:pPr>
            <a:r>
              <a:rPr lang="en-US" sz="2800" dirty="0"/>
              <a:t>Require all staff to view this training.</a:t>
            </a:r>
          </a:p>
          <a:p>
            <a:pPr marL="914400" lvl="1" indent="-406400" rtl="0">
              <a:spcBef>
                <a:spcPts val="0"/>
              </a:spcBef>
              <a:spcAft>
                <a:spcPts val="0"/>
              </a:spcAft>
              <a:buClr>
                <a:srgbClr val="000000"/>
              </a:buClr>
              <a:buSzPts val="2800"/>
              <a:buFont typeface="Calibri"/>
              <a:buChar char="○"/>
            </a:pPr>
            <a:r>
              <a:rPr lang="en-US" sz="2800" dirty="0"/>
              <a:t>Require all staff to read the Administration Manual.</a:t>
            </a:r>
          </a:p>
          <a:p>
            <a:pPr marL="914400" lvl="1" indent="-406400" rtl="0">
              <a:spcBef>
                <a:spcPts val="0"/>
              </a:spcBef>
              <a:spcAft>
                <a:spcPts val="0"/>
              </a:spcAft>
              <a:buClr>
                <a:srgbClr val="000000"/>
              </a:buClr>
              <a:buSzPts val="2800"/>
              <a:buFont typeface="Calibri"/>
              <a:buChar char="○"/>
            </a:pPr>
            <a:r>
              <a:rPr lang="en-US" sz="2800" dirty="0"/>
              <a:t>Setup computer equipment needed for testing.</a:t>
            </a:r>
          </a:p>
          <a:p>
            <a:pPr marL="914400" lvl="1" indent="-406400" rtl="0">
              <a:spcBef>
                <a:spcPts val="0"/>
              </a:spcBef>
              <a:spcAft>
                <a:spcPts val="0"/>
              </a:spcAft>
              <a:buClr>
                <a:srgbClr val="000000"/>
              </a:buClr>
              <a:buSzPts val="2800"/>
              <a:buFont typeface="Calibri"/>
              <a:buChar char="○"/>
            </a:pPr>
            <a:r>
              <a:rPr lang="en-US" sz="2800" dirty="0"/>
              <a:t>Perform steps to verify your test center readiness.</a:t>
            </a:r>
          </a:p>
          <a:p>
            <a:pPr marL="914400" lvl="1" indent="-406400" rtl="0">
              <a:spcBef>
                <a:spcPts val="0"/>
              </a:spcBef>
              <a:spcAft>
                <a:spcPts val="0"/>
              </a:spcAft>
              <a:buClr>
                <a:srgbClr val="000000"/>
              </a:buClr>
              <a:buSzPts val="2800"/>
              <a:buFont typeface="Calibri"/>
              <a:buChar char="○"/>
            </a:pPr>
            <a:r>
              <a:rPr lang="en-US" sz="2800" dirty="0"/>
              <a:t>Administer tests according to ACT procedures.</a:t>
            </a:r>
          </a:p>
          <a:p>
            <a:pPr marL="914400" lvl="1" indent="-406400" rtl="0">
              <a:spcBef>
                <a:spcPts val="0"/>
              </a:spcBef>
              <a:spcAft>
                <a:spcPts val="0"/>
              </a:spcAft>
              <a:buClr>
                <a:srgbClr val="000000"/>
              </a:buClr>
              <a:buSzPts val="2800"/>
              <a:buFont typeface="Calibri"/>
              <a:buChar char="○"/>
            </a:pPr>
            <a:r>
              <a:rPr lang="en-US" sz="2800" dirty="0"/>
              <a:t>Complete and return Test Administrator materials to ACT.</a:t>
            </a:r>
          </a:p>
          <a:p>
            <a:pPr marL="0" indent="0">
              <a:buNone/>
            </a:pPr>
            <a:endParaRPr lang="en-US" dirty="0"/>
          </a:p>
        </p:txBody>
      </p:sp>
      <p:pic>
        <p:nvPicPr>
          <p:cNvPr id="5" name="Content Placeholder 6">
            <a:extLst>
              <a:ext uri="{FF2B5EF4-FFF2-40B4-BE49-F238E27FC236}">
                <a16:creationId xmlns:a16="http://schemas.microsoft.com/office/drawing/2014/main" id="{E2BE0483-3B3F-2121-F9CF-4821F524D8C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49362" y="6261166"/>
            <a:ext cx="1356005" cy="350714"/>
          </a:xfrm>
          <a:prstGeom prst="rect">
            <a:avLst/>
          </a:prstGeom>
        </p:spPr>
      </p:pic>
      <p:sp>
        <p:nvSpPr>
          <p:cNvPr id="4" name="Slide Number Placeholder 3">
            <a:extLst>
              <a:ext uri="{FF2B5EF4-FFF2-40B4-BE49-F238E27FC236}">
                <a16:creationId xmlns:a16="http://schemas.microsoft.com/office/drawing/2014/main" id="{1C658212-57F7-DCA6-CDEB-E26D15BCB4F3}"/>
              </a:ext>
            </a:extLst>
          </p:cNvPr>
          <p:cNvSpPr>
            <a:spLocks noGrp="1"/>
          </p:cNvSpPr>
          <p:nvPr>
            <p:ph type="sldNum" sz="quarter" idx="4"/>
          </p:nvPr>
        </p:nvSpPr>
        <p:spPr/>
        <p:txBody>
          <a:bodyPr/>
          <a:lstStyle/>
          <a:p>
            <a:fld id="{A98EA350-6A5F-1B4A-8576-5D34B75D4A95}" type="slidenum">
              <a:rPr lang="en-US" smtClean="0"/>
              <a:pPr/>
              <a:t>3</a:t>
            </a:fld>
            <a:endParaRPr lang="en-US" dirty="0"/>
          </a:p>
        </p:txBody>
      </p:sp>
    </p:spTree>
    <p:extLst>
      <p:ext uri="{BB962C8B-B14F-4D97-AF65-F5344CB8AC3E}">
        <p14:creationId xmlns:p14="http://schemas.microsoft.com/office/powerpoint/2010/main" val="119080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6560"/>
            <a:ext cx="11334466" cy="1325563"/>
          </a:xfrm>
        </p:spPr>
        <p:txBody>
          <a:bodyPr anchor="ctr">
            <a:normAutofit/>
          </a:bodyPr>
          <a:lstStyle/>
          <a:p>
            <a:r>
              <a:rPr lang="en-US" dirty="0">
                <a:latin typeface="+mj-lt"/>
              </a:rPr>
              <a:t>Resources</a:t>
            </a:r>
          </a:p>
        </p:txBody>
      </p:sp>
      <p:sp>
        <p:nvSpPr>
          <p:cNvPr id="4" name="Content Placeholder 3"/>
          <p:cNvSpPr>
            <a:spLocks noGrp="1"/>
          </p:cNvSpPr>
          <p:nvPr>
            <p:ph idx="1"/>
          </p:nvPr>
        </p:nvSpPr>
        <p:spPr>
          <a:xfrm>
            <a:off x="457200" y="1600200"/>
            <a:ext cx="11334466" cy="4351338"/>
          </a:xfrm>
        </p:spPr>
        <p:txBody>
          <a:bodyPr vert="horz" lIns="91440" tIns="45720" rIns="91440" bIns="45720" rtlCol="0" anchor="t">
            <a:normAutofit/>
          </a:bodyPr>
          <a:lstStyle/>
          <a:p>
            <a:pPr marL="342900">
              <a:buFont typeface="Arial" panose="020B0604020202020204" pitchFamily="34" charset="0"/>
              <a:buChar char="•"/>
            </a:pPr>
            <a:r>
              <a:rPr lang="en-US" sz="2000" dirty="0">
                <a:latin typeface="Montserrat"/>
                <a:hlinkClick r:id="rId3"/>
              </a:rPr>
              <a:t>International CBT Website</a:t>
            </a:r>
            <a:r>
              <a:rPr lang="en-US" sz="2000" dirty="0">
                <a:latin typeface="Montserrat"/>
              </a:rPr>
              <a:t> (</a:t>
            </a:r>
            <a:r>
              <a:rPr lang="en-US" sz="2000" dirty="0">
                <a:latin typeface="Montserrat"/>
                <a:hlinkClick r:id="rId4"/>
              </a:rPr>
              <a:t>https://www.act.org/content/act/en/products-and-services/the-act/international-cbt.html</a:t>
            </a:r>
            <a:r>
              <a:rPr lang="en-US" sz="2000" dirty="0">
                <a:latin typeface="Montserrat"/>
              </a:rPr>
              <a:t>) </a:t>
            </a:r>
          </a:p>
          <a:p>
            <a:pPr marL="342900"/>
            <a:r>
              <a:rPr lang="en-US" sz="2000" dirty="0">
                <a:latin typeface="Montserrat"/>
                <a:hlinkClick r:id="rId5"/>
              </a:rPr>
              <a:t>Administration Manual</a:t>
            </a:r>
            <a:r>
              <a:rPr lang="en-US" sz="2000" dirty="0">
                <a:latin typeface="Montserrat"/>
              </a:rPr>
              <a:t>   (</a:t>
            </a:r>
            <a:r>
              <a:rPr lang="en-US" sz="2000" dirty="0">
                <a:latin typeface="Montserrat"/>
                <a:hlinkClick r:id="rId5"/>
              </a:rPr>
              <a:t>https://www.act.org/content/dam/act/secured/documents/ACT-Intl-CBT-AdminManual.pdf</a:t>
            </a:r>
            <a:r>
              <a:rPr lang="en-US" sz="2000" dirty="0">
                <a:latin typeface="Montserrat"/>
              </a:rPr>
              <a:t>)</a:t>
            </a:r>
          </a:p>
          <a:p>
            <a:pPr marL="342900">
              <a:buFont typeface="Arial" panose="020B0604020202020204" pitchFamily="34" charset="0"/>
              <a:buChar char="•"/>
            </a:pPr>
            <a:r>
              <a:rPr lang="en-US" sz="2000" dirty="0">
                <a:latin typeface="Montserrat"/>
                <a:hlinkClick r:id="rId6"/>
              </a:rPr>
              <a:t>Technical Guide</a:t>
            </a:r>
            <a:r>
              <a:rPr lang="en-US" sz="2000" dirty="0">
                <a:latin typeface="Montserrat"/>
              </a:rPr>
              <a:t> (</a:t>
            </a:r>
            <a:r>
              <a:rPr lang="en-US" sz="2000" dirty="0">
                <a:latin typeface="Montserrat"/>
                <a:hlinkClick r:id="rId6"/>
              </a:rPr>
              <a:t>https://www.act.org/content/dam/act/secured/documents/ACTIntl-CBT-TechnicalGuide.pdf</a:t>
            </a:r>
            <a:r>
              <a:rPr lang="en-US" sz="2000" dirty="0">
                <a:latin typeface="Montserrat"/>
              </a:rPr>
              <a:t>)</a:t>
            </a:r>
          </a:p>
          <a:p>
            <a:pPr marL="342900">
              <a:buFont typeface="Arial" panose="020B0604020202020204" pitchFamily="34" charset="0"/>
              <a:buChar char="•"/>
            </a:pPr>
            <a:r>
              <a:rPr lang="en-US" sz="2000" dirty="0">
                <a:latin typeface="Montserrat"/>
                <a:hlinkClick r:id="rId7"/>
              </a:rPr>
              <a:t>Global Proctoring System</a:t>
            </a:r>
            <a:r>
              <a:rPr lang="en-US" sz="2000" dirty="0">
                <a:latin typeface="Montserrat"/>
              </a:rPr>
              <a:t> (</a:t>
            </a:r>
            <a:r>
              <a:rPr lang="en-US" sz="2000" dirty="0">
                <a:hlinkClick r:id="rId8" tooltip="https://gps.psiexams.com/login"/>
              </a:rPr>
              <a:t>https://gps.psiexams.com/login</a:t>
            </a:r>
            <a:r>
              <a:rPr lang="en-US" sz="1400" dirty="0"/>
              <a:t>)</a:t>
            </a:r>
            <a:endParaRPr lang="en-US" sz="2000" dirty="0">
              <a:latin typeface="Montserrat"/>
            </a:endParaRPr>
          </a:p>
          <a:p>
            <a:pPr marL="342900">
              <a:buFont typeface="Arial" panose="020B0604020202020204" pitchFamily="34" charset="0"/>
              <a:buChar char="•"/>
            </a:pPr>
            <a:r>
              <a:rPr lang="en-US" sz="2000" dirty="0">
                <a:latin typeface="Montserrat"/>
                <a:hlinkClick r:id="rId9"/>
              </a:rPr>
              <a:t>Roster Report Site</a:t>
            </a:r>
            <a:r>
              <a:rPr lang="en-US" sz="2000" dirty="0">
                <a:latin typeface="Montserrat"/>
              </a:rPr>
              <a:t> (</a:t>
            </a:r>
            <a:r>
              <a:rPr lang="en-US" sz="2000" dirty="0">
                <a:latin typeface="Montserrat"/>
                <a:hlinkClick r:id="rId9"/>
              </a:rPr>
              <a:t>https://data.psiexams.com/</a:t>
            </a:r>
            <a:r>
              <a:rPr lang="en-US" sz="2000" dirty="0">
                <a:latin typeface="Montserrat"/>
              </a:rPr>
              <a:t>) </a:t>
            </a:r>
          </a:p>
          <a:p>
            <a:pPr marL="342900">
              <a:buFont typeface="Arial" panose="020B0604020202020204" pitchFamily="34" charset="0"/>
              <a:buChar char="•"/>
            </a:pPr>
            <a:r>
              <a:rPr lang="en-US" sz="2000" dirty="0">
                <a:latin typeface="Montserrat"/>
                <a:hlinkClick r:id="rId10"/>
              </a:rPr>
              <a:t>CBT Readiness Pass/Fail Form</a:t>
            </a:r>
            <a:r>
              <a:rPr lang="en-US" sz="2000" dirty="0">
                <a:latin typeface="Montserrat"/>
              </a:rPr>
              <a:t> (</a:t>
            </a:r>
            <a:r>
              <a:rPr lang="en-US" sz="2000" dirty="0">
                <a:latin typeface="Montserrat"/>
                <a:hlinkClick r:id="rId10"/>
              </a:rPr>
              <a:t>https://pages2.act.org/cbt-readiness.html?_ga=2.105354954.87724848.1542306082-287914930.1525362258</a:t>
            </a:r>
            <a:r>
              <a:rPr lang="en-US" sz="2000" dirty="0">
                <a:latin typeface="Montserrat"/>
              </a:rPr>
              <a:t>) </a:t>
            </a:r>
          </a:p>
        </p:txBody>
      </p:sp>
      <p:pic>
        <p:nvPicPr>
          <p:cNvPr id="6" name="Content Placeholder 6">
            <a:extLst>
              <a:ext uri="{FF2B5EF4-FFF2-40B4-BE49-F238E27FC236}">
                <a16:creationId xmlns:a16="http://schemas.microsoft.com/office/drawing/2014/main" id="{860C9C11-2C4A-16DB-5BBB-E682A308B797}"/>
              </a:ext>
              <a:ext uri="{C183D7F6-B498-43B3-948B-1728B52AA6E4}">
                <adec:decorative xmlns:adec="http://schemas.microsoft.com/office/drawing/2017/decorative" val="1"/>
              </a:ext>
            </a:extLst>
          </p:cNvPr>
          <p:cNvPicPr>
            <a:picLocks noChangeAspect="1"/>
          </p:cNvPicPr>
          <p:nvPr/>
        </p:nvPicPr>
        <p:blipFill>
          <a:blip r:embed="rId11"/>
          <a:stretch>
            <a:fillRect/>
          </a:stretch>
        </p:blipFill>
        <p:spPr>
          <a:xfrm>
            <a:off x="749362" y="6261166"/>
            <a:ext cx="1356005" cy="350714"/>
          </a:xfrm>
          <a:prstGeom prst="rect">
            <a:avLst/>
          </a:prstGeom>
        </p:spPr>
      </p:pic>
      <p:sp>
        <p:nvSpPr>
          <p:cNvPr id="5" name="Slide Number Placeholder 4">
            <a:extLst>
              <a:ext uri="{FF2B5EF4-FFF2-40B4-BE49-F238E27FC236}">
                <a16:creationId xmlns:a16="http://schemas.microsoft.com/office/drawing/2014/main" id="{7514FDFE-7BBB-A48D-ADAE-268C81D31960}"/>
              </a:ext>
            </a:extLst>
          </p:cNvPr>
          <p:cNvSpPr>
            <a:spLocks noGrp="1"/>
          </p:cNvSpPr>
          <p:nvPr>
            <p:ph type="sldNum" sz="quarter" idx="4"/>
          </p:nvPr>
        </p:nvSpPr>
        <p:spPr/>
        <p:txBody>
          <a:bodyPr/>
          <a:lstStyle/>
          <a:p>
            <a:fld id="{A98EA350-6A5F-1B4A-8576-5D34B75D4A95}" type="slidenum">
              <a:rPr lang="en-US" smtClean="0"/>
              <a:pPr/>
              <a:t>4</a:t>
            </a:fld>
            <a:endParaRPr lang="en-US" dirty="0"/>
          </a:p>
        </p:txBody>
      </p:sp>
    </p:spTree>
    <p:extLst>
      <p:ext uri="{BB962C8B-B14F-4D97-AF65-F5344CB8AC3E}">
        <p14:creationId xmlns:p14="http://schemas.microsoft.com/office/powerpoint/2010/main" val="1692322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41960"/>
            <a:ext cx="11369842" cy="894080"/>
          </a:xfrm>
        </p:spPr>
        <p:txBody>
          <a:bodyPr anchor="ctr">
            <a:normAutofit/>
          </a:bodyPr>
          <a:lstStyle/>
          <a:p>
            <a:r>
              <a:rPr lang="en-US" dirty="0">
                <a:latin typeface="Montserrat Medium"/>
              </a:rPr>
              <a:t>Prepare Staff</a:t>
            </a:r>
          </a:p>
        </p:txBody>
      </p:sp>
      <p:sp>
        <p:nvSpPr>
          <p:cNvPr id="9" name="Text Placeholder 8"/>
          <p:cNvSpPr>
            <a:spLocks noGrp="1"/>
          </p:cNvSpPr>
          <p:nvPr>
            <p:ph type="body" idx="1"/>
          </p:nvPr>
        </p:nvSpPr>
        <p:spPr>
          <a:xfrm>
            <a:off x="457200" y="1382631"/>
            <a:ext cx="11369842" cy="578884"/>
          </a:xfrm>
        </p:spPr>
        <p:txBody>
          <a:bodyPr anchor="t">
            <a:normAutofit/>
          </a:bodyPr>
          <a:lstStyle/>
          <a:p>
            <a:r>
              <a:rPr lang="en-US" dirty="0"/>
              <a:t>Resources: Administration Manual &amp; Technical Guide</a:t>
            </a:r>
          </a:p>
        </p:txBody>
      </p:sp>
      <p:sp>
        <p:nvSpPr>
          <p:cNvPr id="4" name="Content Placeholder 3"/>
          <p:cNvSpPr>
            <a:spLocks noGrp="1"/>
          </p:cNvSpPr>
          <p:nvPr>
            <p:ph sz="half" idx="2"/>
          </p:nvPr>
        </p:nvSpPr>
        <p:spPr>
          <a:xfrm>
            <a:off x="457200" y="2036977"/>
            <a:ext cx="10738884" cy="4260850"/>
          </a:xfrm>
        </p:spPr>
        <p:txBody>
          <a:bodyPr>
            <a:normAutofit lnSpcReduction="10000"/>
          </a:bodyPr>
          <a:lstStyle/>
          <a:p>
            <a:pPr marL="342900" indent="-342900">
              <a:buFont typeface="Arial" panose="020B0604020202020204" pitchFamily="34" charset="0"/>
              <a:buChar char="•"/>
            </a:pPr>
            <a:r>
              <a:rPr lang="en-US" sz="2600" dirty="0"/>
              <a:t>Be sure all testing staff reads and understands the </a:t>
            </a:r>
            <a:r>
              <a:rPr lang="en-US" sz="2600" i="1" dirty="0"/>
              <a:t>Administration Manual</a:t>
            </a:r>
          </a:p>
          <a:p>
            <a:pPr marL="342900" indent="-342900">
              <a:buFont typeface="Arial" panose="020B0604020202020204" pitchFamily="34" charset="0"/>
              <a:buChar char="•"/>
            </a:pPr>
            <a:r>
              <a:rPr lang="en-US" sz="2600" dirty="0"/>
              <a:t>All staff should be familiar with the International CBT Website</a:t>
            </a:r>
          </a:p>
          <a:p>
            <a:pPr marL="342900" indent="-342900">
              <a:buFont typeface="Arial" panose="020B0604020202020204" pitchFamily="34" charset="0"/>
              <a:buChar char="•"/>
            </a:pPr>
            <a:r>
              <a:rPr lang="en-US" sz="2600" dirty="0"/>
              <a:t>Technical coordinator should read and be familiar with the </a:t>
            </a:r>
            <a:r>
              <a:rPr lang="en-US" sz="2600" i="1" dirty="0"/>
              <a:t>Technical Guide</a:t>
            </a:r>
          </a:p>
          <a:p>
            <a:pPr marL="342900" indent="-342900">
              <a:buFont typeface="Arial" panose="020B0604020202020204" pitchFamily="34" charset="0"/>
              <a:buChar char="•"/>
            </a:pPr>
            <a:r>
              <a:rPr lang="en-US" sz="2600" dirty="0"/>
              <a:t>All staff must attended a training conducted by the test coordinator prior to test day.</a:t>
            </a:r>
          </a:p>
          <a:p>
            <a:pPr marL="342900" indent="-342900">
              <a:buFont typeface="Arial" panose="020B0604020202020204" pitchFamily="34" charset="0"/>
              <a:buChar char="•"/>
            </a:pPr>
            <a:r>
              <a:rPr lang="en-US" sz="2600" dirty="0"/>
              <a:t>Testing staff roles and responsibilities, as well as the number of staff required, who may act as staff, and additional information about preparation is outlined in the </a:t>
            </a:r>
            <a:r>
              <a:rPr lang="en-US" sz="2600" i="1" dirty="0"/>
              <a:t>Administration Manual</a:t>
            </a:r>
          </a:p>
        </p:txBody>
      </p:sp>
      <p:pic>
        <p:nvPicPr>
          <p:cNvPr id="7" name="Content Placeholder 6">
            <a:extLst>
              <a:ext uri="{FF2B5EF4-FFF2-40B4-BE49-F238E27FC236}">
                <a16:creationId xmlns:a16="http://schemas.microsoft.com/office/drawing/2014/main" id="{A212584A-1170-1594-0529-8625E123CA9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49362" y="6261166"/>
            <a:ext cx="1356005" cy="350714"/>
          </a:xfrm>
          <a:prstGeom prst="rect">
            <a:avLst/>
          </a:prstGeom>
        </p:spPr>
      </p:pic>
      <p:sp>
        <p:nvSpPr>
          <p:cNvPr id="6" name="Slide Number Placeholder 5">
            <a:extLst>
              <a:ext uri="{FF2B5EF4-FFF2-40B4-BE49-F238E27FC236}">
                <a16:creationId xmlns:a16="http://schemas.microsoft.com/office/drawing/2014/main" id="{1813769D-5457-2014-CE5B-3A71A821654F}"/>
              </a:ext>
            </a:extLst>
          </p:cNvPr>
          <p:cNvSpPr>
            <a:spLocks noGrp="1"/>
          </p:cNvSpPr>
          <p:nvPr>
            <p:ph type="sldNum" sz="quarter" idx="4"/>
          </p:nvPr>
        </p:nvSpPr>
        <p:spPr/>
        <p:txBody>
          <a:bodyPr/>
          <a:lstStyle/>
          <a:p>
            <a:fld id="{A98EA350-6A5F-1B4A-8576-5D34B75D4A95}" type="slidenum">
              <a:rPr lang="en-US" smtClean="0"/>
              <a:pPr/>
              <a:t>5</a:t>
            </a:fld>
            <a:endParaRPr lang="en-US" dirty="0"/>
          </a:p>
        </p:txBody>
      </p:sp>
    </p:spTree>
    <p:extLst>
      <p:ext uri="{BB962C8B-B14F-4D97-AF65-F5344CB8AC3E}">
        <p14:creationId xmlns:p14="http://schemas.microsoft.com/office/powerpoint/2010/main" val="2643688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649015"/>
            <a:ext cx="11369842" cy="766046"/>
          </a:xfrm>
        </p:spPr>
        <p:txBody>
          <a:bodyPr anchor="ctr">
            <a:normAutofit/>
          </a:bodyPr>
          <a:lstStyle/>
          <a:p>
            <a:r>
              <a:rPr lang="en-US" dirty="0">
                <a:latin typeface="+mj-lt"/>
              </a:rPr>
              <a:t>Prepare Facilities</a:t>
            </a:r>
          </a:p>
        </p:txBody>
      </p:sp>
      <p:sp>
        <p:nvSpPr>
          <p:cNvPr id="9" name="Text Placeholder 8"/>
          <p:cNvSpPr>
            <a:spLocks noGrp="1"/>
          </p:cNvSpPr>
          <p:nvPr>
            <p:ph type="body" idx="1"/>
          </p:nvPr>
        </p:nvSpPr>
        <p:spPr>
          <a:xfrm>
            <a:off x="457200" y="1454150"/>
            <a:ext cx="11369842" cy="578884"/>
          </a:xfrm>
        </p:spPr>
        <p:txBody>
          <a:bodyPr anchor="t">
            <a:normAutofit/>
          </a:bodyPr>
          <a:lstStyle/>
          <a:p>
            <a:r>
              <a:rPr lang="en-US" dirty="0"/>
              <a:t>Resource: </a:t>
            </a:r>
            <a:r>
              <a:rPr lang="en-US" i="1" dirty="0"/>
              <a:t>The ACT Technical Guide</a:t>
            </a:r>
          </a:p>
        </p:txBody>
      </p:sp>
      <p:sp>
        <p:nvSpPr>
          <p:cNvPr id="4" name="Content Placeholder 3"/>
          <p:cNvSpPr>
            <a:spLocks noGrp="1"/>
          </p:cNvSpPr>
          <p:nvPr>
            <p:ph sz="half" idx="2"/>
          </p:nvPr>
        </p:nvSpPr>
        <p:spPr>
          <a:xfrm>
            <a:off x="457201" y="2038350"/>
            <a:ext cx="10281684" cy="4260850"/>
          </a:xfrm>
        </p:spPr>
        <p:txBody>
          <a:bodyPr>
            <a:normAutofit/>
          </a:bodyPr>
          <a:lstStyle/>
          <a:p>
            <a:r>
              <a:rPr lang="en-US" sz="2000" b="1" dirty="0"/>
              <a:t>Contains detailed information and technical requirements for configuration of:</a:t>
            </a:r>
          </a:p>
          <a:p>
            <a:pPr lvl="1">
              <a:buFont typeface="Arial" panose="020B0604020202020204" pitchFamily="34" charset="0"/>
              <a:buChar char="•"/>
            </a:pPr>
            <a:r>
              <a:rPr lang="en-US" sz="2000" dirty="0"/>
              <a:t>Local Content Server</a:t>
            </a:r>
          </a:p>
          <a:p>
            <a:pPr lvl="1">
              <a:buFont typeface="Arial" panose="020B0604020202020204" pitchFamily="34" charset="0"/>
              <a:buChar char="•"/>
            </a:pPr>
            <a:r>
              <a:rPr lang="en-US" sz="2000" dirty="0"/>
              <a:t>Proctor PCs used for administration</a:t>
            </a:r>
          </a:p>
          <a:p>
            <a:pPr lvl="1">
              <a:buFont typeface="Arial" panose="020B0604020202020204" pitchFamily="34" charset="0"/>
              <a:buChar char="•"/>
            </a:pPr>
            <a:r>
              <a:rPr lang="en-US" sz="2000" dirty="0"/>
              <a:t>Examinee workstations used for testing</a:t>
            </a:r>
            <a:br>
              <a:rPr lang="en-US" sz="2000" dirty="0"/>
            </a:br>
            <a:endParaRPr lang="en-US" sz="2000" dirty="0"/>
          </a:p>
          <a:p>
            <a:r>
              <a:rPr lang="en-US" sz="2000" b="1" dirty="0"/>
              <a:t>Reminders: </a:t>
            </a:r>
            <a:endParaRPr lang="en-US" sz="2000" dirty="0"/>
          </a:p>
          <a:p>
            <a:pPr lvl="1">
              <a:buFont typeface="Arial" panose="020B0604020202020204" pitchFamily="34" charset="0"/>
              <a:buChar char="•"/>
            </a:pPr>
            <a:r>
              <a:rPr lang="en-US" sz="2000" dirty="0"/>
              <a:t>During the setup process, each examinee workstation will be set up with a seat number assigned to it</a:t>
            </a:r>
          </a:p>
          <a:p>
            <a:pPr lvl="1">
              <a:buFont typeface="Arial" panose="020B0604020202020204" pitchFamily="34" charset="0"/>
              <a:buChar char="•"/>
            </a:pPr>
            <a:r>
              <a:rPr lang="en-US" sz="2000" dirty="0"/>
              <a:t>The test coordinator and technical coordinator should work together to develop a plan for determining workstation seat numbers </a:t>
            </a:r>
          </a:p>
          <a:p>
            <a:pPr lvl="1">
              <a:buFont typeface="Arial" panose="020B0604020202020204" pitchFamily="34" charset="0"/>
              <a:buChar char="•"/>
            </a:pPr>
            <a:r>
              <a:rPr lang="en-US" sz="2000" dirty="0"/>
              <a:t>Seat number are assigned to the workstations by the technical coordinator during workstation setup</a:t>
            </a:r>
          </a:p>
        </p:txBody>
      </p:sp>
      <p:pic>
        <p:nvPicPr>
          <p:cNvPr id="7" name="Content Placeholder 6">
            <a:extLst>
              <a:ext uri="{FF2B5EF4-FFF2-40B4-BE49-F238E27FC236}">
                <a16:creationId xmlns:a16="http://schemas.microsoft.com/office/drawing/2014/main" id="{8CE4F084-0710-DE13-27BC-00D81E0DF79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49362" y="6261166"/>
            <a:ext cx="1356005" cy="350714"/>
          </a:xfrm>
          <a:prstGeom prst="rect">
            <a:avLst/>
          </a:prstGeom>
        </p:spPr>
      </p:pic>
      <p:sp>
        <p:nvSpPr>
          <p:cNvPr id="6" name="Slide Number Placeholder 5">
            <a:extLst>
              <a:ext uri="{FF2B5EF4-FFF2-40B4-BE49-F238E27FC236}">
                <a16:creationId xmlns:a16="http://schemas.microsoft.com/office/drawing/2014/main" id="{FC4EF226-BB4C-998D-CED9-A2882E23DF84}"/>
              </a:ext>
            </a:extLst>
          </p:cNvPr>
          <p:cNvSpPr>
            <a:spLocks noGrp="1"/>
          </p:cNvSpPr>
          <p:nvPr>
            <p:ph type="sldNum" sz="quarter" idx="4"/>
          </p:nvPr>
        </p:nvSpPr>
        <p:spPr/>
        <p:txBody>
          <a:bodyPr/>
          <a:lstStyle/>
          <a:p>
            <a:fld id="{A98EA350-6A5F-1B4A-8576-5D34B75D4A95}" type="slidenum">
              <a:rPr lang="en-US" smtClean="0"/>
              <a:pPr/>
              <a:t>6</a:t>
            </a:fld>
            <a:endParaRPr lang="en-US" dirty="0"/>
          </a:p>
        </p:txBody>
      </p:sp>
    </p:spTree>
    <p:extLst>
      <p:ext uri="{BB962C8B-B14F-4D97-AF65-F5344CB8AC3E}">
        <p14:creationId xmlns:p14="http://schemas.microsoft.com/office/powerpoint/2010/main" val="1909303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noGrp="1"/>
          </p:cNvSpPr>
          <p:nvPr>
            <p:ph type="title" idx="4294967295"/>
          </p:nvPr>
        </p:nvSpPr>
        <p:spPr>
          <a:xfrm>
            <a:off x="0" y="1128409"/>
            <a:ext cx="3428999" cy="4601183"/>
          </a:xfrm>
          <a:prstGeom prst="rect">
            <a:avLst/>
          </a:prstGeom>
          <a:solidFill>
            <a:schemeClr val="accent1"/>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0" i="0" u="none" strike="noStrike" kern="1200" cap="none" spc="-60" normalizeH="0" baseline="0" noProof="0" dirty="0">
                <a:ln>
                  <a:noFill/>
                </a:ln>
                <a:solidFill>
                  <a:srgbClr val="F9F9F9"/>
                </a:solidFill>
                <a:effectLst/>
                <a:uLnTx/>
                <a:uFillTx/>
                <a:latin typeface="+mj-lt"/>
                <a:ea typeface="+mj-ea"/>
                <a:cs typeface="+mj-cs"/>
                <a:sym typeface="Arial"/>
              </a:rPr>
              <a:t>ACT Systems</a:t>
            </a:r>
          </a:p>
        </p:txBody>
      </p:sp>
      <p:graphicFrame>
        <p:nvGraphicFramePr>
          <p:cNvPr id="10" name="Content Placeholder 9" descr="&quot; &quot;"/>
          <p:cNvGraphicFramePr>
            <a:graphicFrameLocks noGrp="1"/>
          </p:cNvGraphicFramePr>
          <p:nvPr>
            <p:ph idx="1"/>
            <p:extLst>
              <p:ext uri="{D42A27DB-BD31-4B8C-83A1-F6EECF244321}">
                <p14:modId xmlns:p14="http://schemas.microsoft.com/office/powerpoint/2010/main" val="101582836"/>
              </p:ext>
            </p:extLst>
          </p:nvPr>
        </p:nvGraphicFramePr>
        <p:xfrm>
          <a:off x="3756991" y="829340"/>
          <a:ext cx="7513521" cy="3501269"/>
        </p:xfrm>
        <a:graphic>
          <a:graphicData uri="http://schemas.openxmlformats.org/drawingml/2006/table">
            <a:tbl>
              <a:tblPr firstRow="1" bandRow="1">
                <a:tableStyleId>{21E4AEA4-8DFA-4A89-87EB-49C32662AFE0}</a:tableStyleId>
              </a:tblPr>
              <a:tblGrid>
                <a:gridCol w="3239269">
                  <a:extLst>
                    <a:ext uri="{9D8B030D-6E8A-4147-A177-3AD203B41FA5}">
                      <a16:colId xmlns:a16="http://schemas.microsoft.com/office/drawing/2014/main" val="20000"/>
                    </a:ext>
                  </a:extLst>
                </a:gridCol>
                <a:gridCol w="4274252">
                  <a:extLst>
                    <a:ext uri="{9D8B030D-6E8A-4147-A177-3AD203B41FA5}">
                      <a16:colId xmlns:a16="http://schemas.microsoft.com/office/drawing/2014/main" val="20001"/>
                    </a:ext>
                  </a:extLst>
                </a:gridCol>
              </a:tblGrid>
              <a:tr h="547805">
                <a:tc>
                  <a:txBody>
                    <a:bodyPr/>
                    <a:lstStyle/>
                    <a:p>
                      <a:r>
                        <a:rPr lang="en-US" sz="1800" dirty="0">
                          <a:solidFill>
                            <a:schemeClr val="tx2"/>
                          </a:solidFill>
                        </a:rPr>
                        <a:t>System</a:t>
                      </a:r>
                    </a:p>
                  </a:txBody>
                  <a:tcPr/>
                </a:tc>
                <a:tc>
                  <a:txBody>
                    <a:bodyPr/>
                    <a:lstStyle/>
                    <a:p>
                      <a:r>
                        <a:rPr lang="en-US" sz="1800" dirty="0">
                          <a:solidFill>
                            <a:schemeClr val="accent4">
                              <a:lumMod val="50000"/>
                            </a:schemeClr>
                          </a:solidFill>
                        </a:rPr>
                        <a:t>Description</a:t>
                      </a:r>
                    </a:p>
                  </a:txBody>
                  <a:tcPr/>
                </a:tc>
                <a:extLst>
                  <a:ext uri="{0D108BD9-81ED-4DB2-BD59-A6C34878D82A}">
                    <a16:rowId xmlns:a16="http://schemas.microsoft.com/office/drawing/2014/main" val="10000"/>
                  </a:ext>
                </a:extLst>
              </a:tr>
              <a:tr h="999318">
                <a:tc>
                  <a:txBody>
                    <a:bodyPr/>
                    <a:lstStyle/>
                    <a:p>
                      <a:r>
                        <a:rPr lang="en-US" sz="1800" dirty="0">
                          <a:solidFill>
                            <a:srgbClr val="050101"/>
                          </a:solidFill>
                        </a:rPr>
                        <a:t>Local Content Server</a:t>
                      </a:r>
                    </a:p>
                    <a:p>
                      <a:endParaRPr lang="en-US" sz="1800" dirty="0">
                        <a:solidFill>
                          <a:schemeClr val="accent4"/>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50101"/>
                          </a:solidFill>
                        </a:rPr>
                        <a:t>This</a:t>
                      </a:r>
                      <a:r>
                        <a:rPr lang="en-US" sz="1800" baseline="0" dirty="0">
                          <a:solidFill>
                            <a:srgbClr val="050101"/>
                          </a:solidFill>
                        </a:rPr>
                        <a:t> server delivers the examinee test session data and test content to the test site</a:t>
                      </a:r>
                      <a:endParaRPr lang="en-US" sz="1800" dirty="0">
                        <a:solidFill>
                          <a:srgbClr val="050101"/>
                        </a:solidFill>
                      </a:endParaRPr>
                    </a:p>
                  </a:txBody>
                  <a:tcPr/>
                </a:tc>
                <a:extLst>
                  <a:ext uri="{0D108BD9-81ED-4DB2-BD59-A6C34878D82A}">
                    <a16:rowId xmlns:a16="http://schemas.microsoft.com/office/drawing/2014/main" val="10001"/>
                  </a:ext>
                </a:extLst>
              </a:tr>
              <a:tr h="1080601">
                <a:tc>
                  <a:txBody>
                    <a:bodyPr/>
                    <a:lstStyle/>
                    <a:p>
                      <a:r>
                        <a:rPr lang="en-US" sz="1800" dirty="0">
                          <a:solidFill>
                            <a:srgbClr val="050101"/>
                          </a:solidFill>
                        </a:rPr>
                        <a:t>Atlas Cloud Proctor System</a:t>
                      </a:r>
                    </a:p>
                    <a:p>
                      <a:endParaRPr lang="en-US" sz="1800" dirty="0">
                        <a:solidFill>
                          <a:schemeClr val="accent2">
                            <a:lumMod val="75000"/>
                          </a:schemeClr>
                        </a:solidFill>
                      </a:endParaRPr>
                    </a:p>
                  </a:txBody>
                  <a:tcPr/>
                </a:tc>
                <a:tc>
                  <a:txBody>
                    <a:bodyPr/>
                    <a:lstStyle/>
                    <a:p>
                      <a:r>
                        <a:rPr lang="en-US" sz="1800" dirty="0">
                          <a:solidFill>
                            <a:srgbClr val="050101"/>
                          </a:solidFill>
                        </a:rPr>
                        <a:t>Testing staff will use the Atlas Cloud proctor system to start, monitor, and manage computer-based</a:t>
                      </a:r>
                      <a:r>
                        <a:rPr lang="en-US" sz="1800" baseline="0" dirty="0">
                          <a:solidFill>
                            <a:srgbClr val="050101"/>
                          </a:solidFill>
                        </a:rPr>
                        <a:t> testing</a:t>
                      </a:r>
                      <a:endParaRPr lang="en-US" sz="1800" dirty="0">
                        <a:solidFill>
                          <a:srgbClr val="050101"/>
                        </a:solidFill>
                      </a:endParaRPr>
                    </a:p>
                  </a:txBody>
                  <a:tcPr/>
                </a:tc>
                <a:extLst>
                  <a:ext uri="{0D108BD9-81ED-4DB2-BD59-A6C34878D82A}">
                    <a16:rowId xmlns:a16="http://schemas.microsoft.com/office/drawing/2014/main" val="10002"/>
                  </a:ext>
                </a:extLst>
              </a:tr>
              <a:tr h="7654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50101"/>
                          </a:solidFill>
                        </a:rPr>
                        <a:t>PSI Browser</a:t>
                      </a:r>
                    </a:p>
                    <a:p>
                      <a:endParaRPr lang="en-US" sz="1800" dirty="0">
                        <a:solidFill>
                          <a:schemeClr val="bg2"/>
                        </a:solidFill>
                      </a:endParaRPr>
                    </a:p>
                  </a:txBody>
                  <a:tcPr/>
                </a:tc>
                <a:tc>
                  <a:txBody>
                    <a:bodyPr/>
                    <a:lstStyle/>
                    <a:p>
                      <a:r>
                        <a:rPr lang="en-US" sz="1800" dirty="0">
                          <a:solidFill>
                            <a:srgbClr val="050101"/>
                          </a:solidFill>
                        </a:rPr>
                        <a:t>Examinees will use the PSI browser to take the test</a:t>
                      </a:r>
                    </a:p>
                  </a:txBody>
                  <a:tcPr/>
                </a:tc>
                <a:extLst>
                  <a:ext uri="{0D108BD9-81ED-4DB2-BD59-A6C34878D82A}">
                    <a16:rowId xmlns:a16="http://schemas.microsoft.com/office/drawing/2014/main" val="10003"/>
                  </a:ext>
                </a:extLst>
              </a:tr>
            </a:tbl>
          </a:graphicData>
        </a:graphic>
      </p:graphicFrame>
      <p:sp>
        <p:nvSpPr>
          <p:cNvPr id="11" name="TextBox 10"/>
          <p:cNvSpPr txBox="1"/>
          <p:nvPr/>
        </p:nvSpPr>
        <p:spPr>
          <a:xfrm>
            <a:off x="3810000" y="4610986"/>
            <a:ext cx="7239000" cy="1200329"/>
          </a:xfrm>
          <a:prstGeom prst="rect">
            <a:avLst/>
          </a:prstGeom>
          <a:noFill/>
        </p:spPr>
        <p:txBody>
          <a:bodyPr wrap="square" rtlCol="0">
            <a:spAutoFit/>
          </a:bodyPr>
          <a:lstStyle/>
          <a:p>
            <a:pPr>
              <a:buClr>
                <a:srgbClr val="000000"/>
              </a:buClr>
              <a:buFont typeface="Arial"/>
              <a:buNone/>
            </a:pPr>
            <a:r>
              <a:rPr lang="en-US" sz="2400" kern="0" dirty="0">
                <a:latin typeface="+mj-lt"/>
                <a:cs typeface="Arial"/>
                <a:sym typeface="Arial"/>
              </a:rPr>
              <a:t>Note: Be sure the local content server is turned on one week before testing, during testing, and for two weeks after testing.</a:t>
            </a:r>
          </a:p>
        </p:txBody>
      </p:sp>
      <p:pic>
        <p:nvPicPr>
          <p:cNvPr id="6" name="Content Placeholder 6">
            <a:extLst>
              <a:ext uri="{FF2B5EF4-FFF2-40B4-BE49-F238E27FC236}">
                <a16:creationId xmlns:a16="http://schemas.microsoft.com/office/drawing/2014/main" id="{80FF6FA0-5959-F730-80CA-4923226BD2D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49362" y="6261166"/>
            <a:ext cx="1356005" cy="350714"/>
          </a:xfrm>
          <a:prstGeom prst="rect">
            <a:avLst/>
          </a:prstGeom>
        </p:spPr>
      </p:pic>
      <p:sp>
        <p:nvSpPr>
          <p:cNvPr id="4" name="Slide Number Placeholder 3">
            <a:extLst>
              <a:ext uri="{FF2B5EF4-FFF2-40B4-BE49-F238E27FC236}">
                <a16:creationId xmlns:a16="http://schemas.microsoft.com/office/drawing/2014/main" id="{C610EF85-6BF6-78F7-37D9-DEC5B9449891}"/>
              </a:ext>
            </a:extLst>
          </p:cNvPr>
          <p:cNvSpPr>
            <a:spLocks noGrp="1"/>
          </p:cNvSpPr>
          <p:nvPr>
            <p:ph type="sldNum" sz="quarter" idx="4"/>
          </p:nvPr>
        </p:nvSpPr>
        <p:spPr/>
        <p:txBody>
          <a:bodyPr/>
          <a:lstStyle/>
          <a:p>
            <a:fld id="{A98EA350-6A5F-1B4A-8576-5D34B75D4A95}" type="slidenum">
              <a:rPr lang="en-US" smtClean="0"/>
              <a:pPr/>
              <a:t>7</a:t>
            </a:fld>
            <a:endParaRPr lang="en-US" dirty="0"/>
          </a:p>
        </p:txBody>
      </p:sp>
    </p:spTree>
    <p:extLst>
      <p:ext uri="{BB962C8B-B14F-4D97-AF65-F5344CB8AC3E}">
        <p14:creationId xmlns:p14="http://schemas.microsoft.com/office/powerpoint/2010/main" val="4030835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740410"/>
            <a:ext cx="11334466" cy="843280"/>
          </a:xfrm>
        </p:spPr>
        <p:txBody>
          <a:bodyPr vert="horz" lIns="91440" tIns="45720" rIns="91440" bIns="45720" rtlCol="0" anchor="ctr">
            <a:normAutofit/>
          </a:bodyPr>
          <a:lstStyle/>
          <a:p>
            <a:r>
              <a:rPr lang="en-US" kern="1200" dirty="0">
                <a:latin typeface="Montserrat" panose="00000500000000000000" pitchFamily="2" charset="0"/>
                <a:ea typeface="+mj-ea"/>
                <a:cs typeface="+mj-cs"/>
              </a:rPr>
              <a:t>ACT Contact Information</a:t>
            </a:r>
          </a:p>
        </p:txBody>
      </p:sp>
      <p:sp>
        <p:nvSpPr>
          <p:cNvPr id="2" name="TextBox 1"/>
          <p:cNvSpPr txBox="1"/>
          <p:nvPr/>
        </p:nvSpPr>
        <p:spPr>
          <a:xfrm>
            <a:off x="457200" y="1813560"/>
            <a:ext cx="11334466" cy="3439160"/>
          </a:xfrm>
          <a:prstGeom prst="rect">
            <a:avLst/>
          </a:prstGeom>
        </p:spPr>
        <p:txBody>
          <a:bodyPr vert="horz" lIns="91440" tIns="45720" rIns="91440" bIns="45720" rtlCol="0" anchor="t">
            <a:normAutofit fontScale="92500" lnSpcReduction="20000"/>
          </a:bodyPr>
          <a:lstStyle/>
          <a:p>
            <a:pPr marL="228600" indent="-228600">
              <a:lnSpc>
                <a:spcPct val="90000"/>
              </a:lnSpc>
              <a:spcBef>
                <a:spcPts val="1000"/>
              </a:spcBef>
              <a:buClr>
                <a:schemeClr val="accent2"/>
              </a:buClr>
              <a:buSzPct val="150000"/>
              <a:buFont typeface="Arial" panose="020B0604020202020204" pitchFamily="34" charset="0"/>
              <a:buChar char="•"/>
            </a:pPr>
            <a:r>
              <a:rPr lang="en-US" sz="2600" b="1" dirty="0">
                <a:latin typeface="Montserrat"/>
              </a:rPr>
              <a:t>ACT International Computer-Based Testing Webpage:</a:t>
            </a:r>
          </a:p>
          <a:p>
            <a:pPr marL="228600" indent="-228600">
              <a:lnSpc>
                <a:spcPct val="90000"/>
              </a:lnSpc>
              <a:spcBef>
                <a:spcPts val="1000"/>
              </a:spcBef>
              <a:buClr>
                <a:schemeClr val="accent2"/>
              </a:buClr>
              <a:buSzPct val="150000"/>
              <a:buFont typeface="Arial" panose="020B0604020202020204" pitchFamily="34" charset="0"/>
              <a:buChar char="•"/>
            </a:pPr>
            <a:r>
              <a:rPr lang="en-US" sz="2600" dirty="0">
                <a:latin typeface="Montserrat"/>
                <a:hlinkClick r:id="rId3">
                  <a:extLst>
                    <a:ext uri="{A12FA001-AC4F-418D-AE19-62706E023703}">
                      <ahyp:hlinkClr xmlns:ahyp="http://schemas.microsoft.com/office/drawing/2018/hyperlinkcolor" val="tx"/>
                    </a:ext>
                  </a:extLst>
                </a:hlinkClick>
              </a:rPr>
              <a:t>https://www.act.org/content/act/en/products-and-services/the-act/international-cbt.html</a:t>
            </a:r>
            <a:r>
              <a:rPr lang="en-US" sz="2600" dirty="0">
                <a:latin typeface="Montserrat"/>
              </a:rPr>
              <a:t> </a:t>
            </a:r>
          </a:p>
          <a:p>
            <a:pPr marL="228600" indent="-228600">
              <a:lnSpc>
                <a:spcPct val="90000"/>
              </a:lnSpc>
              <a:spcBef>
                <a:spcPts val="1000"/>
              </a:spcBef>
              <a:buClr>
                <a:schemeClr val="accent2"/>
              </a:buClr>
              <a:buSzPct val="150000"/>
              <a:buFont typeface="Arial" panose="020B0604020202020204" pitchFamily="34" charset="0"/>
              <a:buChar char="•"/>
            </a:pPr>
            <a:endParaRPr lang="en-US" sz="2600" dirty="0">
              <a:latin typeface="Montserrat" panose="00000500000000000000" pitchFamily="2" charset="0"/>
            </a:endParaRPr>
          </a:p>
          <a:p>
            <a:pPr marL="228600" indent="-228600">
              <a:lnSpc>
                <a:spcPct val="90000"/>
              </a:lnSpc>
              <a:spcBef>
                <a:spcPts val="1000"/>
              </a:spcBef>
              <a:buClr>
                <a:schemeClr val="accent2"/>
              </a:buClr>
              <a:buSzPct val="150000"/>
              <a:buFont typeface="Arial" panose="020B0604020202020204" pitchFamily="34" charset="0"/>
              <a:buChar char="•"/>
            </a:pPr>
            <a:r>
              <a:rPr lang="en-US" sz="2600" b="1" dirty="0">
                <a:latin typeface="Montserrat"/>
              </a:rPr>
              <a:t>Test Administration</a:t>
            </a:r>
          </a:p>
          <a:p>
            <a:pPr marL="228600" indent="-228600">
              <a:lnSpc>
                <a:spcPct val="90000"/>
              </a:lnSpc>
              <a:spcBef>
                <a:spcPts val="1000"/>
              </a:spcBef>
              <a:buClr>
                <a:schemeClr val="accent2"/>
              </a:buClr>
              <a:buSzPct val="150000"/>
              <a:buFont typeface="Arial" panose="020B0604020202020204" pitchFamily="34" charset="0"/>
              <a:buChar char="•"/>
            </a:pPr>
            <a:endParaRPr lang="en-US" sz="2600" dirty="0">
              <a:latin typeface="Montserrat" panose="00000500000000000000" pitchFamily="2" charset="0"/>
            </a:endParaRPr>
          </a:p>
          <a:p>
            <a:pPr marL="228600" indent="-228600">
              <a:lnSpc>
                <a:spcPct val="90000"/>
              </a:lnSpc>
              <a:spcBef>
                <a:spcPts val="1000"/>
              </a:spcBef>
              <a:buClr>
                <a:schemeClr val="accent2"/>
              </a:buClr>
              <a:buSzPct val="150000"/>
              <a:buFont typeface="Arial" panose="020B0604020202020204" pitchFamily="34" charset="0"/>
              <a:buChar char="•"/>
            </a:pPr>
            <a:r>
              <a:rPr lang="en-US" sz="2600" dirty="0">
                <a:latin typeface="Montserrat"/>
              </a:rPr>
              <a:t>Phone: 1-319-337-1526</a:t>
            </a:r>
          </a:p>
          <a:p>
            <a:pPr marL="228600" indent="-228600">
              <a:lnSpc>
                <a:spcPct val="90000"/>
              </a:lnSpc>
              <a:spcBef>
                <a:spcPts val="1000"/>
              </a:spcBef>
              <a:buClr>
                <a:schemeClr val="accent2"/>
              </a:buClr>
              <a:buSzPct val="150000"/>
              <a:buFont typeface="Arial" panose="020B0604020202020204" pitchFamily="34" charset="0"/>
              <a:buChar char="•"/>
            </a:pPr>
            <a:endParaRPr lang="en-US" sz="2600" dirty="0">
              <a:latin typeface="Montserrat" panose="00000500000000000000" pitchFamily="2" charset="0"/>
            </a:endParaRPr>
          </a:p>
          <a:p>
            <a:pPr marL="228600" indent="-228600">
              <a:lnSpc>
                <a:spcPct val="90000"/>
              </a:lnSpc>
              <a:spcBef>
                <a:spcPts val="1000"/>
              </a:spcBef>
              <a:buClr>
                <a:schemeClr val="accent2"/>
              </a:buClr>
              <a:buSzPct val="150000"/>
              <a:buFont typeface="Arial" panose="020B0604020202020204" pitchFamily="34" charset="0"/>
              <a:buChar char="•"/>
            </a:pPr>
            <a:r>
              <a:rPr lang="en-US" sz="2600" dirty="0">
                <a:latin typeface="Montserrat"/>
              </a:rPr>
              <a:t>Email: OSUS@act.org</a:t>
            </a:r>
          </a:p>
          <a:p>
            <a:pPr marL="228600" indent="-228600">
              <a:lnSpc>
                <a:spcPct val="90000"/>
              </a:lnSpc>
              <a:spcBef>
                <a:spcPts val="1000"/>
              </a:spcBef>
              <a:buClr>
                <a:schemeClr val="accent2"/>
              </a:buClr>
              <a:buSzPct val="150000"/>
              <a:buFont typeface="Arial" panose="020B0604020202020204" pitchFamily="34" charset="0"/>
              <a:buChar char="•"/>
            </a:pPr>
            <a:endParaRPr lang="en-US" sz="2600" dirty="0">
              <a:latin typeface="Montserrat" panose="00000500000000000000" pitchFamily="2" charset="0"/>
            </a:endParaRPr>
          </a:p>
        </p:txBody>
      </p:sp>
      <p:pic>
        <p:nvPicPr>
          <p:cNvPr id="9" name="Content Placeholder 6">
            <a:extLst>
              <a:ext uri="{FF2B5EF4-FFF2-40B4-BE49-F238E27FC236}">
                <a16:creationId xmlns:a16="http://schemas.microsoft.com/office/drawing/2014/main" id="{AD00C4DF-65B7-B883-F8D8-CF35D7C7350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49362" y="6261166"/>
            <a:ext cx="1356005" cy="350714"/>
          </a:xfrm>
          <a:prstGeom prst="rect">
            <a:avLst/>
          </a:prstGeom>
        </p:spPr>
      </p:pic>
      <p:sp>
        <p:nvSpPr>
          <p:cNvPr id="4" name="Slide Number Placeholder 3">
            <a:extLst>
              <a:ext uri="{FF2B5EF4-FFF2-40B4-BE49-F238E27FC236}">
                <a16:creationId xmlns:a16="http://schemas.microsoft.com/office/drawing/2014/main" id="{D3BFF07F-074C-B7EF-CA06-5A683B55A2B2}"/>
              </a:ext>
            </a:extLst>
          </p:cNvPr>
          <p:cNvSpPr>
            <a:spLocks noGrp="1"/>
          </p:cNvSpPr>
          <p:nvPr>
            <p:ph type="sldNum" sz="quarter" idx="4"/>
          </p:nvPr>
        </p:nvSpPr>
        <p:spPr/>
        <p:txBody>
          <a:bodyPr/>
          <a:lstStyle/>
          <a:p>
            <a:fld id="{A98EA350-6A5F-1B4A-8576-5D34B75D4A95}" type="slidenum">
              <a:rPr lang="en-US" smtClean="0"/>
              <a:pPr/>
              <a:t>8</a:t>
            </a:fld>
            <a:endParaRPr lang="en-US" dirty="0"/>
          </a:p>
        </p:txBody>
      </p:sp>
    </p:spTree>
    <p:extLst>
      <p:ext uri="{BB962C8B-B14F-4D97-AF65-F5344CB8AC3E}">
        <p14:creationId xmlns:p14="http://schemas.microsoft.com/office/powerpoint/2010/main" val="2353723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txBox="1">
            <a:spLocks noGrp="1"/>
          </p:cNvSpPr>
          <p:nvPr>
            <p:ph type="title" idx="4294967295"/>
          </p:nvPr>
        </p:nvSpPr>
        <p:spPr>
          <a:xfrm>
            <a:off x="831850" y="2061025"/>
            <a:ext cx="6754786" cy="866564"/>
          </a:xfrm>
          <a:prstGeom prst="rect">
            <a:avLst/>
          </a:prstGeom>
          <a:noFill/>
          <a:ln>
            <a:noFill/>
            <a:prstDash/>
          </a:ln>
          <a:effectLst/>
        </p:spPr>
        <p:txBody>
          <a:bodyPr rot="0" spcFirstLastPara="0" vertOverflow="overflow" horzOverflow="overflow" vert="horz" wrap="square" lIns="68580" tIns="34290" rIns="68580" bIns="3429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50" b="0" i="0" u="none" strike="noStrike" kern="1200" cap="none" spc="-100" normalizeH="0" baseline="0" noProof="0" dirty="0">
                <a:ln>
                  <a:noFill/>
                </a:ln>
                <a:solidFill>
                  <a:srgbClr val="002E5D"/>
                </a:solidFill>
                <a:effectLst/>
                <a:uLnTx/>
                <a:uFillTx/>
                <a:latin typeface="+mj-lt"/>
                <a:ea typeface="+mj-ea"/>
                <a:cs typeface="+mj-cs"/>
              </a:rPr>
              <a:t>Thank you for joining us</a:t>
            </a:r>
            <a:r>
              <a:rPr kumimoji="0" lang="en-US" sz="4050" b="0" i="0" u="none" strike="noStrike" kern="1200" cap="small" spc="-100" normalizeH="0" baseline="0" noProof="0" dirty="0">
                <a:ln>
                  <a:noFill/>
                </a:ln>
                <a:solidFill>
                  <a:srgbClr val="002E5D"/>
                </a:solidFill>
                <a:effectLst/>
                <a:uLnTx/>
                <a:uFillTx/>
                <a:latin typeface="+mj-lt"/>
                <a:ea typeface="+mj-ea"/>
                <a:cs typeface="+mj-cs"/>
              </a:rPr>
              <a:t>!</a:t>
            </a:r>
          </a:p>
        </p:txBody>
      </p:sp>
      <p:pic>
        <p:nvPicPr>
          <p:cNvPr id="3" name="Picture 2" descr="Connect with us via Twitter, LinkedIn, Facebook, Instagram, and YouTube" title="Social Media Icon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9220" y="3191694"/>
            <a:ext cx="4105921" cy="656948"/>
          </a:xfrm>
          <a:prstGeom prst="rect">
            <a:avLst/>
          </a:prstGeom>
        </p:spPr>
      </p:pic>
      <p:sp>
        <p:nvSpPr>
          <p:cNvPr id="16" name="Content Placeholder 17"/>
          <p:cNvSpPr txBox="1">
            <a:spLocks/>
          </p:cNvSpPr>
          <p:nvPr/>
        </p:nvSpPr>
        <p:spPr>
          <a:xfrm>
            <a:off x="909220" y="4179166"/>
            <a:ext cx="6229350" cy="1099642"/>
          </a:xfrm>
          <a:prstGeom prst="rect">
            <a:avLst/>
          </a:prstGeom>
          <a:noFill/>
        </p:spPr>
        <p:txBody>
          <a:bodyPr lIns="91440" tIns="45720" rIns="91440" bIns="45720" anchor="t"/>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200" b="0" i="0" kern="1200">
                <a:solidFill>
                  <a:schemeClr val="tx2"/>
                </a:solidFill>
                <a:latin typeface="Arial" panose="020B0604020202020204" pitchFamily="34" charset="0"/>
                <a:ea typeface="+mn-ea"/>
                <a:cs typeface="Arial" panose="020B0604020202020204" pitchFamily="34" charset="0"/>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Arial" panose="020B0604020202020204" pitchFamily="34" charset="0"/>
                <a:ea typeface="+mn-ea"/>
                <a:cs typeface="Arial" panose="020B0604020202020204" pitchFamily="34" charset="0"/>
              </a:defRPr>
            </a:lvl2pPr>
            <a:lvl3pPr marL="0" indent="0" algn="l" defTabSz="914400" rtl="0" eaLnBrk="1" latinLnBrk="0" hangingPunct="1">
              <a:lnSpc>
                <a:spcPct val="120000"/>
              </a:lnSpc>
              <a:spcBef>
                <a:spcPts val="600"/>
              </a:spcBef>
              <a:spcAft>
                <a:spcPts val="600"/>
              </a:spcAft>
              <a:buFont typeface="Arial"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3pPr>
            <a:lvl4pPr marL="169863" indent="-169863" algn="l" defTabSz="914400" rtl="0" eaLnBrk="1" latinLnBrk="0" hangingPunct="1">
              <a:lnSpc>
                <a:spcPct val="110000"/>
              </a:lnSpc>
              <a:spcBef>
                <a:spcPts val="0"/>
              </a:spcBef>
              <a:spcAft>
                <a:spcPts val="0"/>
              </a:spcAft>
              <a:buFont typeface="Wingdings" panose="05000000000000000000" pitchFamily="2" charset="2"/>
              <a:buChar char="§"/>
              <a:defRPr sz="1100" kern="1200">
                <a:solidFill>
                  <a:schemeClr val="tx2">
                    <a:lumMod val="60000"/>
                    <a:lumOff val="40000"/>
                  </a:schemeClr>
                </a:solidFill>
                <a:latin typeface="Arial" panose="020B0604020202020204" pitchFamily="34" charset="0"/>
                <a:ea typeface="+mn-ea"/>
                <a:cs typeface="Arial" panose="020B0604020202020204" pitchFamily="34" charset="0"/>
              </a:defRPr>
            </a:lvl4pPr>
            <a:lvl5pPr marL="346075" indent="-176213" algn="l" defTabSz="914400" rtl="0" eaLnBrk="1" latinLnBrk="0" hangingPunct="1">
              <a:lnSpc>
                <a:spcPct val="110000"/>
              </a:lnSpc>
              <a:spcBef>
                <a:spcPts val="0"/>
              </a:spcBef>
              <a:spcAft>
                <a:spcPts val="600"/>
              </a:spcAft>
              <a:buFont typeface="Wingdings" panose="05000000000000000000" pitchFamily="2" charset="2"/>
              <a:buChar char="§"/>
              <a:defRPr sz="1100" kern="1200">
                <a:solidFill>
                  <a:schemeClr val="tx2">
                    <a:lumMod val="60000"/>
                    <a:lumOff val="40000"/>
                  </a:schemeClr>
                </a:solidFill>
                <a:latin typeface="Arial" panose="020B0604020202020204" pitchFamily="34" charset="0"/>
                <a:ea typeface="+mn-ea"/>
                <a:cs typeface="Arial" panose="020B0604020202020204" pitchFamily="34" charset="0"/>
              </a:defRPr>
            </a:lvl5pPr>
            <a:lvl6pPr marL="0" indent="0" algn="l" defTabSz="914400" rtl="0" eaLnBrk="1" latinLnBrk="0" hangingPunct="1">
              <a:lnSpc>
                <a:spcPct val="100000"/>
              </a:lnSpc>
              <a:spcBef>
                <a:spcPts val="600"/>
              </a:spcBef>
              <a:spcAft>
                <a:spcPts val="0"/>
              </a:spcAft>
              <a:buFont typeface="Arial" panose="020B0604020202020204" pitchFamily="34" charset="0"/>
              <a:buChar char="​"/>
              <a:defRPr sz="1100" b="1" kern="1200">
                <a:solidFill>
                  <a:schemeClr val="accent1"/>
                </a:solidFill>
                <a:latin typeface="Arial" panose="020B0604020202020204" pitchFamily="34" charset="0"/>
                <a:ea typeface="+mn-ea"/>
                <a:cs typeface="Arial" panose="020B0604020202020204" pitchFamily="34" charset="0"/>
              </a:defRPr>
            </a:lvl6pPr>
            <a:lvl7pPr marL="0" indent="0" algn="l" defTabSz="914400" rtl="0" eaLnBrk="1" latinLnBrk="0" hangingPunct="1">
              <a:lnSpc>
                <a:spcPct val="100000"/>
              </a:lnSpc>
              <a:spcBef>
                <a:spcPts val="600"/>
              </a:spcBef>
              <a:spcAft>
                <a:spcPts val="600"/>
              </a:spcAft>
              <a:buFont typeface="Arial" panose="020B0604020202020204" pitchFamily="34" charset="0"/>
              <a:buChar char="​"/>
              <a:defRPr sz="1050" kern="1200">
                <a:solidFill>
                  <a:schemeClr val="tx2"/>
                </a:solidFill>
                <a:latin typeface="Arial" panose="020B0604020202020204" pitchFamily="34" charset="0"/>
                <a:ea typeface="+mn-ea"/>
                <a:cs typeface="Arial" panose="020B0604020202020204" pitchFamily="34" charset="0"/>
              </a:defRPr>
            </a:lvl7pPr>
            <a:lvl8pPr marL="0" indent="0" algn="l" defTabSz="914400" rtl="0" eaLnBrk="1" latinLnBrk="0" hangingPunct="1">
              <a:lnSpc>
                <a:spcPct val="100000"/>
              </a:lnSpc>
              <a:spcBef>
                <a:spcPts val="600"/>
              </a:spcBef>
              <a:spcAft>
                <a:spcPts val="600"/>
              </a:spcAft>
              <a:buFont typeface="Arial" panose="020B0604020202020204" pitchFamily="34" charset="0"/>
              <a:buChar char="​"/>
              <a:defRPr sz="1050" kern="1200">
                <a:solidFill>
                  <a:schemeClr val="tx2"/>
                </a:solidFill>
                <a:latin typeface="Arial" panose="020B0604020202020204" pitchFamily="34" charset="0"/>
                <a:ea typeface="+mn-ea"/>
                <a:cs typeface="Arial" panose="020B0604020202020204" pitchFamily="34" charset="0"/>
              </a:defRPr>
            </a:lvl8pPr>
            <a:lvl9pPr marL="0" indent="0" algn="l" defTabSz="914400" rtl="0" eaLnBrk="1" latinLnBrk="0" hangingPunct="1">
              <a:lnSpc>
                <a:spcPct val="100000"/>
              </a:lnSpc>
              <a:spcBef>
                <a:spcPts val="600"/>
              </a:spcBef>
              <a:spcAft>
                <a:spcPts val="600"/>
              </a:spcAft>
              <a:buFont typeface="Arial" panose="020B0604020202020204" pitchFamily="34" charset="0"/>
              <a:buChar char="​"/>
              <a:defRPr sz="1050" kern="1200">
                <a:solidFill>
                  <a:schemeClr val="tx2"/>
                </a:solidFill>
                <a:latin typeface="Arial" panose="020B0604020202020204" pitchFamily="34" charset="0"/>
                <a:ea typeface="+mn-ea"/>
                <a:cs typeface="Arial" panose="020B0604020202020204" pitchFamily="34" charset="0"/>
              </a:defRPr>
            </a:lvl9pPr>
          </a:lstStyle>
          <a:p>
            <a:pPr>
              <a:buClrTx/>
            </a:pPr>
            <a:r>
              <a:rPr lang="en-US" sz="1100" dirty="0">
                <a:latin typeface="Montserrat Medium"/>
                <a:cs typeface="Arial"/>
              </a:rPr>
              <a:t>All recipients of ACT data and student information are reminded that they are responsible for protecting the confidentiality of that information in accordance with applicable laws and institutional policies. Score recipients assume responsibility for the confidentiality of ACT data reported to them. </a:t>
            </a:r>
          </a:p>
          <a:p>
            <a:pPr>
              <a:buClrTx/>
            </a:pPr>
            <a:r>
              <a:rPr lang="en-US" sz="800" b="1" dirty="0">
                <a:solidFill>
                  <a:srgbClr val="FFFFFF"/>
                </a:solidFill>
                <a:latin typeface="Arial Black" panose="020B0A04020102020204"/>
                <a:cs typeface="Arial"/>
              </a:rPr>
              <a:t>© ACT 2018</a:t>
            </a:r>
            <a:endParaRPr lang="en-US" sz="800" b="1" dirty="0">
              <a:solidFill>
                <a:srgbClr val="F4F4F4"/>
              </a:solidFill>
              <a:latin typeface="Arial Black" panose="020B0A04020102020204"/>
              <a:cs typeface="Arial"/>
            </a:endParaRPr>
          </a:p>
          <a:p>
            <a:pPr>
              <a:buClrTx/>
            </a:pPr>
            <a:endParaRPr lang="en-US" sz="825" dirty="0">
              <a:solidFill>
                <a:srgbClr val="042E60"/>
              </a:solidFill>
              <a:latin typeface="Corbel" panose="020B0503020204020204" pitchFamily="34" charset="0"/>
            </a:endParaRPr>
          </a:p>
        </p:txBody>
      </p:sp>
      <p:pic>
        <p:nvPicPr>
          <p:cNvPr id="6" name="Content Placeholder 6">
            <a:extLst>
              <a:ext uri="{FF2B5EF4-FFF2-40B4-BE49-F238E27FC236}">
                <a16:creationId xmlns:a16="http://schemas.microsoft.com/office/drawing/2014/main" id="{CFAE4257-DF6C-2F8E-6CC3-B138E0CC0C1D}"/>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49362" y="6261166"/>
            <a:ext cx="1356005" cy="350714"/>
          </a:xfrm>
          <a:prstGeom prst="rect">
            <a:avLst/>
          </a:prstGeom>
        </p:spPr>
      </p:pic>
      <p:sp>
        <p:nvSpPr>
          <p:cNvPr id="4" name="Slide Number Placeholder 3">
            <a:extLst>
              <a:ext uri="{FF2B5EF4-FFF2-40B4-BE49-F238E27FC236}">
                <a16:creationId xmlns:a16="http://schemas.microsoft.com/office/drawing/2014/main" id="{9D42337F-E63B-6098-1923-23312CED0E97}"/>
              </a:ext>
            </a:extLst>
          </p:cNvPr>
          <p:cNvSpPr>
            <a:spLocks noGrp="1"/>
          </p:cNvSpPr>
          <p:nvPr>
            <p:ph type="sldNum" sz="quarter" idx="4"/>
          </p:nvPr>
        </p:nvSpPr>
        <p:spPr/>
        <p:txBody>
          <a:bodyPr/>
          <a:lstStyle/>
          <a:p>
            <a:fld id="{A98EA350-6A5F-1B4A-8576-5D34B75D4A95}" type="slidenum">
              <a:rPr lang="en-US" smtClean="0"/>
              <a:pPr/>
              <a:t>9</a:t>
            </a:fld>
            <a:endParaRPr lang="en-US" dirty="0"/>
          </a:p>
        </p:txBody>
      </p:sp>
    </p:spTree>
    <p:extLst>
      <p:ext uri="{BB962C8B-B14F-4D97-AF65-F5344CB8AC3E}">
        <p14:creationId xmlns:p14="http://schemas.microsoft.com/office/powerpoint/2010/main" val="3796073169"/>
      </p:ext>
    </p:extLst>
  </p:cSld>
  <p:clrMapOvr>
    <a:masterClrMapping/>
  </p:clrMapOvr>
</p:sld>
</file>

<file path=ppt/theme/theme1.xml><?xml version="1.0" encoding="utf-8"?>
<a:theme xmlns:a="http://schemas.openxmlformats.org/drawingml/2006/main" name="INT Teal-Purple-White">
  <a:themeElements>
    <a:clrScheme name="INT Teal-Purple-White">
      <a:dk1>
        <a:srgbClr val="002D61"/>
      </a:dk1>
      <a:lt1>
        <a:srgbClr val="FFFFFF"/>
      </a:lt1>
      <a:dk2>
        <a:srgbClr val="002D61"/>
      </a:dk2>
      <a:lt2>
        <a:srgbClr val="FFFFFF"/>
      </a:lt2>
      <a:accent1>
        <a:srgbClr val="00BFB8"/>
      </a:accent1>
      <a:accent2>
        <a:srgbClr val="A539B2"/>
      </a:accent2>
      <a:accent3>
        <a:srgbClr val="FFFFFF"/>
      </a:accent3>
      <a:accent4>
        <a:srgbClr val="002D61"/>
      </a:accent4>
      <a:accent5>
        <a:srgbClr val="2875B5"/>
      </a:accent5>
      <a:accent6>
        <a:srgbClr val="F94868"/>
      </a:accent6>
      <a:hlink>
        <a:srgbClr val="0563C1"/>
      </a:hlink>
      <a:folHlink>
        <a:srgbClr val="F94868"/>
      </a:folHlink>
    </a:clrScheme>
    <a:fontScheme name="Custom 1">
      <a:majorFont>
        <a:latin typeface="Montserrat Medium"/>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J19006 - ACT International Base Deck_FINAL.pptx" id="{E231516E-B0E9-439C-AAB6-9C30474F785D}" vid="{7A5F974B-9849-4BA9-8FBA-38DAA352B8F0}"/>
    </a:ext>
  </a:extLst>
</a:theme>
</file>

<file path=ppt/theme/theme2.xml><?xml version="1.0" encoding="utf-8"?>
<a:theme xmlns:a="http://schemas.openxmlformats.org/drawingml/2006/main" name="INT Navy-Purple-Yellow">
  <a:themeElements>
    <a:clrScheme name="INT Navy-Purple-Yellow">
      <a:dk1>
        <a:srgbClr val="002D61"/>
      </a:dk1>
      <a:lt1>
        <a:srgbClr val="FFFFFF"/>
      </a:lt1>
      <a:dk2>
        <a:srgbClr val="002D61"/>
      </a:dk2>
      <a:lt2>
        <a:srgbClr val="FFFFFF"/>
      </a:lt2>
      <a:accent1>
        <a:srgbClr val="002D61"/>
      </a:accent1>
      <a:accent2>
        <a:srgbClr val="A539B2"/>
      </a:accent2>
      <a:accent3>
        <a:srgbClr val="FBE232"/>
      </a:accent3>
      <a:accent4>
        <a:srgbClr val="FBE232"/>
      </a:accent4>
      <a:accent5>
        <a:srgbClr val="2875B5"/>
      </a:accent5>
      <a:accent6>
        <a:srgbClr val="F94868"/>
      </a:accent6>
      <a:hlink>
        <a:srgbClr val="0563C1"/>
      </a:hlink>
      <a:folHlink>
        <a:srgbClr val="F94868"/>
      </a:folHlink>
    </a:clrScheme>
    <a:fontScheme name="Custom 1">
      <a:majorFont>
        <a:latin typeface="Montserrat Medium"/>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J19006 - ACT International Base Deck_FINAL.pptx" id="{E231516E-B0E9-439C-AAB6-9C30474F785D}" vid="{2220222E-D0E3-4618-9A2A-61389D9A296C}"/>
    </a:ext>
  </a:extLst>
</a:theme>
</file>

<file path=ppt/theme/theme3.xml><?xml version="1.0" encoding="utf-8"?>
<a:theme xmlns:a="http://schemas.openxmlformats.org/drawingml/2006/main" name="INT Navy-Orange-Blue">
  <a:themeElements>
    <a:clrScheme name="INT Navy-Orange-Blue">
      <a:dk1>
        <a:srgbClr val="002D61"/>
      </a:dk1>
      <a:lt1>
        <a:srgbClr val="FFFFFF"/>
      </a:lt1>
      <a:dk2>
        <a:srgbClr val="002D61"/>
      </a:dk2>
      <a:lt2>
        <a:srgbClr val="FFFFFF"/>
      </a:lt2>
      <a:accent1>
        <a:srgbClr val="002D61"/>
      </a:accent1>
      <a:accent2>
        <a:srgbClr val="FF8204"/>
      </a:accent2>
      <a:accent3>
        <a:srgbClr val="FFFFFF"/>
      </a:accent3>
      <a:accent4>
        <a:srgbClr val="2875B5"/>
      </a:accent4>
      <a:accent5>
        <a:srgbClr val="00B27B"/>
      </a:accent5>
      <a:accent6>
        <a:srgbClr val="F94868"/>
      </a:accent6>
      <a:hlink>
        <a:srgbClr val="0563C1"/>
      </a:hlink>
      <a:folHlink>
        <a:srgbClr val="954F72"/>
      </a:folHlink>
    </a:clrScheme>
    <a:fontScheme name="Custom 1">
      <a:majorFont>
        <a:latin typeface="Montserrat Medium"/>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J19006 - ACT International Base Deck_FINAL.pptx" id="{E231516E-B0E9-439C-AAB6-9C30474F785D}" vid="{F124A2C1-9C95-467D-89B7-0B4F97103726}"/>
    </a:ext>
  </a:extLst>
</a:theme>
</file>

<file path=ppt/theme/theme4.xml><?xml version="1.0" encoding="utf-8"?>
<a:theme xmlns:a="http://schemas.openxmlformats.org/drawingml/2006/main" name="INT Navy-Green-White">
  <a:themeElements>
    <a:clrScheme name="INT Navy-Green-White">
      <a:dk1>
        <a:srgbClr val="002D61"/>
      </a:dk1>
      <a:lt1>
        <a:srgbClr val="FFFFFF"/>
      </a:lt1>
      <a:dk2>
        <a:srgbClr val="002D61"/>
      </a:dk2>
      <a:lt2>
        <a:srgbClr val="FFFFFF"/>
      </a:lt2>
      <a:accent1>
        <a:srgbClr val="002D61"/>
      </a:accent1>
      <a:accent2>
        <a:srgbClr val="00B27B"/>
      </a:accent2>
      <a:accent3>
        <a:srgbClr val="FFFFFF"/>
      </a:accent3>
      <a:accent4>
        <a:srgbClr val="2875B5"/>
      </a:accent4>
      <a:accent5>
        <a:srgbClr val="00B27B"/>
      </a:accent5>
      <a:accent6>
        <a:srgbClr val="F94868"/>
      </a:accent6>
      <a:hlink>
        <a:srgbClr val="0563C1"/>
      </a:hlink>
      <a:folHlink>
        <a:srgbClr val="954F72"/>
      </a:folHlink>
    </a:clrScheme>
    <a:fontScheme name="Custom 1">
      <a:majorFont>
        <a:latin typeface="Montserrat Medium"/>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J19006 - ACT International Base Deck_FINAL.pptx" id="{E231516E-B0E9-439C-AAB6-9C30474F785D}" vid="{BC25978F-F0FD-4290-AA34-AB62F6F9876C}"/>
    </a:ext>
  </a:extLst>
</a:theme>
</file>

<file path=ppt/theme/theme5.xml><?xml version="1.0" encoding="utf-8"?>
<a:theme xmlns:a="http://schemas.openxmlformats.org/drawingml/2006/main" name="INT Blue-Navy-White">
  <a:themeElements>
    <a:clrScheme name="INT Blue-Navy-White">
      <a:dk1>
        <a:srgbClr val="002D61"/>
      </a:dk1>
      <a:lt1>
        <a:srgbClr val="FFFFFF"/>
      </a:lt1>
      <a:dk2>
        <a:srgbClr val="002D61"/>
      </a:dk2>
      <a:lt2>
        <a:srgbClr val="FFFFFF"/>
      </a:lt2>
      <a:accent1>
        <a:srgbClr val="2875B5"/>
      </a:accent1>
      <a:accent2>
        <a:srgbClr val="002D61"/>
      </a:accent2>
      <a:accent3>
        <a:srgbClr val="FFFFFF"/>
      </a:accent3>
      <a:accent4>
        <a:srgbClr val="2875B5"/>
      </a:accent4>
      <a:accent5>
        <a:srgbClr val="FF8204"/>
      </a:accent5>
      <a:accent6>
        <a:srgbClr val="F94868"/>
      </a:accent6>
      <a:hlink>
        <a:srgbClr val="0563C1"/>
      </a:hlink>
      <a:folHlink>
        <a:srgbClr val="954F72"/>
      </a:folHlink>
    </a:clrScheme>
    <a:fontScheme name="Custom 1">
      <a:majorFont>
        <a:latin typeface="Montserrat Medium"/>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J19006 - ACT International Base Deck_FINAL.pptx" id="{E231516E-B0E9-439C-AAB6-9C30474F785D}" vid="{19E8703A-1E56-46A9-B693-10F8FA45DA01}"/>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FAB518B73A7D4DAD6D5FDCE260A896" ma:contentTypeVersion="18" ma:contentTypeDescription="Create a new document." ma:contentTypeScope="" ma:versionID="ca4ae62972abb388ce076aff32befd0b">
  <xsd:schema xmlns:xsd="http://www.w3.org/2001/XMLSchema" xmlns:xs="http://www.w3.org/2001/XMLSchema" xmlns:p="http://schemas.microsoft.com/office/2006/metadata/properties" xmlns:ns2="8dc639a4-a654-4133-9594-9bc596e5a9e5" xmlns:ns3="977459bb-e57d-4046-a84f-641610fdacab" xmlns:ns4="a0dee75e-c88c-4141-be6a-f87053e3339a" targetNamespace="http://schemas.microsoft.com/office/2006/metadata/properties" ma:root="true" ma:fieldsID="df76ef3c9e27b4604475e46106a81718" ns2:_="" ns3:_="" ns4:_="">
    <xsd:import namespace="8dc639a4-a654-4133-9594-9bc596e5a9e5"/>
    <xsd:import namespace="977459bb-e57d-4046-a84f-641610fdacab"/>
    <xsd:import namespace="a0dee75e-c88c-4141-be6a-f87053e333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lcf76f155ced4ddcb4097134ff3c332f" minOccurs="0"/>
                <xsd:element ref="ns4: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c639a4-a654-4133-9594-9bc596e5a9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e371c87-eca2-45fe-ad1f-c7462bb8ad0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77459bb-e57d-4046-a84f-641610fdaca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0dee75e-c88c-4141-be6a-f87053e3339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c9072fc-3487-4021-b38e-b0a1845833c7}" ma:internalName="TaxCatchAll" ma:showField="CatchAllData" ma:web="977459bb-e57d-4046-a84f-641610fdac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0dee75e-c88c-4141-be6a-f87053e3339a" xsi:nil="true"/>
    <lcf76f155ced4ddcb4097134ff3c332f xmlns="8dc639a4-a654-4133-9594-9bc596e5a9e5">
      <Terms xmlns="http://schemas.microsoft.com/office/infopath/2007/PartnerControls"/>
    </lcf76f155ced4ddcb4097134ff3c332f>
    <SharedWithUsers xmlns="977459bb-e57d-4046-a84f-641610fdacab">
      <UserInfo>
        <DisplayName>Tracy Steward</DisplayName>
        <AccountId>111</AccountId>
        <AccountType/>
      </UserInfo>
    </SharedWithUsers>
  </documentManagement>
</p:properties>
</file>

<file path=customXml/itemProps1.xml><?xml version="1.0" encoding="utf-8"?>
<ds:datastoreItem xmlns:ds="http://schemas.openxmlformats.org/officeDocument/2006/customXml" ds:itemID="{C5889A6F-3FF1-4DA0-96F7-C4779E0C2288}">
  <ds:schemaRefs>
    <ds:schemaRef ds:uri="8dc639a4-a654-4133-9594-9bc596e5a9e5"/>
    <ds:schemaRef ds:uri="977459bb-e57d-4046-a84f-641610fdacab"/>
    <ds:schemaRef ds:uri="a0dee75e-c88c-4141-be6a-f87053e333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EFF247E-9510-4F41-8889-3ECF6A0092F4}">
  <ds:schemaRefs>
    <ds:schemaRef ds:uri="http://schemas.microsoft.com/sharepoint/v3/contenttype/forms"/>
  </ds:schemaRefs>
</ds:datastoreItem>
</file>

<file path=customXml/itemProps3.xml><?xml version="1.0" encoding="utf-8"?>
<ds:datastoreItem xmlns:ds="http://schemas.openxmlformats.org/officeDocument/2006/customXml" ds:itemID="{72BBCA4A-344C-44CC-A198-751FFA750658}">
  <ds:schemaRefs>
    <ds:schemaRef ds:uri="http://purl.org/dc/terms/"/>
    <ds:schemaRef ds:uri="http://schemas.microsoft.com/office/2006/documentManagement/types"/>
    <ds:schemaRef ds:uri="http://www.w3.org/XML/1998/namespace"/>
    <ds:schemaRef ds:uri="http://purl.org/dc/elements/1.1/"/>
    <ds:schemaRef ds:uri="977459bb-e57d-4046-a84f-641610fdacab"/>
    <ds:schemaRef ds:uri="http://purl.org/dc/dcmitype/"/>
    <ds:schemaRef ds:uri="http://schemas.microsoft.com/office/infopath/2007/PartnerControls"/>
    <ds:schemaRef ds:uri="http://schemas.openxmlformats.org/package/2006/metadata/core-properties"/>
    <ds:schemaRef ds:uri="a0dee75e-c88c-4141-be6a-f87053e3339a"/>
    <ds:schemaRef ds:uri="8dc639a4-a654-4133-9594-9bc596e5a9e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CJ19006 - ACT International Base Deck_FINAL</Template>
  <TotalTime>313</TotalTime>
  <Words>663</Words>
  <Application>Microsoft Office PowerPoint</Application>
  <PresentationFormat>Widescreen</PresentationFormat>
  <Paragraphs>82</Paragraphs>
  <Slides>9</Slides>
  <Notes>8</Notes>
  <HiddenSlides>0</HiddenSlides>
  <MMClips>0</MMClips>
  <ScaleCrop>false</ScaleCrop>
  <HeadingPairs>
    <vt:vector size="6" baseType="variant">
      <vt:variant>
        <vt:lpstr>Fonts Used</vt:lpstr>
      </vt:variant>
      <vt:variant>
        <vt:i4>10</vt:i4>
      </vt:variant>
      <vt:variant>
        <vt:lpstr>Theme</vt:lpstr>
      </vt:variant>
      <vt:variant>
        <vt:i4>5</vt:i4>
      </vt:variant>
      <vt:variant>
        <vt:lpstr>Slide Titles</vt:lpstr>
      </vt:variant>
      <vt:variant>
        <vt:i4>9</vt:i4>
      </vt:variant>
    </vt:vector>
  </HeadingPairs>
  <TitlesOfParts>
    <vt:vector size="24" baseType="lpstr">
      <vt:lpstr>Arial</vt:lpstr>
      <vt:lpstr>Arial Black</vt:lpstr>
      <vt:lpstr>Calibri</vt:lpstr>
      <vt:lpstr>Corbel</vt:lpstr>
      <vt:lpstr>Courier New</vt:lpstr>
      <vt:lpstr>Montserrat</vt:lpstr>
      <vt:lpstr>Montserrat Light</vt:lpstr>
      <vt:lpstr>Montserrat Medium</vt:lpstr>
      <vt:lpstr>Noto Sans Symbols</vt:lpstr>
      <vt:lpstr>Wingdings</vt:lpstr>
      <vt:lpstr>INT Teal-Purple-White</vt:lpstr>
      <vt:lpstr>INT Navy-Purple-Yellow</vt:lpstr>
      <vt:lpstr>INT Navy-Orange-Blue</vt:lpstr>
      <vt:lpstr>INT Navy-Green-White</vt:lpstr>
      <vt:lpstr>INT Blue-Navy-White</vt:lpstr>
      <vt:lpstr>International Computer Based Testing Test Center Training</vt:lpstr>
      <vt:lpstr>Test Center Training </vt:lpstr>
      <vt:lpstr>PowerPoint Presentation</vt:lpstr>
      <vt:lpstr>Resources</vt:lpstr>
      <vt:lpstr>Prepare Staff</vt:lpstr>
      <vt:lpstr>Prepare Facilities</vt:lpstr>
      <vt:lpstr>ACT Systems</vt:lpstr>
      <vt:lpstr>ACT Contact Information</vt:lpstr>
      <vt:lpstr>Thank you for joining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Rama Sharma (EOR)</dc:creator>
  <cp:lastModifiedBy>Morgan Whitten</cp:lastModifiedBy>
  <cp:revision>26</cp:revision>
  <cp:lastPrinted>2022-05-13T14:24:31Z</cp:lastPrinted>
  <dcterms:created xsi:type="dcterms:W3CDTF">2025-04-24T05:13:13Z</dcterms:created>
  <dcterms:modified xsi:type="dcterms:W3CDTF">2025-12-04T17:36:44Z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0x0101006DFAB518B73A7D4DAD6D5FDCE260A896</vt:lpwstr>
  </property>
  <property fmtid="{D5CDD505-2E9C-101B-9397-08002B2CF9AE}" pid="3" name="Business_x0020_Area0">
    <vt:lpwstr/>
  </property>
  <property fmtid="{D5CDD505-2E9C-101B-9397-08002B2CF9AE}" pid="4" name="Business Area">
    <vt:lpwstr>121;#Brand and Portfolio Strategy|ca57b8ed-a3f0-4901-afd7-03edffb0199a</vt:lpwstr>
  </property>
  <property fmtid="{D5CDD505-2E9C-101B-9397-08002B2CF9AE}" pid="5" name="DocumentType">
    <vt:lpwstr>47;#Template|ba5d1a82-6ac2-477a-8fdc-1f6ddf147772</vt:lpwstr>
  </property>
  <property fmtid="{D5CDD505-2E9C-101B-9397-08002B2CF9AE}" pid="6" name="ba2ab2a8df6c4d449676ab6b7bcc8e0d">
    <vt:lpwstr/>
  </property>
  <property fmtid="{D5CDD505-2E9C-101B-9397-08002B2CF9AE}" pid="7" name="Program Page">
    <vt:lpwstr>139;#Communication Tools|a17a5257-a320-416f-82ed-7aa3a73de1c2</vt:lpwstr>
  </property>
  <property fmtid="{D5CDD505-2E9C-101B-9397-08002B2CF9AE}" pid="8" name="Business Area0">
    <vt:lpwstr/>
  </property>
  <property fmtid="{D5CDD505-2E9C-101B-9397-08002B2CF9AE}" pid="9" name="MediaServiceImageTags">
    <vt:lpwstr/>
  </property>
  <property fmtid="{D5CDD505-2E9C-101B-9397-08002B2CF9AE}" pid="10" name="MSIP_Label_b1a9ee2d-7f97-43f8-9c16-151195c3e305_Enabled">
    <vt:lpwstr>true</vt:lpwstr>
  </property>
  <property fmtid="{D5CDD505-2E9C-101B-9397-08002B2CF9AE}" pid="11" name="MSIP_Label_b1a9ee2d-7f97-43f8-9c16-151195c3e305_SetDate">
    <vt:lpwstr>2024-04-09T16:08:14Z</vt:lpwstr>
  </property>
  <property fmtid="{D5CDD505-2E9C-101B-9397-08002B2CF9AE}" pid="12" name="MSIP_Label_b1a9ee2d-7f97-43f8-9c16-151195c3e305_Method">
    <vt:lpwstr>Standard</vt:lpwstr>
  </property>
  <property fmtid="{D5CDD505-2E9C-101B-9397-08002B2CF9AE}" pid="13" name="MSIP_Label_b1a9ee2d-7f97-43f8-9c16-151195c3e305_Name">
    <vt:lpwstr>b1a9ee2d-7f97-43f8-9c16-151195c3e305</vt:lpwstr>
  </property>
  <property fmtid="{D5CDD505-2E9C-101B-9397-08002B2CF9AE}" pid="14" name="MSIP_Label_b1a9ee2d-7f97-43f8-9c16-151195c3e305_SiteId">
    <vt:lpwstr>65cb0346-9d88-41d9-8ca6-f72047670d0f</vt:lpwstr>
  </property>
  <property fmtid="{D5CDD505-2E9C-101B-9397-08002B2CF9AE}" pid="15" name="MSIP_Label_b1a9ee2d-7f97-43f8-9c16-151195c3e305_ActionId">
    <vt:lpwstr>06e0f00c-34d9-44f2-8620-b14c86d9e3ff</vt:lpwstr>
  </property>
  <property fmtid="{D5CDD505-2E9C-101B-9397-08002B2CF9AE}" pid="16" name="MSIP_Label_b1a9ee2d-7f97-43f8-9c16-151195c3e305_ContentBits">
    <vt:lpwstr>0</vt:lpwstr>
  </property>
  <property fmtid="{D5CDD505-2E9C-101B-9397-08002B2CF9AE}" pid="17" name="MSIP_Label_b1a9ee2d-7f97-43f8-9c16-151195c3e305_Tag">
    <vt:lpwstr>10, 3, 0, 2</vt:lpwstr>
  </property>
</Properties>
</file>