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 id="2147483687" r:id="rId6"/>
    <p:sldMasterId id="2147483708" r:id="rId7"/>
    <p:sldMasterId id="2147484450" r:id="rId8"/>
    <p:sldMasterId id="2147484186" r:id="rId9"/>
    <p:sldMasterId id="2147484452" r:id="rId10"/>
  </p:sldMasterIdLst>
  <p:notesMasterIdLst>
    <p:notesMasterId r:id="rId51"/>
  </p:notesMasterIdLst>
  <p:sldIdLst>
    <p:sldId id="256" r:id="rId11"/>
    <p:sldId id="900" r:id="rId12"/>
    <p:sldId id="902" r:id="rId13"/>
    <p:sldId id="258" r:id="rId14"/>
    <p:sldId id="904" r:id="rId15"/>
    <p:sldId id="905" r:id="rId16"/>
    <p:sldId id="341" r:id="rId17"/>
    <p:sldId id="907" r:id="rId18"/>
    <p:sldId id="260" r:id="rId19"/>
    <p:sldId id="906" r:id="rId20"/>
    <p:sldId id="262" r:id="rId21"/>
    <p:sldId id="925" r:id="rId22"/>
    <p:sldId id="908" r:id="rId23"/>
    <p:sldId id="910" r:id="rId24"/>
    <p:sldId id="967" r:id="rId25"/>
    <p:sldId id="909" r:id="rId26"/>
    <p:sldId id="918" r:id="rId27"/>
    <p:sldId id="911" r:id="rId28"/>
    <p:sldId id="912" r:id="rId29"/>
    <p:sldId id="913" r:id="rId30"/>
    <p:sldId id="914" r:id="rId31"/>
    <p:sldId id="763" r:id="rId32"/>
    <p:sldId id="919" r:id="rId33"/>
    <p:sldId id="927" r:id="rId34"/>
    <p:sldId id="898" r:id="rId35"/>
    <p:sldId id="893" r:id="rId36"/>
    <p:sldId id="915" r:id="rId37"/>
    <p:sldId id="916" r:id="rId38"/>
    <p:sldId id="920" r:id="rId39"/>
    <p:sldId id="921" r:id="rId40"/>
    <p:sldId id="922" r:id="rId41"/>
    <p:sldId id="923" r:id="rId42"/>
    <p:sldId id="962" r:id="rId43"/>
    <p:sldId id="928" r:id="rId44"/>
    <p:sldId id="929" r:id="rId45"/>
    <p:sldId id="930" r:id="rId46"/>
    <p:sldId id="969" r:id="rId47"/>
    <p:sldId id="970" r:id="rId48"/>
    <p:sldId id="971" r:id="rId49"/>
    <p:sldId id="90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D"/>
    <a:srgbClr val="46BEE8"/>
    <a:srgbClr val="46ACDC"/>
    <a:srgbClr val="1930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6882F6-381D-4C33-92D8-9997035FB2F8}" v="493" dt="2021-02-19T16:27:36.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0" autoAdjust="0"/>
    <p:restoredTop sz="82320" autoAdjust="0"/>
  </p:normalViewPr>
  <p:slideViewPr>
    <p:cSldViewPr snapToGrid="0" snapToObjects="1">
      <p:cViewPr varScale="1">
        <p:scale>
          <a:sx n="62" d="100"/>
          <a:sy n="62" d="100"/>
        </p:scale>
        <p:origin x="42" y="42"/>
      </p:cViewPr>
      <p:guideLst/>
    </p:cSldViewPr>
  </p:slideViewPr>
  <p:notesTextViewPr>
    <p:cViewPr>
      <p:scale>
        <a:sx n="1" d="1"/>
        <a:sy n="1" d="1"/>
      </p:scale>
      <p:origin x="0" y="-312"/>
    </p:cViewPr>
  </p:notesTextViewPr>
  <p:sorterViewPr>
    <p:cViewPr>
      <p:scale>
        <a:sx n="100" d="100"/>
        <a:sy n="100" d="100"/>
      </p:scale>
      <p:origin x="0" y="-33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an Williams" userId="88c0c048-cbf7-4b87-bc7b-90827a158179" providerId="ADAL" clId="{5F6882F6-381D-4C33-92D8-9997035FB2F8}"/>
    <pc:docChg chg="undo custSel addSld delSld modSld sldOrd addMainMaster">
      <pc:chgData name="Bryan Williams" userId="88c0c048-cbf7-4b87-bc7b-90827a158179" providerId="ADAL" clId="{5F6882F6-381D-4C33-92D8-9997035FB2F8}" dt="2021-02-19T16:28:39.983" v="8665" actId="20577"/>
      <pc:docMkLst>
        <pc:docMk/>
      </pc:docMkLst>
      <pc:sldChg chg="modSp modNotesTx">
        <pc:chgData name="Bryan Williams" userId="88c0c048-cbf7-4b87-bc7b-90827a158179" providerId="ADAL" clId="{5F6882F6-381D-4C33-92D8-9997035FB2F8}" dt="2021-02-19T16:28:39.983" v="8665" actId="20577"/>
        <pc:sldMkLst>
          <pc:docMk/>
          <pc:sldMk cId="2450612226" sldId="256"/>
        </pc:sldMkLst>
        <pc:spChg chg="mod">
          <ac:chgData name="Bryan Williams" userId="88c0c048-cbf7-4b87-bc7b-90827a158179" providerId="ADAL" clId="{5F6882F6-381D-4C33-92D8-9997035FB2F8}" dt="2021-02-04T12:02:16.892" v="270" actId="6549"/>
          <ac:spMkLst>
            <pc:docMk/>
            <pc:sldMk cId="2450612226" sldId="256"/>
            <ac:spMk id="5" creationId="{B91E7025-ABAA-684B-B751-21CC24E252E8}"/>
          </ac:spMkLst>
        </pc:spChg>
      </pc:sldChg>
      <pc:sldChg chg="del">
        <pc:chgData name="Bryan Williams" userId="88c0c048-cbf7-4b87-bc7b-90827a158179" providerId="ADAL" clId="{5F6882F6-381D-4C33-92D8-9997035FB2F8}" dt="2021-01-28T22:34:48.067" v="0" actId="2696"/>
        <pc:sldMkLst>
          <pc:docMk/>
          <pc:sldMk cId="4177954084" sldId="257"/>
        </pc:sldMkLst>
      </pc:sldChg>
      <pc:sldChg chg="addSp delSp modSp modAnim modNotesTx">
        <pc:chgData name="Bryan Williams" userId="88c0c048-cbf7-4b87-bc7b-90827a158179" providerId="ADAL" clId="{5F6882F6-381D-4C33-92D8-9997035FB2F8}" dt="2021-02-04T12:56:58.175" v="1595" actId="167"/>
        <pc:sldMkLst>
          <pc:docMk/>
          <pc:sldMk cId="2175533804" sldId="258"/>
        </pc:sldMkLst>
        <pc:spChg chg="add del mod">
          <ac:chgData name="Bryan Williams" userId="88c0c048-cbf7-4b87-bc7b-90827a158179" providerId="ADAL" clId="{5F6882F6-381D-4C33-92D8-9997035FB2F8}" dt="2021-02-04T12:40:20.760" v="923" actId="478"/>
          <ac:spMkLst>
            <pc:docMk/>
            <pc:sldMk cId="2175533804" sldId="258"/>
            <ac:spMk id="9" creationId="{143C7E92-928A-4515-9A0D-E0C0FA2C7CDA}"/>
          </ac:spMkLst>
        </pc:spChg>
        <pc:spChg chg="add del mod">
          <ac:chgData name="Bryan Williams" userId="88c0c048-cbf7-4b87-bc7b-90827a158179" providerId="ADAL" clId="{5F6882F6-381D-4C33-92D8-9997035FB2F8}" dt="2021-02-04T12:40:20.760" v="923" actId="478"/>
          <ac:spMkLst>
            <pc:docMk/>
            <pc:sldMk cId="2175533804" sldId="258"/>
            <ac:spMk id="11" creationId="{43828C2D-1741-4C09-B541-7FC1EDC0290F}"/>
          </ac:spMkLst>
        </pc:spChg>
        <pc:spChg chg="add mod">
          <ac:chgData name="Bryan Williams" userId="88c0c048-cbf7-4b87-bc7b-90827a158179" providerId="ADAL" clId="{5F6882F6-381D-4C33-92D8-9997035FB2F8}" dt="2021-02-04T12:46:27.379" v="1025" actId="122"/>
          <ac:spMkLst>
            <pc:docMk/>
            <pc:sldMk cId="2175533804" sldId="258"/>
            <ac:spMk id="12" creationId="{74DAA314-6E74-4712-9E7C-85619E86A032}"/>
          </ac:spMkLst>
        </pc:spChg>
        <pc:spChg chg="add mod">
          <ac:chgData name="Bryan Williams" userId="88c0c048-cbf7-4b87-bc7b-90827a158179" providerId="ADAL" clId="{5F6882F6-381D-4C33-92D8-9997035FB2F8}" dt="2021-02-04T12:51:30.900" v="1427" actId="207"/>
          <ac:spMkLst>
            <pc:docMk/>
            <pc:sldMk cId="2175533804" sldId="258"/>
            <ac:spMk id="14" creationId="{993B5509-100C-4DD2-9BED-FEE674ECDBD4}"/>
          </ac:spMkLst>
        </pc:spChg>
        <pc:spChg chg="add mod">
          <ac:chgData name="Bryan Williams" userId="88c0c048-cbf7-4b87-bc7b-90827a158179" providerId="ADAL" clId="{5F6882F6-381D-4C33-92D8-9997035FB2F8}" dt="2021-02-04T12:54:51.745" v="1436" actId="1582"/>
          <ac:spMkLst>
            <pc:docMk/>
            <pc:sldMk cId="2175533804" sldId="258"/>
            <ac:spMk id="15" creationId="{F78F2DFA-46DE-495D-91B1-AD1518B0CBFD}"/>
          </ac:spMkLst>
        </pc:spChg>
        <pc:picChg chg="add mod">
          <ac:chgData name="Bryan Williams" userId="88c0c048-cbf7-4b87-bc7b-90827a158179" providerId="ADAL" clId="{5F6882F6-381D-4C33-92D8-9997035FB2F8}" dt="2021-02-04T12:46:34.774" v="1027" actId="1076"/>
          <ac:picMkLst>
            <pc:docMk/>
            <pc:sldMk cId="2175533804" sldId="258"/>
            <ac:picMk id="2" creationId="{548CEBB5-F969-4253-A6E3-911E03577D57}"/>
          </ac:picMkLst>
        </pc:picChg>
        <pc:picChg chg="del">
          <ac:chgData name="Bryan Williams" userId="88c0c048-cbf7-4b87-bc7b-90827a158179" providerId="ADAL" clId="{5F6882F6-381D-4C33-92D8-9997035FB2F8}" dt="2021-01-28T22:36:23.029" v="14"/>
          <ac:picMkLst>
            <pc:docMk/>
            <pc:sldMk cId="2175533804" sldId="258"/>
            <ac:picMk id="2" creationId="{AD5691A2-945C-4CA0-A18F-278DCF338E36}"/>
          </ac:picMkLst>
        </pc:picChg>
        <pc:picChg chg="add del">
          <ac:chgData name="Bryan Williams" userId="88c0c048-cbf7-4b87-bc7b-90827a158179" providerId="ADAL" clId="{5F6882F6-381D-4C33-92D8-9997035FB2F8}" dt="2021-02-04T12:25:01.038" v="703" actId="478"/>
          <ac:picMkLst>
            <pc:docMk/>
            <pc:sldMk cId="2175533804" sldId="258"/>
            <ac:picMk id="3" creationId="{DE6DBB61-0B0B-4EEA-AD50-E0EAA13FFA43}"/>
          </ac:picMkLst>
        </pc:picChg>
        <pc:picChg chg="add del mod">
          <ac:chgData name="Bryan Williams" userId="88c0c048-cbf7-4b87-bc7b-90827a158179" providerId="ADAL" clId="{5F6882F6-381D-4C33-92D8-9997035FB2F8}" dt="2021-01-28T22:49:09.309" v="32"/>
          <ac:picMkLst>
            <pc:docMk/>
            <pc:sldMk cId="2175533804" sldId="258"/>
            <ac:picMk id="3" creationId="{F80172F9-1B17-4CAC-A67E-5D57F0E6AA8C}"/>
          </ac:picMkLst>
        </pc:picChg>
        <pc:picChg chg="add del mod ord">
          <ac:chgData name="Bryan Williams" userId="88c0c048-cbf7-4b87-bc7b-90827a158179" providerId="ADAL" clId="{5F6882F6-381D-4C33-92D8-9997035FB2F8}" dt="2021-02-04T12:18:12.573" v="690" actId="478"/>
          <ac:picMkLst>
            <pc:docMk/>
            <pc:sldMk cId="2175533804" sldId="258"/>
            <ac:picMk id="4" creationId="{F29F340F-364A-4772-AB0F-83E574D0C831}"/>
          </ac:picMkLst>
        </pc:picChg>
        <pc:picChg chg="add del mod">
          <ac:chgData name="Bryan Williams" userId="88c0c048-cbf7-4b87-bc7b-90827a158179" providerId="ADAL" clId="{5F6882F6-381D-4C33-92D8-9997035FB2F8}" dt="2021-02-04T12:18:15.630" v="691" actId="478"/>
          <ac:picMkLst>
            <pc:docMk/>
            <pc:sldMk cId="2175533804" sldId="258"/>
            <ac:picMk id="5" creationId="{7FEF2033-31B7-4F4A-99E4-BFB608E8DA3E}"/>
          </ac:picMkLst>
        </pc:picChg>
        <pc:picChg chg="add del mod ord">
          <ac:chgData name="Bryan Williams" userId="88c0c048-cbf7-4b87-bc7b-90827a158179" providerId="ADAL" clId="{5F6882F6-381D-4C33-92D8-9997035FB2F8}" dt="2021-02-04T12:13:31.530" v="628" actId="478"/>
          <ac:picMkLst>
            <pc:docMk/>
            <pc:sldMk cId="2175533804" sldId="258"/>
            <ac:picMk id="6" creationId="{428B812F-1E54-4A54-87D1-93B445EE0E4A}"/>
          </ac:picMkLst>
        </pc:picChg>
        <pc:picChg chg="add del mod">
          <ac:chgData name="Bryan Williams" userId="88c0c048-cbf7-4b87-bc7b-90827a158179" providerId="ADAL" clId="{5F6882F6-381D-4C33-92D8-9997035FB2F8}" dt="2021-02-04T12:39:31.232" v="916" actId="478"/>
          <ac:picMkLst>
            <pc:docMk/>
            <pc:sldMk cId="2175533804" sldId="258"/>
            <ac:picMk id="8" creationId="{C422E33A-D2EC-48FB-9D58-9ED2CE0262F0}"/>
          </ac:picMkLst>
        </pc:picChg>
        <pc:picChg chg="add del mod">
          <ac:chgData name="Bryan Williams" userId="88c0c048-cbf7-4b87-bc7b-90827a158179" providerId="ADAL" clId="{5F6882F6-381D-4C33-92D8-9997035FB2F8}" dt="2021-02-04T12:37:46.685" v="850"/>
          <ac:picMkLst>
            <pc:docMk/>
            <pc:sldMk cId="2175533804" sldId="258"/>
            <ac:picMk id="10" creationId="{C9AA3661-B4D7-455F-9421-AAF645CE8E98}"/>
          </ac:picMkLst>
        </pc:picChg>
        <pc:picChg chg="add mod">
          <ac:chgData name="Bryan Williams" userId="88c0c048-cbf7-4b87-bc7b-90827a158179" providerId="ADAL" clId="{5F6882F6-381D-4C33-92D8-9997035FB2F8}" dt="2021-02-04T12:53:29.068" v="1432" actId="14826"/>
          <ac:picMkLst>
            <pc:docMk/>
            <pc:sldMk cId="2175533804" sldId="258"/>
            <ac:picMk id="13" creationId="{FE517A8D-1CB6-49D4-B50E-AC9A2550CC32}"/>
          </ac:picMkLst>
        </pc:picChg>
        <pc:picChg chg="add mod ord">
          <ac:chgData name="Bryan Williams" userId="88c0c048-cbf7-4b87-bc7b-90827a158179" providerId="ADAL" clId="{5F6882F6-381D-4C33-92D8-9997035FB2F8}" dt="2021-02-04T12:56:58.175" v="1595" actId="167"/>
          <ac:picMkLst>
            <pc:docMk/>
            <pc:sldMk cId="2175533804" sldId="258"/>
            <ac:picMk id="16" creationId="{BF42EF7C-B26A-42FB-83AC-8E196CF5F5FD}"/>
          </ac:picMkLst>
        </pc:picChg>
      </pc:sldChg>
      <pc:sldChg chg="add del">
        <pc:chgData name="Bryan Williams" userId="88c0c048-cbf7-4b87-bc7b-90827a158179" providerId="ADAL" clId="{5F6882F6-381D-4C33-92D8-9997035FB2F8}" dt="2021-01-28T22:35:39.171" v="11" actId="2696"/>
        <pc:sldMkLst>
          <pc:docMk/>
          <pc:sldMk cId="867273211" sldId="259"/>
        </pc:sldMkLst>
      </pc:sldChg>
      <pc:sldChg chg="del">
        <pc:chgData name="Bryan Williams" userId="88c0c048-cbf7-4b87-bc7b-90827a158179" providerId="ADAL" clId="{5F6882F6-381D-4C33-92D8-9997035FB2F8}" dt="2021-01-28T22:34:53.910" v="1" actId="2696"/>
        <pc:sldMkLst>
          <pc:docMk/>
          <pc:sldMk cId="1388332156" sldId="259"/>
        </pc:sldMkLst>
      </pc:sldChg>
      <pc:sldChg chg="add del">
        <pc:chgData name="Bryan Williams" userId="88c0c048-cbf7-4b87-bc7b-90827a158179" providerId="ADAL" clId="{5F6882F6-381D-4C33-92D8-9997035FB2F8}" dt="2021-01-28T22:36:33.067" v="17" actId="2696"/>
        <pc:sldMkLst>
          <pc:docMk/>
          <pc:sldMk cId="1636995648" sldId="259"/>
        </pc:sldMkLst>
      </pc:sldChg>
      <pc:sldChg chg="del">
        <pc:chgData name="Bryan Williams" userId="88c0c048-cbf7-4b87-bc7b-90827a158179" providerId="ADAL" clId="{5F6882F6-381D-4C33-92D8-9997035FB2F8}" dt="2021-01-28T22:34:54.215" v="2" actId="2696"/>
        <pc:sldMkLst>
          <pc:docMk/>
          <pc:sldMk cId="537312811" sldId="260"/>
        </pc:sldMkLst>
      </pc:sldChg>
      <pc:sldChg chg="addSp delSp modSp add ord modTransition modNotesTx">
        <pc:chgData name="Bryan Williams" userId="88c0c048-cbf7-4b87-bc7b-90827a158179" providerId="ADAL" clId="{5F6882F6-381D-4C33-92D8-9997035FB2F8}" dt="2021-02-04T15:08:52.770" v="2255" actId="20577"/>
        <pc:sldMkLst>
          <pc:docMk/>
          <pc:sldMk cId="820405572" sldId="260"/>
        </pc:sldMkLst>
        <pc:picChg chg="add del mod">
          <ac:chgData name="Bryan Williams" userId="88c0c048-cbf7-4b87-bc7b-90827a158179" providerId="ADAL" clId="{5F6882F6-381D-4C33-92D8-9997035FB2F8}" dt="2021-01-28T22:50:22.579" v="39" actId="478"/>
          <ac:picMkLst>
            <pc:docMk/>
            <pc:sldMk cId="820405572" sldId="260"/>
            <ac:picMk id="2" creationId="{B2E2DDDB-83B6-405E-BA36-05BECDC8F2EB}"/>
          </ac:picMkLst>
        </pc:picChg>
        <pc:picChg chg="add mod">
          <ac:chgData name="Bryan Williams" userId="88c0c048-cbf7-4b87-bc7b-90827a158179" providerId="ADAL" clId="{5F6882F6-381D-4C33-92D8-9997035FB2F8}" dt="2021-02-04T14:58:32.737" v="2021" actId="1076"/>
          <ac:picMkLst>
            <pc:docMk/>
            <pc:sldMk cId="820405572" sldId="260"/>
            <ac:picMk id="3" creationId="{87B0EC30-59FB-4287-A355-766F53F8A63F}"/>
          </ac:picMkLst>
        </pc:picChg>
        <pc:picChg chg="add mod">
          <ac:chgData name="Bryan Williams" userId="88c0c048-cbf7-4b87-bc7b-90827a158179" providerId="ADAL" clId="{5F6882F6-381D-4C33-92D8-9997035FB2F8}" dt="2021-02-04T14:58:37.907" v="2022"/>
          <ac:picMkLst>
            <pc:docMk/>
            <pc:sldMk cId="820405572" sldId="260"/>
            <ac:picMk id="4" creationId="{D5201265-17A3-4732-933E-ED121FF3242F}"/>
          </ac:picMkLst>
        </pc:picChg>
      </pc:sldChg>
      <pc:sldChg chg="del">
        <pc:chgData name="Bryan Williams" userId="88c0c048-cbf7-4b87-bc7b-90827a158179" providerId="ADAL" clId="{5F6882F6-381D-4C33-92D8-9997035FB2F8}" dt="2021-01-28T22:34:54.612" v="3" actId="2696"/>
        <pc:sldMkLst>
          <pc:docMk/>
          <pc:sldMk cId="703725390" sldId="261"/>
        </pc:sldMkLst>
      </pc:sldChg>
      <pc:sldChg chg="addSp delSp modSp add del ord modTransition modNotesTx">
        <pc:chgData name="Bryan Williams" userId="88c0c048-cbf7-4b87-bc7b-90827a158179" providerId="ADAL" clId="{5F6882F6-381D-4C33-92D8-9997035FB2F8}" dt="2021-02-04T15:05:53.932" v="2166" actId="2696"/>
        <pc:sldMkLst>
          <pc:docMk/>
          <pc:sldMk cId="2795752884" sldId="261"/>
        </pc:sldMkLst>
        <pc:picChg chg="del mod">
          <ac:chgData name="Bryan Williams" userId="88c0c048-cbf7-4b87-bc7b-90827a158179" providerId="ADAL" clId="{5F6882F6-381D-4C33-92D8-9997035FB2F8}" dt="2021-02-04T15:04:17.340" v="2144"/>
          <ac:picMkLst>
            <pc:docMk/>
            <pc:sldMk cId="2795752884" sldId="261"/>
            <ac:picMk id="2" creationId="{B2E2DDDB-83B6-405E-BA36-05BECDC8F2EB}"/>
          </ac:picMkLst>
        </pc:picChg>
        <pc:picChg chg="del">
          <ac:chgData name="Bryan Williams" userId="88c0c048-cbf7-4b87-bc7b-90827a158179" providerId="ADAL" clId="{5F6882F6-381D-4C33-92D8-9997035FB2F8}" dt="2021-01-28T22:50:28.031" v="41" actId="478"/>
          <ac:picMkLst>
            <pc:docMk/>
            <pc:sldMk cId="2795752884" sldId="261"/>
            <ac:picMk id="3" creationId="{87B0EC30-59FB-4287-A355-766F53F8A63F}"/>
          </ac:picMkLst>
        </pc:picChg>
        <pc:picChg chg="add del mod">
          <ac:chgData name="Bryan Williams" userId="88c0c048-cbf7-4b87-bc7b-90827a158179" providerId="ADAL" clId="{5F6882F6-381D-4C33-92D8-9997035FB2F8}" dt="2021-02-04T15:04:17.340" v="2144"/>
          <ac:picMkLst>
            <pc:docMk/>
            <pc:sldMk cId="2795752884" sldId="261"/>
            <ac:picMk id="3" creationId="{D34730C9-C749-4127-9206-68698EFDCFD2}"/>
          </ac:picMkLst>
        </pc:picChg>
        <pc:picChg chg="del">
          <ac:chgData name="Bryan Williams" userId="88c0c048-cbf7-4b87-bc7b-90827a158179" providerId="ADAL" clId="{5F6882F6-381D-4C33-92D8-9997035FB2F8}" dt="2021-01-28T22:50:25.955" v="40" actId="478"/>
          <ac:picMkLst>
            <pc:docMk/>
            <pc:sldMk cId="2795752884" sldId="261"/>
            <ac:picMk id="4" creationId="{D5201265-17A3-4732-933E-ED121FF3242F}"/>
          </ac:picMkLst>
        </pc:picChg>
        <pc:picChg chg="add del mod">
          <ac:chgData name="Bryan Williams" userId="88c0c048-cbf7-4b87-bc7b-90827a158179" providerId="ADAL" clId="{5F6882F6-381D-4C33-92D8-9997035FB2F8}" dt="2021-01-29T12:43:05.138" v="101" actId="478"/>
          <ac:picMkLst>
            <pc:docMk/>
            <pc:sldMk cId="2795752884" sldId="261"/>
            <ac:picMk id="6" creationId="{E19EA722-1D28-4E31-A220-AD0D7192DA8A}"/>
          </ac:picMkLst>
        </pc:picChg>
      </pc:sldChg>
      <pc:sldChg chg="addSp delSp modSp add modAnim modNotesTx">
        <pc:chgData name="Bryan Williams" userId="88c0c048-cbf7-4b87-bc7b-90827a158179" providerId="ADAL" clId="{5F6882F6-381D-4C33-92D8-9997035FB2F8}" dt="2021-02-07T13:49:50.198" v="7256" actId="20577"/>
        <pc:sldMkLst>
          <pc:docMk/>
          <pc:sldMk cId="465896817" sldId="262"/>
        </pc:sldMkLst>
        <pc:picChg chg="add del mod">
          <ac:chgData name="Bryan Williams" userId="88c0c048-cbf7-4b87-bc7b-90827a158179" providerId="ADAL" clId="{5F6882F6-381D-4C33-92D8-9997035FB2F8}" dt="2021-02-04T14:00:06.185" v="1881"/>
          <ac:picMkLst>
            <pc:docMk/>
            <pc:sldMk cId="465896817" sldId="262"/>
            <ac:picMk id="2" creationId="{97702B5B-E4D4-405B-A4A0-AF7357CEA13B}"/>
          </ac:picMkLst>
        </pc:picChg>
        <pc:picChg chg="add mod">
          <ac:chgData name="Bryan Williams" userId="88c0c048-cbf7-4b87-bc7b-90827a158179" providerId="ADAL" clId="{5F6882F6-381D-4C33-92D8-9997035FB2F8}" dt="2021-02-07T13:49:25.601" v="7185" actId="1035"/>
          <ac:picMkLst>
            <pc:docMk/>
            <pc:sldMk cId="465896817" sldId="262"/>
            <ac:picMk id="4" creationId="{2D91F241-38D4-4B0A-861C-45F4CF4FD387}"/>
          </ac:picMkLst>
        </pc:picChg>
        <pc:picChg chg="del">
          <ac:chgData name="Bryan Williams" userId="88c0c048-cbf7-4b87-bc7b-90827a158179" providerId="ADAL" clId="{5F6882F6-381D-4C33-92D8-9997035FB2F8}" dt="2021-01-28T22:56:28.575" v="63" actId="478"/>
          <ac:picMkLst>
            <pc:docMk/>
            <pc:sldMk cId="465896817" sldId="262"/>
            <ac:picMk id="4" creationId="{F29F340F-364A-4772-AB0F-83E574D0C831}"/>
          </ac:picMkLst>
        </pc:picChg>
        <pc:picChg chg="del">
          <ac:chgData name="Bryan Williams" userId="88c0c048-cbf7-4b87-bc7b-90827a158179" providerId="ADAL" clId="{5F6882F6-381D-4C33-92D8-9997035FB2F8}" dt="2021-01-28T22:56:29.420" v="64" actId="478"/>
          <ac:picMkLst>
            <pc:docMk/>
            <pc:sldMk cId="465896817" sldId="262"/>
            <ac:picMk id="5" creationId="{7FEF2033-31B7-4F4A-99E4-BFB608E8DA3E}"/>
          </ac:picMkLst>
        </pc:picChg>
        <pc:picChg chg="add mod">
          <ac:chgData name="Bryan Williams" userId="88c0c048-cbf7-4b87-bc7b-90827a158179" providerId="ADAL" clId="{5F6882F6-381D-4C33-92D8-9997035FB2F8}" dt="2021-02-05T17:49:36.399" v="4262" actId="1076"/>
          <ac:picMkLst>
            <pc:docMk/>
            <pc:sldMk cId="465896817" sldId="262"/>
            <ac:picMk id="5" creationId="{C2466780-B58B-445D-87FF-FA2F8550EB72}"/>
          </ac:picMkLst>
        </pc:picChg>
        <pc:picChg chg="del mod">
          <ac:chgData name="Bryan Williams" userId="88c0c048-cbf7-4b87-bc7b-90827a158179" providerId="ADAL" clId="{5F6882F6-381D-4C33-92D8-9997035FB2F8}" dt="2021-02-04T14:04:32.814" v="1992" actId="478"/>
          <ac:picMkLst>
            <pc:docMk/>
            <pc:sldMk cId="465896817" sldId="262"/>
            <ac:picMk id="6" creationId="{428B812F-1E54-4A54-87D1-93B445EE0E4A}"/>
          </ac:picMkLst>
        </pc:picChg>
        <pc:picChg chg="add del mod ord">
          <ac:chgData name="Bryan Williams" userId="88c0c048-cbf7-4b87-bc7b-90827a158179" providerId="ADAL" clId="{5F6882F6-381D-4C33-92D8-9997035FB2F8}" dt="2021-02-04T14:04:35.999" v="1993" actId="478"/>
          <ac:picMkLst>
            <pc:docMk/>
            <pc:sldMk cId="465896817" sldId="262"/>
            <ac:picMk id="7" creationId="{01461061-9ED2-4E26-A04E-1713C4AF2EBC}"/>
          </ac:picMkLst>
        </pc:picChg>
        <pc:picChg chg="add mod">
          <ac:chgData name="Bryan Williams" userId="88c0c048-cbf7-4b87-bc7b-90827a158179" providerId="ADAL" clId="{5F6882F6-381D-4C33-92D8-9997035FB2F8}" dt="2021-02-04T15:09:31.347" v="2276" actId="1035"/>
          <ac:picMkLst>
            <pc:docMk/>
            <pc:sldMk cId="465896817" sldId="262"/>
            <ac:picMk id="8" creationId="{ABC027E5-74B5-4454-BE57-CFB0BDD73F81}"/>
          </ac:picMkLst>
        </pc:picChg>
      </pc:sldChg>
      <pc:sldChg chg="del">
        <pc:chgData name="Bryan Williams" userId="88c0c048-cbf7-4b87-bc7b-90827a158179" providerId="ADAL" clId="{5F6882F6-381D-4C33-92D8-9997035FB2F8}" dt="2021-01-28T22:34:56.676" v="7" actId="2696"/>
        <pc:sldMkLst>
          <pc:docMk/>
          <pc:sldMk cId="1817060413" sldId="262"/>
        </pc:sldMkLst>
      </pc:sldChg>
      <pc:sldChg chg="del">
        <pc:chgData name="Bryan Williams" userId="88c0c048-cbf7-4b87-bc7b-90827a158179" providerId="ADAL" clId="{5F6882F6-381D-4C33-92D8-9997035FB2F8}" dt="2021-01-28T22:34:55.261" v="4" actId="2696"/>
        <pc:sldMkLst>
          <pc:docMk/>
          <pc:sldMk cId="123057786" sldId="263"/>
        </pc:sldMkLst>
      </pc:sldChg>
      <pc:sldChg chg="addSp modSp add del">
        <pc:chgData name="Bryan Williams" userId="88c0c048-cbf7-4b87-bc7b-90827a158179" providerId="ADAL" clId="{5F6882F6-381D-4C33-92D8-9997035FB2F8}" dt="2021-02-04T15:09:43.186" v="2278" actId="2696"/>
        <pc:sldMkLst>
          <pc:docMk/>
          <pc:sldMk cId="2248881549" sldId="263"/>
        </pc:sldMkLst>
        <pc:spChg chg="add mod">
          <ac:chgData name="Bryan Williams" userId="88c0c048-cbf7-4b87-bc7b-90827a158179" providerId="ADAL" clId="{5F6882F6-381D-4C33-92D8-9997035FB2F8}" dt="2021-01-29T17:46:33.730" v="156" actId="20577"/>
          <ac:spMkLst>
            <pc:docMk/>
            <pc:sldMk cId="2248881549" sldId="263"/>
            <ac:spMk id="2" creationId="{47665A34-483F-41A6-9129-0DE744FD4810}"/>
          </ac:spMkLst>
        </pc:spChg>
        <pc:spChg chg="add mod">
          <ac:chgData name="Bryan Williams" userId="88c0c048-cbf7-4b87-bc7b-90827a158179" providerId="ADAL" clId="{5F6882F6-381D-4C33-92D8-9997035FB2F8}" dt="2021-01-29T17:46:44.359" v="158" actId="1076"/>
          <ac:spMkLst>
            <pc:docMk/>
            <pc:sldMk cId="2248881549" sldId="263"/>
            <ac:spMk id="3" creationId="{EC6418C7-D189-4C5D-A59B-36EC9F3630D6}"/>
          </ac:spMkLst>
        </pc:spChg>
      </pc:sldChg>
      <pc:sldChg chg="del">
        <pc:chgData name="Bryan Williams" userId="88c0c048-cbf7-4b87-bc7b-90827a158179" providerId="ADAL" clId="{5F6882F6-381D-4C33-92D8-9997035FB2F8}" dt="2021-01-28T22:34:55.725" v="5" actId="2696"/>
        <pc:sldMkLst>
          <pc:docMk/>
          <pc:sldMk cId="2154108183" sldId="264"/>
        </pc:sldMkLst>
      </pc:sldChg>
      <pc:sldChg chg="del">
        <pc:chgData name="Bryan Williams" userId="88c0c048-cbf7-4b87-bc7b-90827a158179" providerId="ADAL" clId="{5F6882F6-381D-4C33-92D8-9997035FB2F8}" dt="2021-01-28T22:34:56.106" v="6" actId="2696"/>
        <pc:sldMkLst>
          <pc:docMk/>
          <pc:sldMk cId="3127007138" sldId="265"/>
        </pc:sldMkLst>
      </pc:sldChg>
      <pc:sldChg chg="del">
        <pc:chgData name="Bryan Williams" userId="88c0c048-cbf7-4b87-bc7b-90827a158179" providerId="ADAL" clId="{5F6882F6-381D-4C33-92D8-9997035FB2F8}" dt="2021-01-28T22:34:58.721" v="9" actId="2696"/>
        <pc:sldMkLst>
          <pc:docMk/>
          <pc:sldMk cId="1937916288" sldId="266"/>
        </pc:sldMkLst>
      </pc:sldChg>
      <pc:sldChg chg="del">
        <pc:chgData name="Bryan Williams" userId="88c0c048-cbf7-4b87-bc7b-90827a158179" providerId="ADAL" clId="{5F6882F6-381D-4C33-92D8-9997035FB2F8}" dt="2021-01-28T22:34:57.221" v="8" actId="2696"/>
        <pc:sldMkLst>
          <pc:docMk/>
          <pc:sldMk cId="2829189471" sldId="267"/>
        </pc:sldMkLst>
      </pc:sldChg>
      <pc:sldChg chg="addSp delSp modSp modNotesTx">
        <pc:chgData name="Bryan Williams" userId="88c0c048-cbf7-4b87-bc7b-90827a158179" providerId="ADAL" clId="{5F6882F6-381D-4C33-92D8-9997035FB2F8}" dt="2021-02-17T20:51:57.960" v="8466" actId="1076"/>
        <pc:sldMkLst>
          <pc:docMk/>
          <pc:sldMk cId="198377497" sldId="341"/>
        </pc:sldMkLst>
        <pc:spChg chg="add mod">
          <ac:chgData name="Bryan Williams" userId="88c0c048-cbf7-4b87-bc7b-90827a158179" providerId="ADAL" clId="{5F6882F6-381D-4C33-92D8-9997035FB2F8}" dt="2021-02-17T20:50:57.427" v="8379" actId="1076"/>
          <ac:spMkLst>
            <pc:docMk/>
            <pc:sldMk cId="198377497" sldId="341"/>
            <ac:spMk id="3" creationId="{2F1AD25D-C36E-4BC1-8555-E30967BED8D6}"/>
          </ac:spMkLst>
        </pc:spChg>
        <pc:spChg chg="add mod">
          <ac:chgData name="Bryan Williams" userId="88c0c048-cbf7-4b87-bc7b-90827a158179" providerId="ADAL" clId="{5F6882F6-381D-4C33-92D8-9997035FB2F8}" dt="2021-02-17T20:51:26.548" v="8423" actId="1076"/>
          <ac:spMkLst>
            <pc:docMk/>
            <pc:sldMk cId="198377497" sldId="341"/>
            <ac:spMk id="11" creationId="{D7DEBCDC-5645-4897-AE6A-FD3EC7DEDC48}"/>
          </ac:spMkLst>
        </pc:spChg>
        <pc:spChg chg="add mod">
          <ac:chgData name="Bryan Williams" userId="88c0c048-cbf7-4b87-bc7b-90827a158179" providerId="ADAL" clId="{5F6882F6-381D-4C33-92D8-9997035FB2F8}" dt="2021-02-17T20:51:57.960" v="8466" actId="1076"/>
          <ac:spMkLst>
            <pc:docMk/>
            <pc:sldMk cId="198377497" sldId="341"/>
            <ac:spMk id="12" creationId="{93208BC7-1729-429D-B017-BA04E2FA3378}"/>
          </ac:spMkLst>
        </pc:spChg>
        <pc:picChg chg="del">
          <ac:chgData name="Bryan Williams" userId="88c0c048-cbf7-4b87-bc7b-90827a158179" providerId="ADAL" clId="{5F6882F6-381D-4C33-92D8-9997035FB2F8}" dt="2021-02-17T20:48:11.758" v="8339" actId="478"/>
          <ac:picMkLst>
            <pc:docMk/>
            <pc:sldMk cId="198377497" sldId="341"/>
            <ac:picMk id="7" creationId="{00000000-0000-0000-0000-000000000000}"/>
          </ac:picMkLst>
        </pc:picChg>
        <pc:picChg chg="mod">
          <ac:chgData name="Bryan Williams" userId="88c0c048-cbf7-4b87-bc7b-90827a158179" providerId="ADAL" clId="{5F6882F6-381D-4C33-92D8-9997035FB2F8}" dt="2021-02-17T20:51:32.900" v="8425" actId="1076"/>
          <ac:picMkLst>
            <pc:docMk/>
            <pc:sldMk cId="198377497" sldId="341"/>
            <ac:picMk id="8" creationId="{00000000-0000-0000-0000-000000000000}"/>
          </ac:picMkLst>
        </pc:picChg>
        <pc:picChg chg="mod">
          <ac:chgData name="Bryan Williams" userId="88c0c048-cbf7-4b87-bc7b-90827a158179" providerId="ADAL" clId="{5F6882F6-381D-4C33-92D8-9997035FB2F8}" dt="2021-02-17T20:49:13.954" v="8348" actId="1076"/>
          <ac:picMkLst>
            <pc:docMk/>
            <pc:sldMk cId="198377497" sldId="341"/>
            <ac:picMk id="9" creationId="{00000000-0000-0000-0000-000000000000}"/>
          </ac:picMkLst>
        </pc:picChg>
        <pc:picChg chg="mod">
          <ac:chgData name="Bryan Williams" userId="88c0c048-cbf7-4b87-bc7b-90827a158179" providerId="ADAL" clId="{5F6882F6-381D-4C33-92D8-9997035FB2F8}" dt="2021-02-17T20:51:34.319" v="8426" actId="1076"/>
          <ac:picMkLst>
            <pc:docMk/>
            <pc:sldMk cId="198377497" sldId="341"/>
            <ac:picMk id="10" creationId="{00000000-0000-0000-0000-000000000000}"/>
          </ac:picMkLst>
        </pc:picChg>
      </pc:sldChg>
      <pc:sldChg chg="delSp modSp modNotesTx">
        <pc:chgData name="Bryan Williams" userId="88c0c048-cbf7-4b87-bc7b-90827a158179" providerId="ADAL" clId="{5F6882F6-381D-4C33-92D8-9997035FB2F8}" dt="2021-02-07T20:49:17.571" v="7296" actId="1076"/>
        <pc:sldMkLst>
          <pc:docMk/>
          <pc:sldMk cId="1907556200" sldId="763"/>
        </pc:sldMkLst>
        <pc:spChg chg="mod">
          <ac:chgData name="Bryan Williams" userId="88c0c048-cbf7-4b87-bc7b-90827a158179" providerId="ADAL" clId="{5F6882F6-381D-4C33-92D8-9997035FB2F8}" dt="2021-02-07T20:49:17.571" v="7296" actId="1076"/>
          <ac:spMkLst>
            <pc:docMk/>
            <pc:sldMk cId="1907556200" sldId="763"/>
            <ac:spMk id="3" creationId="{00000000-0000-0000-0000-000000000000}"/>
          </ac:spMkLst>
        </pc:spChg>
        <pc:spChg chg="del mod">
          <ac:chgData name="Bryan Williams" userId="88c0c048-cbf7-4b87-bc7b-90827a158179" providerId="ADAL" clId="{5F6882F6-381D-4C33-92D8-9997035FB2F8}" dt="2021-02-07T20:48:46.272" v="7285" actId="478"/>
          <ac:spMkLst>
            <pc:docMk/>
            <pc:sldMk cId="1907556200" sldId="763"/>
            <ac:spMk id="4" creationId="{00000000-0000-0000-0000-000000000000}"/>
          </ac:spMkLst>
        </pc:spChg>
        <pc:picChg chg="mod">
          <ac:chgData name="Bryan Williams" userId="88c0c048-cbf7-4b87-bc7b-90827a158179" providerId="ADAL" clId="{5F6882F6-381D-4C33-92D8-9997035FB2F8}" dt="2021-02-07T20:48:17.895" v="7281" actId="14100"/>
          <ac:picMkLst>
            <pc:docMk/>
            <pc:sldMk cId="1907556200" sldId="763"/>
            <ac:picMk id="5" creationId="{00000000-0000-0000-0000-000000000000}"/>
          </ac:picMkLst>
        </pc:picChg>
      </pc:sldChg>
      <pc:sldChg chg="modSp ord">
        <pc:chgData name="Bryan Williams" userId="88c0c048-cbf7-4b87-bc7b-90827a158179" providerId="ADAL" clId="{5F6882F6-381D-4C33-92D8-9997035FB2F8}" dt="2021-02-07T20:51:39.409" v="7383" actId="14100"/>
        <pc:sldMkLst>
          <pc:docMk/>
          <pc:sldMk cId="2627436800" sldId="893"/>
        </pc:sldMkLst>
        <pc:picChg chg="mod">
          <ac:chgData name="Bryan Williams" userId="88c0c048-cbf7-4b87-bc7b-90827a158179" providerId="ADAL" clId="{5F6882F6-381D-4C33-92D8-9997035FB2F8}" dt="2021-02-07T20:51:39.409" v="7383" actId="14100"/>
          <ac:picMkLst>
            <pc:docMk/>
            <pc:sldMk cId="2627436800" sldId="893"/>
            <ac:picMk id="12" creationId="{00000000-0000-0000-0000-000000000000}"/>
          </ac:picMkLst>
        </pc:picChg>
      </pc:sldChg>
      <pc:sldChg chg="modSp add del">
        <pc:chgData name="Bryan Williams" userId="88c0c048-cbf7-4b87-bc7b-90827a158179" providerId="ADAL" clId="{5F6882F6-381D-4C33-92D8-9997035FB2F8}" dt="2021-01-29T17:49:00.173" v="175" actId="2696"/>
        <pc:sldMkLst>
          <pc:docMk/>
          <pc:sldMk cId="549904461" sldId="896"/>
        </pc:sldMkLst>
        <pc:spChg chg="mod">
          <ac:chgData name="Bryan Williams" userId="88c0c048-cbf7-4b87-bc7b-90827a158179" providerId="ADAL" clId="{5F6882F6-381D-4C33-92D8-9997035FB2F8}" dt="2021-01-29T17:47:17.072" v="161" actId="1076"/>
          <ac:spMkLst>
            <pc:docMk/>
            <pc:sldMk cId="549904461" sldId="896"/>
            <ac:spMk id="22" creationId="{06100F08-2B91-458D-B1A8-EFFE533DACFB}"/>
          </ac:spMkLst>
        </pc:spChg>
        <pc:spChg chg="mod">
          <ac:chgData name="Bryan Williams" userId="88c0c048-cbf7-4b87-bc7b-90827a158179" providerId="ADAL" clId="{5F6882F6-381D-4C33-92D8-9997035FB2F8}" dt="2021-01-29T17:48:30.956" v="170" actId="1076"/>
          <ac:spMkLst>
            <pc:docMk/>
            <pc:sldMk cId="549904461" sldId="896"/>
            <ac:spMk id="24" creationId="{189213EC-390E-44C5-878C-F44102AEE620}"/>
          </ac:spMkLst>
        </pc:spChg>
        <pc:picChg chg="mod">
          <ac:chgData name="Bryan Williams" userId="88c0c048-cbf7-4b87-bc7b-90827a158179" providerId="ADAL" clId="{5F6882F6-381D-4C33-92D8-9997035FB2F8}" dt="2021-01-29T17:48:30.956" v="170" actId="1076"/>
          <ac:picMkLst>
            <pc:docMk/>
            <pc:sldMk cId="549904461" sldId="896"/>
            <ac:picMk id="23" creationId="{1486A9E1-AC81-44BE-AC51-873C854A688C}"/>
          </ac:picMkLst>
        </pc:picChg>
      </pc:sldChg>
      <pc:sldChg chg="addSp delSp modSp add del ord">
        <pc:chgData name="Bryan Williams" userId="88c0c048-cbf7-4b87-bc7b-90827a158179" providerId="ADAL" clId="{5F6882F6-381D-4C33-92D8-9997035FB2F8}" dt="2021-02-18T17:01:15.022" v="8663" actId="2696"/>
        <pc:sldMkLst>
          <pc:docMk/>
          <pc:sldMk cId="2821285139" sldId="897"/>
        </pc:sldMkLst>
        <pc:spChg chg="del">
          <ac:chgData name="Bryan Williams" userId="88c0c048-cbf7-4b87-bc7b-90827a158179" providerId="ADAL" clId="{5F6882F6-381D-4C33-92D8-9997035FB2F8}" dt="2021-01-29T17:48:43.849" v="171" actId="478"/>
          <ac:spMkLst>
            <pc:docMk/>
            <pc:sldMk cId="2821285139" sldId="897"/>
            <ac:spMk id="2" creationId="{9FB2BB1E-AE30-46B5-8172-1C182329FB7F}"/>
          </ac:spMkLst>
        </pc:spChg>
        <pc:spChg chg="del">
          <ac:chgData name="Bryan Williams" userId="88c0c048-cbf7-4b87-bc7b-90827a158179" providerId="ADAL" clId="{5F6882F6-381D-4C33-92D8-9997035FB2F8}" dt="2021-01-29T17:48:43.849" v="171" actId="478"/>
          <ac:spMkLst>
            <pc:docMk/>
            <pc:sldMk cId="2821285139" sldId="897"/>
            <ac:spMk id="3" creationId="{22F52CD6-1A63-4895-B1CD-DB0B4E28A2B1}"/>
          </ac:spMkLst>
        </pc:spChg>
        <pc:spChg chg="del">
          <ac:chgData name="Bryan Williams" userId="88c0c048-cbf7-4b87-bc7b-90827a158179" providerId="ADAL" clId="{5F6882F6-381D-4C33-92D8-9997035FB2F8}" dt="2021-01-29T17:48:43.849" v="171" actId="478"/>
          <ac:spMkLst>
            <pc:docMk/>
            <pc:sldMk cId="2821285139" sldId="897"/>
            <ac:spMk id="4" creationId="{63329D57-649D-4A3C-8A79-CD6486DD5513}"/>
          </ac:spMkLst>
        </pc:spChg>
        <pc:spChg chg="add del">
          <ac:chgData name="Bryan Williams" userId="88c0c048-cbf7-4b87-bc7b-90827a158179" providerId="ADAL" clId="{5F6882F6-381D-4C33-92D8-9997035FB2F8}" dt="2021-01-29T17:48:43.849" v="171" actId="478"/>
          <ac:spMkLst>
            <pc:docMk/>
            <pc:sldMk cId="2821285139" sldId="897"/>
            <ac:spMk id="5" creationId="{8BE828C5-DD0F-488E-B938-38ED46BBEE0F}"/>
          </ac:spMkLst>
        </pc:spChg>
        <pc:spChg chg="add del">
          <ac:chgData name="Bryan Williams" userId="88c0c048-cbf7-4b87-bc7b-90827a158179" providerId="ADAL" clId="{5F6882F6-381D-4C33-92D8-9997035FB2F8}" dt="2021-01-29T17:48:43.849" v="171" actId="478"/>
          <ac:spMkLst>
            <pc:docMk/>
            <pc:sldMk cId="2821285139" sldId="897"/>
            <ac:spMk id="6" creationId="{1637CFF6-8940-4B65-B964-8456B7BDC701}"/>
          </ac:spMkLst>
        </pc:spChg>
        <pc:spChg chg="add del">
          <ac:chgData name="Bryan Williams" userId="88c0c048-cbf7-4b87-bc7b-90827a158179" providerId="ADAL" clId="{5F6882F6-381D-4C33-92D8-9997035FB2F8}" dt="2021-01-29T17:48:43.849" v="171" actId="478"/>
          <ac:spMkLst>
            <pc:docMk/>
            <pc:sldMk cId="2821285139" sldId="897"/>
            <ac:spMk id="7" creationId="{C6723CD4-D787-4E35-877D-1CACA6B12DF9}"/>
          </ac:spMkLst>
        </pc:spChg>
        <pc:spChg chg="add mod">
          <ac:chgData name="Bryan Williams" userId="88c0c048-cbf7-4b87-bc7b-90827a158179" providerId="ADAL" clId="{5F6882F6-381D-4C33-92D8-9997035FB2F8}" dt="2021-01-29T17:48:52.370" v="173" actId="164"/>
          <ac:spMkLst>
            <pc:docMk/>
            <pc:sldMk cId="2821285139" sldId="897"/>
            <ac:spMk id="9" creationId="{7B39FB5B-B98C-41ED-A259-CA76F3EC2FA0}"/>
          </ac:spMkLst>
        </pc:spChg>
        <pc:spChg chg="add mod">
          <ac:chgData name="Bryan Williams" userId="88c0c048-cbf7-4b87-bc7b-90827a158179" providerId="ADAL" clId="{5F6882F6-381D-4C33-92D8-9997035FB2F8}" dt="2021-01-29T17:48:52.370" v="173" actId="164"/>
          <ac:spMkLst>
            <pc:docMk/>
            <pc:sldMk cId="2821285139" sldId="897"/>
            <ac:spMk id="10" creationId="{C3160127-B936-4DBC-A7E0-C2FAB293DF17}"/>
          </ac:spMkLst>
        </pc:spChg>
        <pc:spChg chg="add mod">
          <ac:chgData name="Bryan Williams" userId="88c0c048-cbf7-4b87-bc7b-90827a158179" providerId="ADAL" clId="{5F6882F6-381D-4C33-92D8-9997035FB2F8}" dt="2021-01-29T17:48:52.370" v="173" actId="164"/>
          <ac:spMkLst>
            <pc:docMk/>
            <pc:sldMk cId="2821285139" sldId="897"/>
            <ac:spMk id="11" creationId="{FC6C091A-D667-4DAC-8A6F-A62F48C1A581}"/>
          </ac:spMkLst>
        </pc:spChg>
        <pc:grpChg chg="add mod">
          <ac:chgData name="Bryan Williams" userId="88c0c048-cbf7-4b87-bc7b-90827a158179" providerId="ADAL" clId="{5F6882F6-381D-4C33-92D8-9997035FB2F8}" dt="2021-02-07T21:12:10.309" v="7745" actId="1076"/>
          <ac:grpSpMkLst>
            <pc:docMk/>
            <pc:sldMk cId="2821285139" sldId="897"/>
            <ac:grpSpMk id="12" creationId="{95FE174F-8A1B-480E-8540-CBC797B32991}"/>
          </ac:grpSpMkLst>
        </pc:grpChg>
        <pc:picChg chg="add mod">
          <ac:chgData name="Bryan Williams" userId="88c0c048-cbf7-4b87-bc7b-90827a158179" providerId="ADAL" clId="{5F6882F6-381D-4C33-92D8-9997035FB2F8}" dt="2021-02-07T21:12:16.739" v="7748" actId="1076"/>
          <ac:picMkLst>
            <pc:docMk/>
            <pc:sldMk cId="2821285139" sldId="897"/>
            <ac:picMk id="2" creationId="{23F10309-7BD2-4A60-B636-435F7F3E53A7}"/>
          </ac:picMkLst>
        </pc:picChg>
        <pc:picChg chg="add mod">
          <ac:chgData name="Bryan Williams" userId="88c0c048-cbf7-4b87-bc7b-90827a158179" providerId="ADAL" clId="{5F6882F6-381D-4C33-92D8-9997035FB2F8}" dt="2021-01-29T17:48:52.370" v="173" actId="164"/>
          <ac:picMkLst>
            <pc:docMk/>
            <pc:sldMk cId="2821285139" sldId="897"/>
            <ac:picMk id="8" creationId="{DB17C5C0-83FF-4510-A1F7-7EFEFA2B0B55}"/>
          </ac:picMkLst>
        </pc:picChg>
      </pc:sldChg>
      <pc:sldChg chg="add del">
        <pc:chgData name="Bryan Williams" userId="88c0c048-cbf7-4b87-bc7b-90827a158179" providerId="ADAL" clId="{5F6882F6-381D-4C33-92D8-9997035FB2F8}" dt="2021-01-29T17:47:28.784" v="163" actId="2696"/>
        <pc:sldMkLst>
          <pc:docMk/>
          <pc:sldMk cId="3710543124" sldId="897"/>
        </pc:sldMkLst>
      </pc:sldChg>
      <pc:sldChg chg="addSp delSp modSp add ord modTransition delAnim modAnim modNotesTx">
        <pc:chgData name="Bryan Williams" userId="88c0c048-cbf7-4b87-bc7b-90827a158179" providerId="ADAL" clId="{5F6882F6-381D-4C33-92D8-9997035FB2F8}" dt="2021-02-18T14:38:12.442" v="8660" actId="20577"/>
        <pc:sldMkLst>
          <pc:docMk/>
          <pc:sldMk cId="3114461371" sldId="898"/>
        </pc:sldMkLst>
        <pc:spChg chg="del mod">
          <ac:chgData name="Bryan Williams" userId="88c0c048-cbf7-4b87-bc7b-90827a158179" providerId="ADAL" clId="{5F6882F6-381D-4C33-92D8-9997035FB2F8}" dt="2021-02-07T20:59:24.710" v="7402" actId="478"/>
          <ac:spMkLst>
            <pc:docMk/>
            <pc:sldMk cId="3114461371" sldId="898"/>
            <ac:spMk id="2" creationId="{A5282760-984A-4241-8B05-61014C103D11}"/>
          </ac:spMkLst>
        </pc:spChg>
        <pc:spChg chg="del">
          <ac:chgData name="Bryan Williams" userId="88c0c048-cbf7-4b87-bc7b-90827a158179" providerId="ADAL" clId="{5F6882F6-381D-4C33-92D8-9997035FB2F8}" dt="2021-02-05T17:43:38.747" v="4043" actId="478"/>
          <ac:spMkLst>
            <pc:docMk/>
            <pc:sldMk cId="3114461371" sldId="898"/>
            <ac:spMk id="3" creationId="{DE07F61F-AE54-43B7-A471-051C24F59799}"/>
          </ac:spMkLst>
        </pc:spChg>
        <pc:spChg chg="del mod">
          <ac:chgData name="Bryan Williams" userId="88c0c048-cbf7-4b87-bc7b-90827a158179" providerId="ADAL" clId="{5F6882F6-381D-4C33-92D8-9997035FB2F8}" dt="2021-02-07T20:59:26.735" v="7403" actId="478"/>
          <ac:spMkLst>
            <pc:docMk/>
            <pc:sldMk cId="3114461371" sldId="898"/>
            <ac:spMk id="4" creationId="{4382114E-BB5D-4C99-AFC1-C2DC83BCBC26}"/>
          </ac:spMkLst>
        </pc:spChg>
        <pc:spChg chg="add del mod">
          <ac:chgData name="Bryan Williams" userId="88c0c048-cbf7-4b87-bc7b-90827a158179" providerId="ADAL" clId="{5F6882F6-381D-4C33-92D8-9997035FB2F8}" dt="2021-02-07T20:59:28.810" v="7404" actId="478"/>
          <ac:spMkLst>
            <pc:docMk/>
            <pc:sldMk cId="3114461371" sldId="898"/>
            <ac:spMk id="6" creationId="{CE1C304C-7F28-451D-B79A-66616CBE5B1F}"/>
          </ac:spMkLst>
        </pc:spChg>
        <pc:spChg chg="add del mod">
          <ac:chgData name="Bryan Williams" userId="88c0c048-cbf7-4b87-bc7b-90827a158179" providerId="ADAL" clId="{5F6882F6-381D-4C33-92D8-9997035FB2F8}" dt="2021-02-07T20:59:29.802" v="7405" actId="478"/>
          <ac:spMkLst>
            <pc:docMk/>
            <pc:sldMk cId="3114461371" sldId="898"/>
            <ac:spMk id="8" creationId="{16E7D216-1A5A-4F64-BD56-8AFFC307A632}"/>
          </ac:spMkLst>
        </pc:spChg>
        <pc:spChg chg="add mod">
          <ac:chgData name="Bryan Williams" userId="88c0c048-cbf7-4b87-bc7b-90827a158179" providerId="ADAL" clId="{5F6882F6-381D-4C33-92D8-9997035FB2F8}" dt="2021-02-18T14:38:12.442" v="8660" actId="20577"/>
          <ac:spMkLst>
            <pc:docMk/>
            <pc:sldMk cId="3114461371" sldId="898"/>
            <ac:spMk id="14" creationId="{1F7BCFAD-8C9A-4838-85AC-7B3C9C132E70}"/>
          </ac:spMkLst>
        </pc:spChg>
        <pc:picChg chg="add del mod modCrop">
          <ac:chgData name="Bryan Williams" userId="88c0c048-cbf7-4b87-bc7b-90827a158179" providerId="ADAL" clId="{5F6882F6-381D-4C33-92D8-9997035FB2F8}" dt="2021-02-07T20:59:06.674" v="7397"/>
          <ac:picMkLst>
            <pc:docMk/>
            <pc:sldMk cId="3114461371" sldId="898"/>
            <ac:picMk id="3" creationId="{39E55038-8223-4FEA-B755-BDE4F25CDB9C}"/>
          </ac:picMkLst>
        </pc:picChg>
        <pc:picChg chg="add del mod">
          <ac:chgData name="Bryan Williams" userId="88c0c048-cbf7-4b87-bc7b-90827a158179" providerId="ADAL" clId="{5F6882F6-381D-4C33-92D8-9997035FB2F8}" dt="2021-02-05T18:27:31.573" v="5330" actId="478"/>
          <ac:picMkLst>
            <pc:docMk/>
            <pc:sldMk cId="3114461371" sldId="898"/>
            <ac:picMk id="5" creationId="{6B2F9869-311C-4B80-8811-43EC6135F193}"/>
          </ac:picMkLst>
        </pc:picChg>
        <pc:picChg chg="add del mod">
          <ac:chgData name="Bryan Williams" userId="88c0c048-cbf7-4b87-bc7b-90827a158179" providerId="ADAL" clId="{5F6882F6-381D-4C33-92D8-9997035FB2F8}" dt="2021-02-05T17:46:49.458" v="4070" actId="478"/>
          <ac:picMkLst>
            <pc:docMk/>
            <pc:sldMk cId="3114461371" sldId="898"/>
            <ac:picMk id="6" creationId="{D301B216-4EBD-4CDE-B4C4-99024DE7C87E}"/>
          </ac:picMkLst>
        </pc:picChg>
        <pc:picChg chg="add del mod">
          <ac:chgData name="Bryan Williams" userId="88c0c048-cbf7-4b87-bc7b-90827a158179" providerId="ADAL" clId="{5F6882F6-381D-4C33-92D8-9997035FB2F8}" dt="2021-02-05T18:31:02.166" v="5338" actId="478"/>
          <ac:picMkLst>
            <pc:docMk/>
            <pc:sldMk cId="3114461371" sldId="898"/>
            <ac:picMk id="7" creationId="{AB918518-6A8F-4B55-802E-E7F55869BC50}"/>
          </ac:picMkLst>
        </pc:picChg>
        <pc:picChg chg="add del mod">
          <ac:chgData name="Bryan Williams" userId="88c0c048-cbf7-4b87-bc7b-90827a158179" providerId="ADAL" clId="{5F6882F6-381D-4C33-92D8-9997035FB2F8}" dt="2021-02-05T18:41:57.871" v="5692" actId="478"/>
          <ac:picMkLst>
            <pc:docMk/>
            <pc:sldMk cId="3114461371" sldId="898"/>
            <ac:picMk id="8" creationId="{3CDDD269-C7EA-4561-A4EC-8865E2AA9685}"/>
          </ac:picMkLst>
        </pc:picChg>
        <pc:picChg chg="add del mod">
          <ac:chgData name="Bryan Williams" userId="88c0c048-cbf7-4b87-bc7b-90827a158179" providerId="ADAL" clId="{5F6882F6-381D-4C33-92D8-9997035FB2F8}" dt="2021-02-07T20:56:40.885" v="7386" actId="478"/>
          <ac:picMkLst>
            <pc:docMk/>
            <pc:sldMk cId="3114461371" sldId="898"/>
            <ac:picMk id="9" creationId="{B10C460F-B130-439C-B184-3ACD67D143DC}"/>
          </ac:picMkLst>
        </pc:picChg>
        <pc:picChg chg="add del mod ord">
          <ac:chgData name="Bryan Williams" userId="88c0c048-cbf7-4b87-bc7b-90827a158179" providerId="ADAL" clId="{5F6882F6-381D-4C33-92D8-9997035FB2F8}" dt="2021-02-07T20:56:42.658" v="7387" actId="478"/>
          <ac:picMkLst>
            <pc:docMk/>
            <pc:sldMk cId="3114461371" sldId="898"/>
            <ac:picMk id="10" creationId="{5C5177CD-D420-4D2F-B298-C5695CA4A7DF}"/>
          </ac:picMkLst>
        </pc:picChg>
        <pc:picChg chg="add del mod">
          <ac:chgData name="Bryan Williams" userId="88c0c048-cbf7-4b87-bc7b-90827a158179" providerId="ADAL" clId="{5F6882F6-381D-4C33-92D8-9997035FB2F8}" dt="2021-02-07T20:56:33.592" v="7385" actId="478"/>
          <ac:picMkLst>
            <pc:docMk/>
            <pc:sldMk cId="3114461371" sldId="898"/>
            <ac:picMk id="11" creationId="{6A407313-7297-4049-985F-9120CAEC7FF5}"/>
          </ac:picMkLst>
        </pc:picChg>
        <pc:picChg chg="add mod">
          <ac:chgData name="Bryan Williams" userId="88c0c048-cbf7-4b87-bc7b-90827a158179" providerId="ADAL" clId="{5F6882F6-381D-4C33-92D8-9997035FB2F8}" dt="2021-02-07T21:07:37.314" v="7651" actId="208"/>
          <ac:picMkLst>
            <pc:docMk/>
            <pc:sldMk cId="3114461371" sldId="898"/>
            <ac:picMk id="12" creationId="{DBF0A573-DE57-4F21-AB06-CBBAC84F6EA4}"/>
          </ac:picMkLst>
        </pc:picChg>
        <pc:picChg chg="add mod">
          <ac:chgData name="Bryan Williams" userId="88c0c048-cbf7-4b87-bc7b-90827a158179" providerId="ADAL" clId="{5F6882F6-381D-4C33-92D8-9997035FB2F8}" dt="2021-02-07T21:08:11.810" v="7654" actId="1076"/>
          <ac:picMkLst>
            <pc:docMk/>
            <pc:sldMk cId="3114461371" sldId="898"/>
            <ac:picMk id="13" creationId="{655C205F-087A-4781-B97B-9DCDE19E6A07}"/>
          </ac:picMkLst>
        </pc:picChg>
      </pc:sldChg>
      <pc:sldChg chg="delSp modSp add del ord">
        <pc:chgData name="Bryan Williams" userId="88c0c048-cbf7-4b87-bc7b-90827a158179" providerId="ADAL" clId="{5F6882F6-381D-4C33-92D8-9997035FB2F8}" dt="2021-02-07T13:31:25.605" v="6878" actId="2696"/>
        <pc:sldMkLst>
          <pc:docMk/>
          <pc:sldMk cId="692228285" sldId="899"/>
        </pc:sldMkLst>
        <pc:spChg chg="mod">
          <ac:chgData name="Bryan Williams" userId="88c0c048-cbf7-4b87-bc7b-90827a158179" providerId="ADAL" clId="{5F6882F6-381D-4C33-92D8-9997035FB2F8}" dt="2021-02-01T18:33:41.676" v="231" actId="20577"/>
          <ac:spMkLst>
            <pc:docMk/>
            <pc:sldMk cId="692228285" sldId="899"/>
            <ac:spMk id="10" creationId="{00000000-0000-0000-0000-000000000000}"/>
          </ac:spMkLst>
        </pc:spChg>
        <pc:picChg chg="del">
          <ac:chgData name="Bryan Williams" userId="88c0c048-cbf7-4b87-bc7b-90827a158179" providerId="ADAL" clId="{5F6882F6-381D-4C33-92D8-9997035FB2F8}" dt="2021-02-01T18:33:26.884" v="179" actId="478"/>
          <ac:picMkLst>
            <pc:docMk/>
            <pc:sldMk cId="692228285" sldId="899"/>
            <ac:picMk id="11" creationId="{00000000-0000-0000-0000-000000000000}"/>
          </ac:picMkLst>
        </pc:picChg>
        <pc:picChg chg="del">
          <ac:chgData name="Bryan Williams" userId="88c0c048-cbf7-4b87-bc7b-90827a158179" providerId="ADAL" clId="{5F6882F6-381D-4C33-92D8-9997035FB2F8}" dt="2021-02-01T18:33:54.728" v="232" actId="478"/>
          <ac:picMkLst>
            <pc:docMk/>
            <pc:sldMk cId="692228285" sldId="899"/>
            <ac:picMk id="12" creationId="{00000000-0000-0000-0000-000000000000}"/>
          </ac:picMkLst>
        </pc:picChg>
      </pc:sldChg>
      <pc:sldChg chg="addSp delSp modSp add">
        <pc:chgData name="Bryan Williams" userId="88c0c048-cbf7-4b87-bc7b-90827a158179" providerId="ADAL" clId="{5F6882F6-381D-4C33-92D8-9997035FB2F8}" dt="2021-02-07T21:39:13.542" v="8013" actId="14100"/>
        <pc:sldMkLst>
          <pc:docMk/>
          <pc:sldMk cId="2681818273" sldId="900"/>
        </pc:sldMkLst>
        <pc:spChg chg="add del">
          <ac:chgData name="Bryan Williams" userId="88c0c048-cbf7-4b87-bc7b-90827a158179" providerId="ADAL" clId="{5F6882F6-381D-4C33-92D8-9997035FB2F8}" dt="2021-02-07T21:38:51.739" v="8009" actId="478"/>
          <ac:spMkLst>
            <pc:docMk/>
            <pc:sldMk cId="2681818273" sldId="900"/>
            <ac:spMk id="4" creationId="{016B5D98-8BF1-43A2-8C39-0A1310606172}"/>
          </ac:spMkLst>
        </pc:spChg>
        <pc:picChg chg="del">
          <ac:chgData name="Bryan Williams" userId="88c0c048-cbf7-4b87-bc7b-90827a158179" providerId="ADAL" clId="{5F6882F6-381D-4C33-92D8-9997035FB2F8}" dt="2021-02-07T21:38:47.258" v="8007" actId="478"/>
          <ac:picMkLst>
            <pc:docMk/>
            <pc:sldMk cId="2681818273" sldId="900"/>
            <ac:picMk id="2" creationId="{79B32854-7CE1-4536-967A-2F05CC05E92B}"/>
          </ac:picMkLst>
        </pc:picChg>
        <pc:picChg chg="add mod">
          <ac:chgData name="Bryan Williams" userId="88c0c048-cbf7-4b87-bc7b-90827a158179" providerId="ADAL" clId="{5F6882F6-381D-4C33-92D8-9997035FB2F8}" dt="2021-02-07T21:39:13.542" v="8013" actId="14100"/>
          <ac:picMkLst>
            <pc:docMk/>
            <pc:sldMk cId="2681818273" sldId="900"/>
            <ac:picMk id="5" creationId="{D360B924-5D41-438A-8879-5B4670D4408D}"/>
          </ac:picMkLst>
        </pc:picChg>
      </pc:sldChg>
      <pc:sldChg chg="modSp add">
        <pc:chgData name="Bryan Williams" userId="88c0c048-cbf7-4b87-bc7b-90827a158179" providerId="ADAL" clId="{5F6882F6-381D-4C33-92D8-9997035FB2F8}" dt="2021-02-05T20:18:53.725" v="6396" actId="14826"/>
        <pc:sldMkLst>
          <pc:docMk/>
          <pc:sldMk cId="170568842" sldId="901"/>
        </pc:sldMkLst>
        <pc:picChg chg="mod">
          <ac:chgData name="Bryan Williams" userId="88c0c048-cbf7-4b87-bc7b-90827a158179" providerId="ADAL" clId="{5F6882F6-381D-4C33-92D8-9997035FB2F8}" dt="2021-02-05T20:18:53.725" v="6396" actId="14826"/>
          <ac:picMkLst>
            <pc:docMk/>
            <pc:sldMk cId="170568842" sldId="901"/>
            <ac:picMk id="4" creationId="{CC8D71D8-15B5-461D-BF44-089A29557E29}"/>
          </ac:picMkLst>
        </pc:picChg>
      </pc:sldChg>
      <pc:sldChg chg="addSp modSp add modNotesTx">
        <pc:chgData name="Bryan Williams" userId="88c0c048-cbf7-4b87-bc7b-90827a158179" providerId="ADAL" clId="{5F6882F6-381D-4C33-92D8-9997035FB2F8}" dt="2021-02-17T14:25:55.742" v="8336" actId="114"/>
        <pc:sldMkLst>
          <pc:docMk/>
          <pc:sldMk cId="3683513647" sldId="902"/>
        </pc:sldMkLst>
        <pc:spChg chg="add mod">
          <ac:chgData name="Bryan Williams" userId="88c0c048-cbf7-4b87-bc7b-90827a158179" providerId="ADAL" clId="{5F6882F6-381D-4C33-92D8-9997035FB2F8}" dt="2021-02-17T14:25:03.935" v="8269" actId="20577"/>
          <ac:spMkLst>
            <pc:docMk/>
            <pc:sldMk cId="3683513647" sldId="902"/>
            <ac:spMk id="2" creationId="{3330CC5A-CB40-43C2-86EB-9E4F193B940F}"/>
          </ac:spMkLst>
        </pc:spChg>
      </pc:sldChg>
      <pc:sldChg chg="delSp add del">
        <pc:chgData name="Bryan Williams" userId="88c0c048-cbf7-4b87-bc7b-90827a158179" providerId="ADAL" clId="{5F6882F6-381D-4C33-92D8-9997035FB2F8}" dt="2021-02-04T13:58:38.276" v="1776" actId="2696"/>
        <pc:sldMkLst>
          <pc:docMk/>
          <pc:sldMk cId="346443887" sldId="903"/>
        </pc:sldMkLst>
        <pc:picChg chg="del">
          <ac:chgData name="Bryan Williams" userId="88c0c048-cbf7-4b87-bc7b-90827a158179" providerId="ADAL" clId="{5F6882F6-381D-4C33-92D8-9997035FB2F8}" dt="2021-02-04T13:56:55.712" v="1763" actId="478"/>
          <ac:picMkLst>
            <pc:docMk/>
            <pc:sldMk cId="346443887" sldId="903"/>
            <ac:picMk id="5" creationId="{7FEF2033-31B7-4F4A-99E4-BFB608E8DA3E}"/>
          </ac:picMkLst>
        </pc:picChg>
        <pc:picChg chg="del">
          <ac:chgData name="Bryan Williams" userId="88c0c048-cbf7-4b87-bc7b-90827a158179" providerId="ADAL" clId="{5F6882F6-381D-4C33-92D8-9997035FB2F8}" dt="2021-02-04T13:58:35.959" v="1775"/>
          <ac:picMkLst>
            <pc:docMk/>
            <pc:sldMk cId="346443887" sldId="903"/>
            <ac:picMk id="6" creationId="{428B812F-1E54-4A54-87D1-93B445EE0E4A}"/>
          </ac:picMkLst>
        </pc:picChg>
      </pc:sldChg>
      <pc:sldChg chg="addSp delSp modSp add modTransition">
        <pc:chgData name="Bryan Williams" userId="88c0c048-cbf7-4b87-bc7b-90827a158179" providerId="ADAL" clId="{5F6882F6-381D-4C33-92D8-9997035FB2F8}" dt="2021-02-04T13:42:23.275" v="1637" actId="478"/>
        <pc:sldMkLst>
          <pc:docMk/>
          <pc:sldMk cId="3393056502" sldId="904"/>
        </pc:sldMkLst>
        <pc:spChg chg="add del mod ord">
          <ac:chgData name="Bryan Williams" userId="88c0c048-cbf7-4b87-bc7b-90827a158179" providerId="ADAL" clId="{5F6882F6-381D-4C33-92D8-9997035FB2F8}" dt="2021-02-04T13:42:22.395" v="1636" actId="478"/>
          <ac:spMkLst>
            <pc:docMk/>
            <pc:sldMk cId="3393056502" sldId="904"/>
            <ac:spMk id="3" creationId="{F9A62CD0-C5C3-41BB-B0D1-536C179DC003}"/>
          </ac:spMkLst>
        </pc:spChg>
        <pc:picChg chg="add del">
          <ac:chgData name="Bryan Williams" userId="88c0c048-cbf7-4b87-bc7b-90827a158179" providerId="ADAL" clId="{5F6882F6-381D-4C33-92D8-9997035FB2F8}" dt="2021-02-04T12:58:39.429" v="1600" actId="478"/>
          <ac:picMkLst>
            <pc:docMk/>
            <pc:sldMk cId="3393056502" sldId="904"/>
            <ac:picMk id="2" creationId="{F793AA27-99F2-4F1F-A5CB-2FB4100A4234}"/>
          </ac:picMkLst>
        </pc:picChg>
        <pc:picChg chg="mod ord">
          <ac:chgData name="Bryan Williams" userId="88c0c048-cbf7-4b87-bc7b-90827a158179" providerId="ADAL" clId="{5F6882F6-381D-4C33-92D8-9997035FB2F8}" dt="2021-02-04T12:59:45.007" v="1610" actId="1076"/>
          <ac:picMkLst>
            <pc:docMk/>
            <pc:sldMk cId="3393056502" sldId="904"/>
            <ac:picMk id="4" creationId="{F29F340F-364A-4772-AB0F-83E574D0C831}"/>
          </ac:picMkLst>
        </pc:picChg>
        <pc:picChg chg="add mod">
          <ac:chgData name="Bryan Williams" userId="88c0c048-cbf7-4b87-bc7b-90827a158179" providerId="ADAL" clId="{5F6882F6-381D-4C33-92D8-9997035FB2F8}" dt="2021-02-04T13:40:05.843" v="1624" actId="1076"/>
          <ac:picMkLst>
            <pc:docMk/>
            <pc:sldMk cId="3393056502" sldId="904"/>
            <ac:picMk id="7" creationId="{5C1C97D6-98D4-457D-A3E1-F2C75C32B86E}"/>
          </ac:picMkLst>
        </pc:picChg>
        <pc:picChg chg="add mod">
          <ac:chgData name="Bryan Williams" userId="88c0c048-cbf7-4b87-bc7b-90827a158179" providerId="ADAL" clId="{5F6882F6-381D-4C33-92D8-9997035FB2F8}" dt="2021-02-04T13:39:50.786" v="1623" actId="1076"/>
          <ac:picMkLst>
            <pc:docMk/>
            <pc:sldMk cId="3393056502" sldId="904"/>
            <ac:picMk id="1026" creationId="{5B09DC0D-50D0-44E0-A7A9-DE636A9C5291}"/>
          </ac:picMkLst>
        </pc:picChg>
        <pc:picChg chg="add mod">
          <ac:chgData name="Bryan Williams" userId="88c0c048-cbf7-4b87-bc7b-90827a158179" providerId="ADAL" clId="{5F6882F6-381D-4C33-92D8-9997035FB2F8}" dt="2021-02-04T13:39:17.684" v="1616" actId="1076"/>
          <ac:picMkLst>
            <pc:docMk/>
            <pc:sldMk cId="3393056502" sldId="904"/>
            <ac:picMk id="1028" creationId="{4FD85640-16CB-4689-B8E8-730763769C88}"/>
          </ac:picMkLst>
        </pc:picChg>
        <pc:picChg chg="add del mod">
          <ac:chgData name="Bryan Williams" userId="88c0c048-cbf7-4b87-bc7b-90827a158179" providerId="ADAL" clId="{5F6882F6-381D-4C33-92D8-9997035FB2F8}" dt="2021-02-04T13:42:23.275" v="1637" actId="478"/>
          <ac:picMkLst>
            <pc:docMk/>
            <pc:sldMk cId="3393056502" sldId="904"/>
            <ac:picMk id="1030" creationId="{D05C8D78-AD67-4FCF-9E59-1C59C269BF94}"/>
          </ac:picMkLst>
        </pc:picChg>
      </pc:sldChg>
      <pc:sldChg chg="addSp delSp modSp add del">
        <pc:chgData name="Bryan Williams" userId="88c0c048-cbf7-4b87-bc7b-90827a158179" providerId="ADAL" clId="{5F6882F6-381D-4C33-92D8-9997035FB2F8}" dt="2021-02-04T12:20:01.865" v="699" actId="2696"/>
        <pc:sldMkLst>
          <pc:docMk/>
          <pc:sldMk cId="1430322253" sldId="905"/>
        </pc:sldMkLst>
        <pc:spChg chg="del">
          <ac:chgData name="Bryan Williams" userId="88c0c048-cbf7-4b87-bc7b-90827a158179" providerId="ADAL" clId="{5F6882F6-381D-4C33-92D8-9997035FB2F8}" dt="2021-02-04T12:19:45.111" v="698"/>
          <ac:spMkLst>
            <pc:docMk/>
            <pc:sldMk cId="1430322253" sldId="905"/>
            <ac:spMk id="3" creationId="{E05BE3D7-8529-4D44-9C0E-8B3C56057774}"/>
          </ac:spMkLst>
        </pc:spChg>
        <pc:picChg chg="add mod">
          <ac:chgData name="Bryan Williams" userId="88c0c048-cbf7-4b87-bc7b-90827a158179" providerId="ADAL" clId="{5F6882F6-381D-4C33-92D8-9997035FB2F8}" dt="2021-02-04T12:19:45.111" v="698"/>
          <ac:picMkLst>
            <pc:docMk/>
            <pc:sldMk cId="1430322253" sldId="905"/>
            <ac:picMk id="5" creationId="{152D3656-932C-4245-B736-3D0148EACDDF}"/>
          </ac:picMkLst>
        </pc:picChg>
      </pc:sldChg>
      <pc:sldChg chg="modSp add modTransition modNotesTx">
        <pc:chgData name="Bryan Williams" userId="88c0c048-cbf7-4b87-bc7b-90827a158179" providerId="ADAL" clId="{5F6882F6-381D-4C33-92D8-9997035FB2F8}" dt="2021-02-04T13:56:40.102" v="1762" actId="20577"/>
        <pc:sldMkLst>
          <pc:docMk/>
          <pc:sldMk cId="1654935066" sldId="905"/>
        </pc:sldMkLst>
        <pc:picChg chg="mod ord">
          <ac:chgData name="Bryan Williams" userId="88c0c048-cbf7-4b87-bc7b-90827a158179" providerId="ADAL" clId="{5F6882F6-381D-4C33-92D8-9997035FB2F8}" dt="2021-02-04T12:35:43.294" v="835" actId="167"/>
          <ac:picMkLst>
            <pc:docMk/>
            <pc:sldMk cId="1654935066" sldId="905"/>
            <ac:picMk id="4" creationId="{F29F340F-364A-4772-AB0F-83E574D0C831}"/>
          </ac:picMkLst>
        </pc:picChg>
        <pc:picChg chg="mod ord">
          <ac:chgData name="Bryan Williams" userId="88c0c048-cbf7-4b87-bc7b-90827a158179" providerId="ADAL" clId="{5F6882F6-381D-4C33-92D8-9997035FB2F8}" dt="2021-02-04T12:36:02.386" v="840" actId="14100"/>
          <ac:picMkLst>
            <pc:docMk/>
            <pc:sldMk cId="1654935066" sldId="905"/>
            <ac:picMk id="5" creationId="{7FEF2033-31B7-4F4A-99E4-BFB608E8DA3E}"/>
          </ac:picMkLst>
        </pc:picChg>
      </pc:sldChg>
      <pc:sldChg chg="add del">
        <pc:chgData name="Bryan Williams" userId="88c0c048-cbf7-4b87-bc7b-90827a158179" providerId="ADAL" clId="{5F6882F6-381D-4C33-92D8-9997035FB2F8}" dt="2021-02-04T12:18:41.261" v="696"/>
        <pc:sldMkLst>
          <pc:docMk/>
          <pc:sldMk cId="2738668335" sldId="905"/>
        </pc:sldMkLst>
      </pc:sldChg>
      <pc:sldChg chg="add del">
        <pc:chgData name="Bryan Williams" userId="88c0c048-cbf7-4b87-bc7b-90827a158179" providerId="ADAL" clId="{5F6882F6-381D-4C33-92D8-9997035FB2F8}" dt="2021-02-04T12:37:08.950" v="842"/>
        <pc:sldMkLst>
          <pc:docMk/>
          <pc:sldMk cId="2546018537" sldId="906"/>
        </pc:sldMkLst>
      </pc:sldChg>
      <pc:sldChg chg="addSp delSp modSp add ord delAnim modAnim modNotesTx">
        <pc:chgData name="Bryan Williams" userId="88c0c048-cbf7-4b87-bc7b-90827a158179" providerId="ADAL" clId="{5F6882F6-381D-4C33-92D8-9997035FB2F8}" dt="2021-02-04T14:08:39.651" v="2005"/>
        <pc:sldMkLst>
          <pc:docMk/>
          <pc:sldMk cId="3966699076" sldId="906"/>
        </pc:sldMkLst>
        <pc:picChg chg="mod">
          <ac:chgData name="Bryan Williams" userId="88c0c048-cbf7-4b87-bc7b-90827a158179" providerId="ADAL" clId="{5F6882F6-381D-4C33-92D8-9997035FB2F8}" dt="2021-02-04T13:57:31.310" v="1767" actId="688"/>
          <ac:picMkLst>
            <pc:docMk/>
            <pc:sldMk cId="3966699076" sldId="906"/>
            <ac:picMk id="7" creationId="{5C1C97D6-98D4-457D-A3E1-F2C75C32B86E}"/>
          </ac:picMkLst>
        </pc:picChg>
        <pc:picChg chg="add del mod">
          <ac:chgData name="Bryan Williams" userId="88c0c048-cbf7-4b87-bc7b-90827a158179" providerId="ADAL" clId="{5F6882F6-381D-4C33-92D8-9997035FB2F8}" dt="2021-02-04T14:08:34.416" v="2003" actId="478"/>
          <ac:picMkLst>
            <pc:docMk/>
            <pc:sldMk cId="3966699076" sldId="906"/>
            <ac:picMk id="8" creationId="{9632DD9B-A7B6-4FE9-999A-08D6901719FA}"/>
          </ac:picMkLst>
        </pc:picChg>
        <pc:picChg chg="add">
          <ac:chgData name="Bryan Williams" userId="88c0c048-cbf7-4b87-bc7b-90827a158179" providerId="ADAL" clId="{5F6882F6-381D-4C33-92D8-9997035FB2F8}" dt="2021-02-04T14:08:35.023" v="2004"/>
          <ac:picMkLst>
            <pc:docMk/>
            <pc:sldMk cId="3966699076" sldId="906"/>
            <ac:picMk id="9" creationId="{3E38CECB-1971-4702-9E38-A5C94C27C3F5}"/>
          </ac:picMkLst>
        </pc:picChg>
        <pc:picChg chg="add">
          <ac:chgData name="Bryan Williams" userId="88c0c048-cbf7-4b87-bc7b-90827a158179" providerId="ADAL" clId="{5F6882F6-381D-4C33-92D8-9997035FB2F8}" dt="2021-02-04T14:08:35.023" v="2004"/>
          <ac:picMkLst>
            <pc:docMk/>
            <pc:sldMk cId="3966699076" sldId="906"/>
            <ac:picMk id="10" creationId="{314998AF-EDE5-40B1-B8CB-4E2F1BF14039}"/>
          </ac:picMkLst>
        </pc:picChg>
        <pc:picChg chg="del">
          <ac:chgData name="Bryan Williams" userId="88c0c048-cbf7-4b87-bc7b-90827a158179" providerId="ADAL" clId="{5F6882F6-381D-4C33-92D8-9997035FB2F8}" dt="2021-02-04T13:57:35.584" v="1768" actId="478"/>
          <ac:picMkLst>
            <pc:docMk/>
            <pc:sldMk cId="3966699076" sldId="906"/>
            <ac:picMk id="1026" creationId="{5B09DC0D-50D0-44E0-A7A9-DE636A9C5291}"/>
          </ac:picMkLst>
        </pc:picChg>
        <pc:picChg chg="mod">
          <ac:chgData name="Bryan Williams" userId="88c0c048-cbf7-4b87-bc7b-90827a158179" providerId="ADAL" clId="{5F6882F6-381D-4C33-92D8-9997035FB2F8}" dt="2021-02-04T13:58:13.912" v="1774" actId="1076"/>
          <ac:picMkLst>
            <pc:docMk/>
            <pc:sldMk cId="3966699076" sldId="906"/>
            <ac:picMk id="1028" creationId="{4FD85640-16CB-4689-B8E8-730763769C88}"/>
          </ac:picMkLst>
        </pc:picChg>
      </pc:sldChg>
      <pc:sldChg chg="modSp add ord modNotesTx">
        <pc:chgData name="Bryan Williams" userId="88c0c048-cbf7-4b87-bc7b-90827a158179" providerId="ADAL" clId="{5F6882F6-381D-4C33-92D8-9997035FB2F8}" dt="2021-02-07T20:46:08.363" v="7277" actId="1076"/>
        <pc:sldMkLst>
          <pc:docMk/>
          <pc:sldMk cId="2503540411" sldId="907"/>
        </pc:sldMkLst>
        <pc:picChg chg="mod">
          <ac:chgData name="Bryan Williams" userId="88c0c048-cbf7-4b87-bc7b-90827a158179" providerId="ADAL" clId="{5F6882F6-381D-4C33-92D8-9997035FB2F8}" dt="2021-02-07T20:46:03.873" v="7272" actId="14100"/>
          <ac:picMkLst>
            <pc:docMk/>
            <pc:sldMk cId="2503540411" sldId="907"/>
            <ac:picMk id="3" creationId="{87B0EC30-59FB-4287-A355-766F53F8A63F}"/>
          </ac:picMkLst>
        </pc:picChg>
        <pc:picChg chg="mod ord modCrop">
          <ac:chgData name="Bryan Williams" userId="88c0c048-cbf7-4b87-bc7b-90827a158179" providerId="ADAL" clId="{5F6882F6-381D-4C33-92D8-9997035FB2F8}" dt="2021-02-07T20:46:08.363" v="7277" actId="1076"/>
          <ac:picMkLst>
            <pc:docMk/>
            <pc:sldMk cId="2503540411" sldId="907"/>
            <ac:picMk id="4" creationId="{D5201265-17A3-4732-933E-ED121FF3242F}"/>
          </ac:picMkLst>
        </pc:picChg>
      </pc:sldChg>
      <pc:sldChg chg="addSp delSp modSp add del delAnim modAnim modNotesTx">
        <pc:chgData name="Bryan Williams" userId="88c0c048-cbf7-4b87-bc7b-90827a158179" providerId="ADAL" clId="{5F6882F6-381D-4C33-92D8-9997035FB2F8}" dt="2021-02-04T14:08:49.010" v="2006" actId="2696"/>
        <pc:sldMkLst>
          <pc:docMk/>
          <pc:sldMk cId="2992665323" sldId="907"/>
        </pc:sldMkLst>
        <pc:picChg chg="add del mod">
          <ac:chgData name="Bryan Williams" userId="88c0c048-cbf7-4b87-bc7b-90827a158179" providerId="ADAL" clId="{5F6882F6-381D-4C33-92D8-9997035FB2F8}" dt="2021-02-04T14:04:27.297" v="1991"/>
          <ac:picMkLst>
            <pc:docMk/>
            <pc:sldMk cId="2992665323" sldId="907"/>
            <ac:picMk id="2" creationId="{C9506B67-E17C-4915-A660-1E837B4EA663}"/>
          </ac:picMkLst>
        </pc:picChg>
        <pc:picChg chg="add del">
          <ac:chgData name="Bryan Williams" userId="88c0c048-cbf7-4b87-bc7b-90827a158179" providerId="ADAL" clId="{5F6882F6-381D-4C33-92D8-9997035FB2F8}" dt="2021-02-04T14:07:45.080" v="2001"/>
          <ac:picMkLst>
            <pc:docMk/>
            <pc:sldMk cId="2992665323" sldId="907"/>
            <ac:picMk id="3" creationId="{944AB409-DD48-4040-9352-00DF135951A8}"/>
          </ac:picMkLst>
        </pc:picChg>
        <pc:picChg chg="del">
          <ac:chgData name="Bryan Williams" userId="88c0c048-cbf7-4b87-bc7b-90827a158179" providerId="ADAL" clId="{5F6882F6-381D-4C33-92D8-9997035FB2F8}" dt="2021-02-04T14:00:10.910" v="1882" actId="478"/>
          <ac:picMkLst>
            <pc:docMk/>
            <pc:sldMk cId="2992665323" sldId="907"/>
            <ac:picMk id="4" creationId="{F29F340F-364A-4772-AB0F-83E574D0C831}"/>
          </ac:picMkLst>
        </pc:picChg>
        <pc:picChg chg="del">
          <ac:chgData name="Bryan Williams" userId="88c0c048-cbf7-4b87-bc7b-90827a158179" providerId="ADAL" clId="{5F6882F6-381D-4C33-92D8-9997035FB2F8}" dt="2021-02-04T14:00:14.114" v="1883" actId="478"/>
          <ac:picMkLst>
            <pc:docMk/>
            <pc:sldMk cId="2992665323" sldId="907"/>
            <ac:picMk id="5" creationId="{7FEF2033-31B7-4F4A-99E4-BFB608E8DA3E}"/>
          </ac:picMkLst>
        </pc:picChg>
        <pc:picChg chg="del mod">
          <ac:chgData name="Bryan Williams" userId="88c0c048-cbf7-4b87-bc7b-90827a158179" providerId="ADAL" clId="{5F6882F6-381D-4C33-92D8-9997035FB2F8}" dt="2021-02-04T14:08:28.382" v="2002"/>
          <ac:picMkLst>
            <pc:docMk/>
            <pc:sldMk cId="2992665323" sldId="907"/>
            <ac:picMk id="7" creationId="{5C1C97D6-98D4-457D-A3E1-F2C75C32B86E}"/>
          </ac:picMkLst>
        </pc:picChg>
        <pc:picChg chg="del">
          <ac:chgData name="Bryan Williams" userId="88c0c048-cbf7-4b87-bc7b-90827a158179" providerId="ADAL" clId="{5F6882F6-381D-4C33-92D8-9997035FB2F8}" dt="2021-02-04T14:08:28.382" v="2002"/>
          <ac:picMkLst>
            <pc:docMk/>
            <pc:sldMk cId="2992665323" sldId="907"/>
            <ac:picMk id="8" creationId="{9632DD9B-A7B6-4FE9-999A-08D6901719FA}"/>
          </ac:picMkLst>
        </pc:picChg>
        <pc:picChg chg="add del mod">
          <ac:chgData name="Bryan Williams" userId="88c0c048-cbf7-4b87-bc7b-90827a158179" providerId="ADAL" clId="{5F6882F6-381D-4C33-92D8-9997035FB2F8}" dt="2021-02-04T14:03:30.985" v="1966" actId="478"/>
          <ac:picMkLst>
            <pc:docMk/>
            <pc:sldMk cId="2992665323" sldId="907"/>
            <ac:picMk id="9" creationId="{E14B29D4-8069-42A9-A2AB-56ED3E43D2CC}"/>
          </ac:picMkLst>
        </pc:picChg>
        <pc:picChg chg="del">
          <ac:chgData name="Bryan Williams" userId="88c0c048-cbf7-4b87-bc7b-90827a158179" providerId="ADAL" clId="{5F6882F6-381D-4C33-92D8-9997035FB2F8}" dt="2021-02-04T14:03:45.766" v="1969" actId="478"/>
          <ac:picMkLst>
            <pc:docMk/>
            <pc:sldMk cId="2992665323" sldId="907"/>
            <ac:picMk id="1028" creationId="{4FD85640-16CB-4689-B8E8-730763769C88}"/>
          </ac:picMkLst>
        </pc:picChg>
      </pc:sldChg>
      <pc:sldChg chg="addSp delSp modSp add modNotesTx">
        <pc:chgData name="Bryan Williams" userId="88c0c048-cbf7-4b87-bc7b-90827a158179" providerId="ADAL" clId="{5F6882F6-381D-4C33-92D8-9997035FB2F8}" dt="2021-02-05T18:02:31.375" v="5141" actId="14100"/>
        <pc:sldMkLst>
          <pc:docMk/>
          <pc:sldMk cId="2937738994" sldId="908"/>
        </pc:sldMkLst>
        <pc:spChg chg="del">
          <ac:chgData name="Bryan Williams" userId="88c0c048-cbf7-4b87-bc7b-90827a158179" providerId="ADAL" clId="{5F6882F6-381D-4C33-92D8-9997035FB2F8}" dt="2021-02-04T15:04:39.150" v="2149" actId="478"/>
          <ac:spMkLst>
            <pc:docMk/>
            <pc:sldMk cId="2937738994" sldId="908"/>
            <ac:spMk id="2" creationId="{3B8C46DA-088D-4DD8-8F4B-062E9F2F4288}"/>
          </ac:spMkLst>
        </pc:spChg>
        <pc:spChg chg="del">
          <ac:chgData name="Bryan Williams" userId="88c0c048-cbf7-4b87-bc7b-90827a158179" providerId="ADAL" clId="{5F6882F6-381D-4C33-92D8-9997035FB2F8}" dt="2021-02-04T15:04:37.767" v="2148" actId="478"/>
          <ac:spMkLst>
            <pc:docMk/>
            <pc:sldMk cId="2937738994" sldId="908"/>
            <ac:spMk id="3" creationId="{645A48A6-4BB3-4292-BBDF-FD4BA67E6244}"/>
          </ac:spMkLst>
        </pc:spChg>
        <pc:picChg chg="add mod">
          <ac:chgData name="Bryan Williams" userId="88c0c048-cbf7-4b87-bc7b-90827a158179" providerId="ADAL" clId="{5F6882F6-381D-4C33-92D8-9997035FB2F8}" dt="2021-02-05T18:02:27.713" v="5140" actId="1076"/>
          <ac:picMkLst>
            <pc:docMk/>
            <pc:sldMk cId="2937738994" sldId="908"/>
            <ac:picMk id="4" creationId="{6049F27B-7295-4CE9-AA3E-4883F525D0A7}"/>
          </ac:picMkLst>
        </pc:picChg>
        <pc:picChg chg="add mod">
          <ac:chgData name="Bryan Williams" userId="88c0c048-cbf7-4b87-bc7b-90827a158179" providerId="ADAL" clId="{5F6882F6-381D-4C33-92D8-9997035FB2F8}" dt="2021-02-05T18:02:31.375" v="5141" actId="14100"/>
          <ac:picMkLst>
            <pc:docMk/>
            <pc:sldMk cId="2937738994" sldId="908"/>
            <ac:picMk id="5" creationId="{0B119B2A-B02E-40A9-9AA6-ECCE735F7220}"/>
          </ac:picMkLst>
        </pc:picChg>
      </pc:sldChg>
      <pc:sldChg chg="addSp delSp modSp add ord delAnim modAnim modNotesTx">
        <pc:chgData name="Bryan Williams" userId="88c0c048-cbf7-4b87-bc7b-90827a158179" providerId="ADAL" clId="{5F6882F6-381D-4C33-92D8-9997035FB2F8}" dt="2021-02-04T15:59:46.681" v="3438" actId="20577"/>
        <pc:sldMkLst>
          <pc:docMk/>
          <pc:sldMk cId="4051282335" sldId="909"/>
        </pc:sldMkLst>
        <pc:spChg chg="del">
          <ac:chgData name="Bryan Williams" userId="88c0c048-cbf7-4b87-bc7b-90827a158179" providerId="ADAL" clId="{5F6882F6-381D-4C33-92D8-9997035FB2F8}" dt="2021-02-04T15:10:14.458" v="2345" actId="478"/>
          <ac:spMkLst>
            <pc:docMk/>
            <pc:sldMk cId="4051282335" sldId="909"/>
            <ac:spMk id="2" creationId="{E6E4BF89-BFC8-4DFB-9F93-66B3DBBEB667}"/>
          </ac:spMkLst>
        </pc:spChg>
        <pc:spChg chg="mod">
          <ac:chgData name="Bryan Williams" userId="88c0c048-cbf7-4b87-bc7b-90827a158179" providerId="ADAL" clId="{5F6882F6-381D-4C33-92D8-9997035FB2F8}" dt="2021-02-04T15:45:25.188" v="2975" actId="20577"/>
          <ac:spMkLst>
            <pc:docMk/>
            <pc:sldMk cId="4051282335" sldId="909"/>
            <ac:spMk id="3" creationId="{42B1B697-3255-4FC2-8EB4-4D45C35C6771}"/>
          </ac:spMkLst>
        </pc:spChg>
        <pc:spChg chg="add mod ord">
          <ac:chgData name="Bryan Williams" userId="88c0c048-cbf7-4b87-bc7b-90827a158179" providerId="ADAL" clId="{5F6882F6-381D-4C33-92D8-9997035FB2F8}" dt="2021-02-04T15:52:46.897" v="3406" actId="166"/>
          <ac:spMkLst>
            <pc:docMk/>
            <pc:sldMk cId="4051282335" sldId="909"/>
            <ac:spMk id="6" creationId="{9230E379-93A0-424E-9065-5C84A4E50EA0}"/>
          </ac:spMkLst>
        </pc:spChg>
        <pc:spChg chg="add del mod ord">
          <ac:chgData name="Bryan Williams" userId="88c0c048-cbf7-4b87-bc7b-90827a158179" providerId="ADAL" clId="{5F6882F6-381D-4C33-92D8-9997035FB2F8}" dt="2021-02-04T15:53:13.357" v="3411" actId="478"/>
          <ac:spMkLst>
            <pc:docMk/>
            <pc:sldMk cId="4051282335" sldId="909"/>
            <ac:spMk id="7" creationId="{731BA3D8-5CD8-43F2-B466-103688AEE0AF}"/>
          </ac:spMkLst>
        </pc:spChg>
        <pc:picChg chg="add del mod">
          <ac:chgData name="Bryan Williams" userId="88c0c048-cbf7-4b87-bc7b-90827a158179" providerId="ADAL" clId="{5F6882F6-381D-4C33-92D8-9997035FB2F8}" dt="2021-02-04T15:47:38.472" v="3106" actId="478"/>
          <ac:picMkLst>
            <pc:docMk/>
            <pc:sldMk cId="4051282335" sldId="909"/>
            <ac:picMk id="4" creationId="{E4B66A1D-81C5-4ADF-9416-55A77CBD991E}"/>
          </ac:picMkLst>
        </pc:picChg>
        <pc:picChg chg="add mod">
          <ac:chgData name="Bryan Williams" userId="88c0c048-cbf7-4b87-bc7b-90827a158179" providerId="ADAL" clId="{5F6882F6-381D-4C33-92D8-9997035FB2F8}" dt="2021-02-04T15:53:04.037" v="3409" actId="1076"/>
          <ac:picMkLst>
            <pc:docMk/>
            <pc:sldMk cId="4051282335" sldId="909"/>
            <ac:picMk id="5" creationId="{0C41E803-539A-4C2A-9F43-0522AD1BCB07}"/>
          </ac:picMkLst>
        </pc:picChg>
        <pc:picChg chg="add mod ord">
          <ac:chgData name="Bryan Williams" userId="88c0c048-cbf7-4b87-bc7b-90827a158179" providerId="ADAL" clId="{5F6882F6-381D-4C33-92D8-9997035FB2F8}" dt="2021-02-04T15:52:36.326" v="3405" actId="167"/>
          <ac:picMkLst>
            <pc:docMk/>
            <pc:sldMk cId="4051282335" sldId="909"/>
            <ac:picMk id="8" creationId="{6E29916F-A1FA-41E2-9935-615F43111218}"/>
          </ac:picMkLst>
        </pc:picChg>
        <pc:picChg chg="add del mod">
          <ac:chgData name="Bryan Williams" userId="88c0c048-cbf7-4b87-bc7b-90827a158179" providerId="ADAL" clId="{5F6882F6-381D-4C33-92D8-9997035FB2F8}" dt="2021-02-04T15:56:00.962" v="3420" actId="478"/>
          <ac:picMkLst>
            <pc:docMk/>
            <pc:sldMk cId="4051282335" sldId="909"/>
            <ac:picMk id="10" creationId="{C5F1E013-4F9D-4399-8C54-C228F53ED2E2}"/>
          </ac:picMkLst>
        </pc:picChg>
        <pc:picChg chg="add mod">
          <ac:chgData name="Bryan Williams" userId="88c0c048-cbf7-4b87-bc7b-90827a158179" providerId="ADAL" clId="{5F6882F6-381D-4C33-92D8-9997035FB2F8}" dt="2021-02-04T15:59:32.252" v="3429" actId="1076"/>
          <ac:picMkLst>
            <pc:docMk/>
            <pc:sldMk cId="4051282335" sldId="909"/>
            <ac:picMk id="12" creationId="{D6E24399-8983-42D8-80DB-F19FA606FC29}"/>
          </ac:picMkLst>
        </pc:picChg>
      </pc:sldChg>
      <pc:sldChg chg="addSp delSp modSp add ord modNotesTx">
        <pc:chgData name="Bryan Williams" userId="88c0c048-cbf7-4b87-bc7b-90827a158179" providerId="ADAL" clId="{5F6882F6-381D-4C33-92D8-9997035FB2F8}" dt="2021-02-07T13:50:52.786" v="7259" actId="255"/>
        <pc:sldMkLst>
          <pc:docMk/>
          <pc:sldMk cId="3881482049" sldId="910"/>
        </pc:sldMkLst>
        <pc:spChg chg="add del">
          <ac:chgData name="Bryan Williams" userId="88c0c048-cbf7-4b87-bc7b-90827a158179" providerId="ADAL" clId="{5F6882F6-381D-4C33-92D8-9997035FB2F8}" dt="2021-02-04T15:32:03.382" v="2503" actId="478"/>
          <ac:spMkLst>
            <pc:docMk/>
            <pc:sldMk cId="3881482049" sldId="910"/>
            <ac:spMk id="2" creationId="{7CB5894D-16A4-4FF7-A678-36AB4DA1243B}"/>
          </ac:spMkLst>
        </pc:spChg>
        <pc:spChg chg="add del">
          <ac:chgData name="Bryan Williams" userId="88c0c048-cbf7-4b87-bc7b-90827a158179" providerId="ADAL" clId="{5F6882F6-381D-4C33-92D8-9997035FB2F8}" dt="2021-02-04T15:32:03.382" v="2503" actId="478"/>
          <ac:spMkLst>
            <pc:docMk/>
            <pc:sldMk cId="3881482049" sldId="910"/>
            <ac:spMk id="3" creationId="{F6C37571-4EAE-43E5-BEA5-1F7EA0832C28}"/>
          </ac:spMkLst>
        </pc:spChg>
        <pc:spChg chg="add del">
          <ac:chgData name="Bryan Williams" userId="88c0c048-cbf7-4b87-bc7b-90827a158179" providerId="ADAL" clId="{5F6882F6-381D-4C33-92D8-9997035FB2F8}" dt="2021-02-04T15:31:36.183" v="2487"/>
          <ac:spMkLst>
            <pc:docMk/>
            <pc:sldMk cId="3881482049" sldId="910"/>
            <ac:spMk id="4" creationId="{3166D1A0-C237-4C6E-85A5-623EDA0E58C0}"/>
          </ac:spMkLst>
        </pc:spChg>
        <pc:spChg chg="add del mod">
          <ac:chgData name="Bryan Williams" userId="88c0c048-cbf7-4b87-bc7b-90827a158179" providerId="ADAL" clId="{5F6882F6-381D-4C33-92D8-9997035FB2F8}" dt="2021-02-04T15:31:36.183" v="2487"/>
          <ac:spMkLst>
            <pc:docMk/>
            <pc:sldMk cId="3881482049" sldId="910"/>
            <ac:spMk id="5" creationId="{4796A504-BE90-4D45-B5BB-9F94515ADF76}"/>
          </ac:spMkLst>
        </pc:spChg>
        <pc:spChg chg="add mod">
          <ac:chgData name="Bryan Williams" userId="88c0c048-cbf7-4b87-bc7b-90827a158179" providerId="ADAL" clId="{5F6882F6-381D-4C33-92D8-9997035FB2F8}" dt="2021-02-04T15:32:33.533" v="2544" actId="20577"/>
          <ac:spMkLst>
            <pc:docMk/>
            <pc:sldMk cId="3881482049" sldId="910"/>
            <ac:spMk id="6" creationId="{A5749B16-111E-49F9-89C7-2C37A31BE95C}"/>
          </ac:spMkLst>
        </pc:spChg>
        <pc:spChg chg="add mod">
          <ac:chgData name="Bryan Williams" userId="88c0c048-cbf7-4b87-bc7b-90827a158179" providerId="ADAL" clId="{5F6882F6-381D-4C33-92D8-9997035FB2F8}" dt="2021-02-07T13:50:46.347" v="7258" actId="255"/>
          <ac:spMkLst>
            <pc:docMk/>
            <pc:sldMk cId="3881482049" sldId="910"/>
            <ac:spMk id="7" creationId="{B7984F60-5319-49C8-8DEB-4DCD75399D5E}"/>
          </ac:spMkLst>
        </pc:spChg>
        <pc:spChg chg="add mod">
          <ac:chgData name="Bryan Williams" userId="88c0c048-cbf7-4b87-bc7b-90827a158179" providerId="ADAL" clId="{5F6882F6-381D-4C33-92D8-9997035FB2F8}" dt="2021-02-07T13:50:52.786" v="7259" actId="255"/>
          <ac:spMkLst>
            <pc:docMk/>
            <pc:sldMk cId="3881482049" sldId="910"/>
            <ac:spMk id="8" creationId="{C73A75F8-0EDB-4EAC-920A-843A7CCF6628}"/>
          </ac:spMkLst>
        </pc:spChg>
      </pc:sldChg>
      <pc:sldChg chg="addSp delSp modSp add del">
        <pc:chgData name="Bryan Williams" userId="88c0c048-cbf7-4b87-bc7b-90827a158179" providerId="ADAL" clId="{5F6882F6-381D-4C33-92D8-9997035FB2F8}" dt="2021-02-04T15:32:09.363" v="2505" actId="2696"/>
        <pc:sldMkLst>
          <pc:docMk/>
          <pc:sldMk cId="1462904097" sldId="911"/>
        </pc:sldMkLst>
        <pc:spChg chg="add del mod">
          <ac:chgData name="Bryan Williams" userId="88c0c048-cbf7-4b87-bc7b-90827a158179" providerId="ADAL" clId="{5F6882F6-381D-4C33-92D8-9997035FB2F8}" dt="2021-02-04T15:31:51.316" v="2502" actId="20577"/>
          <ac:spMkLst>
            <pc:docMk/>
            <pc:sldMk cId="1462904097" sldId="911"/>
            <ac:spMk id="2" creationId="{78C73957-A645-4BE4-8980-021DD41A7E75}"/>
          </ac:spMkLst>
        </pc:spChg>
        <pc:spChg chg="add del mod">
          <ac:chgData name="Bryan Williams" userId="88c0c048-cbf7-4b87-bc7b-90827a158179" providerId="ADAL" clId="{5F6882F6-381D-4C33-92D8-9997035FB2F8}" dt="2021-02-04T15:31:44.482" v="2493" actId="20577"/>
          <ac:spMkLst>
            <pc:docMk/>
            <pc:sldMk cId="1462904097" sldId="911"/>
            <ac:spMk id="3" creationId="{79271B43-9EE6-4137-BFAA-0733CF3F9DDD}"/>
          </ac:spMkLst>
        </pc:spChg>
        <pc:spChg chg="add del mod">
          <ac:chgData name="Bryan Williams" userId="88c0c048-cbf7-4b87-bc7b-90827a158179" providerId="ADAL" clId="{5F6882F6-381D-4C33-92D8-9997035FB2F8}" dt="2021-02-04T15:31:48.488" v="2497" actId="20577"/>
          <ac:spMkLst>
            <pc:docMk/>
            <pc:sldMk cId="1462904097" sldId="911"/>
            <ac:spMk id="4" creationId="{4FE0D218-7862-423F-860D-5F305D3216B6}"/>
          </ac:spMkLst>
        </pc:spChg>
      </pc:sldChg>
      <pc:sldChg chg="addSp delSp modSp add modNotesTx">
        <pc:chgData name="Bryan Williams" userId="88c0c048-cbf7-4b87-bc7b-90827a158179" providerId="ADAL" clId="{5F6882F6-381D-4C33-92D8-9997035FB2F8}" dt="2021-02-07T13:26:59.196" v="6770"/>
        <pc:sldMkLst>
          <pc:docMk/>
          <pc:sldMk cId="3915869042" sldId="911"/>
        </pc:sldMkLst>
        <pc:picChg chg="add del mod">
          <ac:chgData name="Bryan Williams" userId="88c0c048-cbf7-4b87-bc7b-90827a158179" providerId="ADAL" clId="{5F6882F6-381D-4C33-92D8-9997035FB2F8}" dt="2021-02-04T15:47:42.477" v="3107"/>
          <ac:picMkLst>
            <pc:docMk/>
            <pc:sldMk cId="3915869042" sldId="911"/>
            <ac:picMk id="2" creationId="{97C06A53-4667-4FFC-9E6A-2230750813B8}"/>
          </ac:picMkLst>
        </pc:picChg>
        <pc:picChg chg="del">
          <ac:chgData name="Bryan Williams" userId="88c0c048-cbf7-4b87-bc7b-90827a158179" providerId="ADAL" clId="{5F6882F6-381D-4C33-92D8-9997035FB2F8}" dt="2021-02-04T15:46:54.617" v="3100" actId="478"/>
          <ac:picMkLst>
            <pc:docMk/>
            <pc:sldMk cId="3915869042" sldId="911"/>
            <ac:picMk id="4" creationId="{E4B66A1D-81C5-4ADF-9416-55A77CBD991E}"/>
          </ac:picMkLst>
        </pc:picChg>
        <pc:picChg chg="add mod">
          <ac:chgData name="Bryan Williams" userId="88c0c048-cbf7-4b87-bc7b-90827a158179" providerId="ADAL" clId="{5F6882F6-381D-4C33-92D8-9997035FB2F8}" dt="2021-02-07T13:26:59.196" v="6770"/>
          <ac:picMkLst>
            <pc:docMk/>
            <pc:sldMk cId="3915869042" sldId="911"/>
            <ac:picMk id="5" creationId="{89768E4E-5D5C-4808-8D07-1803C016E894}"/>
          </ac:picMkLst>
        </pc:picChg>
      </pc:sldChg>
      <pc:sldChg chg="add del modNotesTx">
        <pc:chgData name="Bryan Williams" userId="88c0c048-cbf7-4b87-bc7b-90827a158179" providerId="ADAL" clId="{5F6882F6-381D-4C33-92D8-9997035FB2F8}" dt="2021-02-04T16:00:20.902" v="3439" actId="2696"/>
        <pc:sldMkLst>
          <pc:docMk/>
          <pc:sldMk cId="378964705" sldId="912"/>
        </pc:sldMkLst>
      </pc:sldChg>
      <pc:sldChg chg="addSp delSp modSp add modNotesTx">
        <pc:chgData name="Bryan Williams" userId="88c0c048-cbf7-4b87-bc7b-90827a158179" providerId="ADAL" clId="{5F6882F6-381D-4C33-92D8-9997035FB2F8}" dt="2021-02-07T13:27:40.103" v="6794" actId="20577"/>
        <pc:sldMkLst>
          <pc:docMk/>
          <pc:sldMk cId="3161114285" sldId="912"/>
        </pc:sldMkLst>
        <pc:spChg chg="mod">
          <ac:chgData name="Bryan Williams" userId="88c0c048-cbf7-4b87-bc7b-90827a158179" providerId="ADAL" clId="{5F6882F6-381D-4C33-92D8-9997035FB2F8}" dt="2021-02-04T16:09:27.454" v="3472" actId="14100"/>
          <ac:spMkLst>
            <pc:docMk/>
            <pc:sldMk cId="3161114285" sldId="912"/>
            <ac:spMk id="3" creationId="{42B1B697-3255-4FC2-8EB4-4D45C35C6771}"/>
          </ac:spMkLst>
        </pc:spChg>
        <pc:picChg chg="add mod">
          <ac:chgData name="Bryan Williams" userId="88c0c048-cbf7-4b87-bc7b-90827a158179" providerId="ADAL" clId="{5F6882F6-381D-4C33-92D8-9997035FB2F8}" dt="2021-02-07T13:27:15.008" v="6771"/>
          <ac:picMkLst>
            <pc:docMk/>
            <pc:sldMk cId="3161114285" sldId="912"/>
            <ac:picMk id="2" creationId="{DC73A2A1-FDC5-4145-A31D-17C10E9F99B7}"/>
          </ac:picMkLst>
        </pc:picChg>
        <pc:picChg chg="del">
          <ac:chgData name="Bryan Williams" userId="88c0c048-cbf7-4b87-bc7b-90827a158179" providerId="ADAL" clId="{5F6882F6-381D-4C33-92D8-9997035FB2F8}" dt="2021-02-04T16:05:47.492" v="3448" actId="478"/>
          <ac:picMkLst>
            <pc:docMk/>
            <pc:sldMk cId="3161114285" sldId="912"/>
            <ac:picMk id="5" creationId="{89768E4E-5D5C-4808-8D07-1803C016E894}"/>
          </ac:picMkLst>
        </pc:picChg>
      </pc:sldChg>
      <pc:sldChg chg="addSp delSp modSp add modAnim modNotesTx">
        <pc:chgData name="Bryan Williams" userId="88c0c048-cbf7-4b87-bc7b-90827a158179" providerId="ADAL" clId="{5F6882F6-381D-4C33-92D8-9997035FB2F8}" dt="2021-02-04T16:18:55.179" v="3786"/>
        <pc:sldMkLst>
          <pc:docMk/>
          <pc:sldMk cId="3342681150" sldId="913"/>
        </pc:sldMkLst>
        <pc:picChg chg="del">
          <ac:chgData name="Bryan Williams" userId="88c0c048-cbf7-4b87-bc7b-90827a158179" providerId="ADAL" clId="{5F6882F6-381D-4C33-92D8-9997035FB2F8}" dt="2021-02-04T16:14:58.447" v="3525" actId="478"/>
          <ac:picMkLst>
            <pc:docMk/>
            <pc:sldMk cId="3342681150" sldId="913"/>
            <ac:picMk id="2" creationId="{DC73A2A1-FDC5-4145-A31D-17C10E9F99B7}"/>
          </ac:picMkLst>
        </pc:picChg>
        <pc:picChg chg="add mod">
          <ac:chgData name="Bryan Williams" userId="88c0c048-cbf7-4b87-bc7b-90827a158179" providerId="ADAL" clId="{5F6882F6-381D-4C33-92D8-9997035FB2F8}" dt="2021-02-04T16:17:55.592" v="3778" actId="1076"/>
          <ac:picMkLst>
            <pc:docMk/>
            <pc:sldMk cId="3342681150" sldId="913"/>
            <ac:picMk id="4" creationId="{4E8FC66B-1EFB-4685-94F0-68FBB58FB5C8}"/>
          </ac:picMkLst>
        </pc:picChg>
        <pc:picChg chg="add">
          <ac:chgData name="Bryan Williams" userId="88c0c048-cbf7-4b87-bc7b-90827a158179" providerId="ADAL" clId="{5F6882F6-381D-4C33-92D8-9997035FB2F8}" dt="2021-02-04T16:14:59.925" v="3526"/>
          <ac:picMkLst>
            <pc:docMk/>
            <pc:sldMk cId="3342681150" sldId="913"/>
            <ac:picMk id="2050" creationId="{830B56E6-DE7F-49D8-B32D-247A7C9AD204}"/>
          </ac:picMkLst>
        </pc:picChg>
        <pc:cxnChg chg="add mod">
          <ac:chgData name="Bryan Williams" userId="88c0c048-cbf7-4b87-bc7b-90827a158179" providerId="ADAL" clId="{5F6882F6-381D-4C33-92D8-9997035FB2F8}" dt="2021-02-04T16:18:19.767" v="3781" actId="1582"/>
          <ac:cxnSpMkLst>
            <pc:docMk/>
            <pc:sldMk cId="3342681150" sldId="913"/>
            <ac:cxnSpMk id="6" creationId="{F127724F-AE9F-43FF-BFAB-A47402AAB7E2}"/>
          </ac:cxnSpMkLst>
        </pc:cxnChg>
      </pc:sldChg>
      <pc:sldChg chg="addSp delSp modSp add delAnim modAnim modNotesTx">
        <pc:chgData name="Bryan Williams" userId="88c0c048-cbf7-4b87-bc7b-90827a158179" providerId="ADAL" clId="{5F6882F6-381D-4C33-92D8-9997035FB2F8}" dt="2021-02-07T20:49:33.164" v="7298" actId="1076"/>
        <pc:sldMkLst>
          <pc:docMk/>
          <pc:sldMk cId="3600932415" sldId="914"/>
        </pc:sldMkLst>
        <pc:picChg chg="add mod">
          <ac:chgData name="Bryan Williams" userId="88c0c048-cbf7-4b87-bc7b-90827a158179" providerId="ADAL" clId="{5F6882F6-381D-4C33-92D8-9997035FB2F8}" dt="2021-02-05T17:41:22.690" v="3928" actId="208"/>
          <ac:picMkLst>
            <pc:docMk/>
            <pc:sldMk cId="3600932415" sldId="914"/>
            <ac:picMk id="2" creationId="{D1F38211-0A99-44B2-B1F6-2475677A9E98}"/>
          </ac:picMkLst>
        </pc:picChg>
        <pc:picChg chg="del">
          <ac:chgData name="Bryan Williams" userId="88c0c048-cbf7-4b87-bc7b-90827a158179" providerId="ADAL" clId="{5F6882F6-381D-4C33-92D8-9997035FB2F8}" dt="2021-02-05T17:40:50.009" v="3920" actId="478"/>
          <ac:picMkLst>
            <pc:docMk/>
            <pc:sldMk cId="3600932415" sldId="914"/>
            <ac:picMk id="4" creationId="{4E8FC66B-1EFB-4685-94F0-68FBB58FB5C8}"/>
          </ac:picMkLst>
        </pc:picChg>
        <pc:picChg chg="add mod modCrop">
          <ac:chgData name="Bryan Williams" userId="88c0c048-cbf7-4b87-bc7b-90827a158179" providerId="ADAL" clId="{5F6882F6-381D-4C33-92D8-9997035FB2F8}" dt="2021-02-07T20:49:33.164" v="7298" actId="1076"/>
          <ac:picMkLst>
            <pc:docMk/>
            <pc:sldMk cId="3600932415" sldId="914"/>
            <ac:picMk id="5" creationId="{F0AB1908-D010-413B-8304-A50999DAC2ED}"/>
          </ac:picMkLst>
        </pc:picChg>
        <pc:picChg chg="del">
          <ac:chgData name="Bryan Williams" userId="88c0c048-cbf7-4b87-bc7b-90827a158179" providerId="ADAL" clId="{5F6882F6-381D-4C33-92D8-9997035FB2F8}" dt="2021-02-05T17:40:58.815" v="3922" actId="478"/>
          <ac:picMkLst>
            <pc:docMk/>
            <pc:sldMk cId="3600932415" sldId="914"/>
            <ac:picMk id="2050" creationId="{830B56E6-DE7F-49D8-B32D-247A7C9AD204}"/>
          </ac:picMkLst>
        </pc:picChg>
        <pc:cxnChg chg="del">
          <ac:chgData name="Bryan Williams" userId="88c0c048-cbf7-4b87-bc7b-90827a158179" providerId="ADAL" clId="{5F6882F6-381D-4C33-92D8-9997035FB2F8}" dt="2021-02-05T17:40:51.788" v="3921" actId="478"/>
          <ac:cxnSpMkLst>
            <pc:docMk/>
            <pc:sldMk cId="3600932415" sldId="914"/>
            <ac:cxnSpMk id="6" creationId="{F127724F-AE9F-43FF-BFAB-A47402AAB7E2}"/>
          </ac:cxnSpMkLst>
        </pc:cxnChg>
      </pc:sldChg>
      <pc:sldChg chg="addSp delSp modSp add">
        <pc:chgData name="Bryan Williams" userId="88c0c048-cbf7-4b87-bc7b-90827a158179" providerId="ADAL" clId="{5F6882F6-381D-4C33-92D8-9997035FB2F8}" dt="2021-02-07T13:29:31.766" v="6817"/>
        <pc:sldMkLst>
          <pc:docMk/>
          <pc:sldMk cId="1106796253" sldId="915"/>
        </pc:sldMkLst>
        <pc:spChg chg="mod">
          <ac:chgData name="Bryan Williams" userId="88c0c048-cbf7-4b87-bc7b-90827a158179" providerId="ADAL" clId="{5F6882F6-381D-4C33-92D8-9997035FB2F8}" dt="2021-02-05T20:03:22.151" v="6125" actId="14100"/>
          <ac:spMkLst>
            <pc:docMk/>
            <pc:sldMk cId="1106796253" sldId="915"/>
            <ac:spMk id="2" creationId="{265C8E56-8C74-4307-8975-262EA32A63BE}"/>
          </ac:spMkLst>
        </pc:spChg>
        <pc:spChg chg="del">
          <ac:chgData name="Bryan Williams" userId="88c0c048-cbf7-4b87-bc7b-90827a158179" providerId="ADAL" clId="{5F6882F6-381D-4C33-92D8-9997035FB2F8}" dt="2021-02-05T18:51:51.475" v="5826" actId="478"/>
          <ac:spMkLst>
            <pc:docMk/>
            <pc:sldMk cId="1106796253" sldId="915"/>
            <ac:spMk id="3" creationId="{88DE832A-92EA-471B-932A-EE0D9A5F0F5E}"/>
          </ac:spMkLst>
        </pc:spChg>
        <pc:spChg chg="mod">
          <ac:chgData name="Bryan Williams" userId="88c0c048-cbf7-4b87-bc7b-90827a158179" providerId="ADAL" clId="{5F6882F6-381D-4C33-92D8-9997035FB2F8}" dt="2021-02-05T17:47:36.419" v="4193" actId="20577"/>
          <ac:spMkLst>
            <pc:docMk/>
            <pc:sldMk cId="1106796253" sldId="915"/>
            <ac:spMk id="4" creationId="{3572C6FF-1FE3-406D-828D-B2B511BF3E76}"/>
          </ac:spMkLst>
        </pc:spChg>
        <pc:picChg chg="add mod">
          <ac:chgData name="Bryan Williams" userId="88c0c048-cbf7-4b87-bc7b-90827a158179" providerId="ADAL" clId="{5F6882F6-381D-4C33-92D8-9997035FB2F8}" dt="2021-02-07T13:29:31.766" v="6817"/>
          <ac:picMkLst>
            <pc:docMk/>
            <pc:sldMk cId="1106796253" sldId="915"/>
            <ac:picMk id="5" creationId="{342BEC08-C0FC-480A-97C4-5C390FDFBE59}"/>
          </ac:picMkLst>
        </pc:picChg>
      </pc:sldChg>
      <pc:sldChg chg="addSp delSp modSp add ord modAnim modNotesTx">
        <pc:chgData name="Bryan Williams" userId="88c0c048-cbf7-4b87-bc7b-90827a158179" providerId="ADAL" clId="{5F6882F6-381D-4C33-92D8-9997035FB2F8}" dt="2021-02-18T15:32:39.835" v="8661"/>
        <pc:sldMkLst>
          <pc:docMk/>
          <pc:sldMk cId="644262847" sldId="916"/>
        </pc:sldMkLst>
        <pc:spChg chg="mod">
          <ac:chgData name="Bryan Williams" userId="88c0c048-cbf7-4b87-bc7b-90827a158179" providerId="ADAL" clId="{5F6882F6-381D-4C33-92D8-9997035FB2F8}" dt="2021-02-05T18:54:58.584" v="5829" actId="14100"/>
          <ac:spMkLst>
            <pc:docMk/>
            <pc:sldMk cId="644262847" sldId="916"/>
            <ac:spMk id="2" creationId="{265C8E56-8C74-4307-8975-262EA32A63BE}"/>
          </ac:spMkLst>
        </pc:spChg>
        <pc:spChg chg="del">
          <ac:chgData name="Bryan Williams" userId="88c0c048-cbf7-4b87-bc7b-90827a158179" providerId="ADAL" clId="{5F6882F6-381D-4C33-92D8-9997035FB2F8}" dt="2021-02-05T18:55:02.417" v="5831" actId="478"/>
          <ac:spMkLst>
            <pc:docMk/>
            <pc:sldMk cId="644262847" sldId="916"/>
            <ac:spMk id="3" creationId="{88DE832A-92EA-471B-932A-EE0D9A5F0F5E}"/>
          </ac:spMkLst>
        </pc:spChg>
        <pc:spChg chg="mod ord">
          <ac:chgData name="Bryan Williams" userId="88c0c048-cbf7-4b87-bc7b-90827a158179" providerId="ADAL" clId="{5F6882F6-381D-4C33-92D8-9997035FB2F8}" dt="2021-02-18T04:05:22.262" v="8658" actId="1076"/>
          <ac:spMkLst>
            <pc:docMk/>
            <pc:sldMk cId="644262847" sldId="916"/>
            <ac:spMk id="4" creationId="{3572C6FF-1FE3-406D-828D-B2B511BF3E76}"/>
          </ac:spMkLst>
        </pc:spChg>
        <pc:spChg chg="add del mod">
          <ac:chgData name="Bryan Williams" userId="88c0c048-cbf7-4b87-bc7b-90827a158179" providerId="ADAL" clId="{5F6882F6-381D-4C33-92D8-9997035FB2F8}" dt="2021-02-18T04:05:12.390" v="8657" actId="478"/>
          <ac:spMkLst>
            <pc:docMk/>
            <pc:sldMk cId="644262847" sldId="916"/>
            <ac:spMk id="6" creationId="{AE36EADD-31D7-48F2-8C89-51CAD8CB56B9}"/>
          </ac:spMkLst>
        </pc:spChg>
        <pc:picChg chg="add mod">
          <ac:chgData name="Bryan Williams" userId="88c0c048-cbf7-4b87-bc7b-90827a158179" providerId="ADAL" clId="{5F6882F6-381D-4C33-92D8-9997035FB2F8}" dt="2021-02-05T18:55:29.282" v="5840" actId="1076"/>
          <ac:picMkLst>
            <pc:docMk/>
            <pc:sldMk cId="644262847" sldId="916"/>
            <ac:picMk id="5" creationId="{6F4DF13A-37F7-4A8D-B2DA-8D1454F73B01}"/>
          </ac:picMkLst>
        </pc:picChg>
        <pc:picChg chg="add mod">
          <ac:chgData name="Bryan Williams" userId="88c0c048-cbf7-4b87-bc7b-90827a158179" providerId="ADAL" clId="{5F6882F6-381D-4C33-92D8-9997035FB2F8}" dt="2021-02-05T20:02:09.672" v="6037" actId="1076"/>
          <ac:picMkLst>
            <pc:docMk/>
            <pc:sldMk cId="644262847" sldId="916"/>
            <ac:picMk id="7" creationId="{EC7A9C09-83A3-4053-9462-F4F78BE45F7F}"/>
          </ac:picMkLst>
        </pc:picChg>
      </pc:sldChg>
      <pc:sldChg chg="modSp add del ord">
        <pc:chgData name="Bryan Williams" userId="88c0c048-cbf7-4b87-bc7b-90827a158179" providerId="ADAL" clId="{5F6882F6-381D-4C33-92D8-9997035FB2F8}" dt="2021-02-07T13:31:34.550" v="6879" actId="2696"/>
        <pc:sldMkLst>
          <pc:docMk/>
          <pc:sldMk cId="2450989771" sldId="917"/>
        </pc:sldMkLst>
        <pc:spChg chg="mod">
          <ac:chgData name="Bryan Williams" userId="88c0c048-cbf7-4b87-bc7b-90827a158179" providerId="ADAL" clId="{5F6882F6-381D-4C33-92D8-9997035FB2F8}" dt="2021-02-05T17:49:01.601" v="4260" actId="20577"/>
          <ac:spMkLst>
            <pc:docMk/>
            <pc:sldMk cId="2450989771" sldId="917"/>
            <ac:spMk id="2" creationId="{265C8E56-8C74-4307-8975-262EA32A63BE}"/>
          </ac:spMkLst>
        </pc:spChg>
      </pc:sldChg>
      <pc:sldChg chg="addSp delSp modSp add ord modNotesTx">
        <pc:chgData name="Bryan Williams" userId="88c0c048-cbf7-4b87-bc7b-90827a158179" providerId="ADAL" clId="{5F6882F6-381D-4C33-92D8-9997035FB2F8}" dt="2021-02-17T20:53:18.720" v="8469" actId="122"/>
        <pc:sldMkLst>
          <pc:docMk/>
          <pc:sldMk cId="2855182285" sldId="918"/>
        </pc:sldMkLst>
        <pc:spChg chg="add mod">
          <ac:chgData name="Bryan Williams" userId="88c0c048-cbf7-4b87-bc7b-90827a158179" providerId="ADAL" clId="{5F6882F6-381D-4C33-92D8-9997035FB2F8}" dt="2021-02-07T13:21:23.266" v="6408" actId="1076"/>
          <ac:spMkLst>
            <pc:docMk/>
            <pc:sldMk cId="2855182285" sldId="918"/>
            <ac:spMk id="2" creationId="{40EA3A17-BF3E-43E0-BF48-030F0926FBFA}"/>
          </ac:spMkLst>
        </pc:spChg>
        <pc:spChg chg="add mod topLvl">
          <ac:chgData name="Bryan Williams" userId="88c0c048-cbf7-4b87-bc7b-90827a158179" providerId="ADAL" clId="{5F6882F6-381D-4C33-92D8-9997035FB2F8}" dt="2021-02-17T20:53:18.720" v="8469" actId="122"/>
          <ac:spMkLst>
            <pc:docMk/>
            <pc:sldMk cId="2855182285" sldId="918"/>
            <ac:spMk id="3" creationId="{1E27003C-E7A1-4EC9-BC3D-743F6A4C80C0}"/>
          </ac:spMkLst>
        </pc:spChg>
        <pc:spChg chg="add mod">
          <ac:chgData name="Bryan Williams" userId="88c0c048-cbf7-4b87-bc7b-90827a158179" providerId="ADAL" clId="{5F6882F6-381D-4C33-92D8-9997035FB2F8}" dt="2021-02-05T17:51:26.018" v="4365" actId="1076"/>
          <ac:spMkLst>
            <pc:docMk/>
            <pc:sldMk cId="2855182285" sldId="918"/>
            <ac:spMk id="4" creationId="{3AC587E7-47D0-4113-A2C6-FA0F2833C1E6}"/>
          </ac:spMkLst>
        </pc:spChg>
        <pc:spChg chg="add del mod ord topLvl">
          <ac:chgData name="Bryan Williams" userId="88c0c048-cbf7-4b87-bc7b-90827a158179" providerId="ADAL" clId="{5F6882F6-381D-4C33-92D8-9997035FB2F8}" dt="2021-02-17T20:53:02.561" v="8467" actId="478"/>
          <ac:spMkLst>
            <pc:docMk/>
            <pc:sldMk cId="2855182285" sldId="918"/>
            <ac:spMk id="5" creationId="{F24A7315-EBB1-4AC2-BE3F-12A866518583}"/>
          </ac:spMkLst>
        </pc:spChg>
        <pc:grpChg chg="add del mod">
          <ac:chgData name="Bryan Williams" userId="88c0c048-cbf7-4b87-bc7b-90827a158179" providerId="ADAL" clId="{5F6882F6-381D-4C33-92D8-9997035FB2F8}" dt="2021-02-17T20:53:02.561" v="8467" actId="478"/>
          <ac:grpSpMkLst>
            <pc:docMk/>
            <pc:sldMk cId="2855182285" sldId="918"/>
            <ac:grpSpMk id="6" creationId="{E866D11C-28EC-4EC4-AB8A-0CD417463320}"/>
          </ac:grpSpMkLst>
        </pc:grpChg>
        <pc:picChg chg="del">
          <ac:chgData name="Bryan Williams" userId="88c0c048-cbf7-4b87-bc7b-90827a158179" providerId="ADAL" clId="{5F6882F6-381D-4C33-92D8-9997035FB2F8}" dt="2021-02-05T17:50:04.952" v="4264" actId="478"/>
          <ac:picMkLst>
            <pc:docMk/>
            <pc:sldMk cId="2855182285" sldId="918"/>
            <ac:picMk id="5" creationId="{C2466780-B58B-445D-87FF-FA2F8550EB72}"/>
          </ac:picMkLst>
        </pc:picChg>
        <pc:picChg chg="del">
          <ac:chgData name="Bryan Williams" userId="88c0c048-cbf7-4b87-bc7b-90827a158179" providerId="ADAL" clId="{5F6882F6-381D-4C33-92D8-9997035FB2F8}" dt="2021-02-05T17:50:06.601" v="4265" actId="478"/>
          <ac:picMkLst>
            <pc:docMk/>
            <pc:sldMk cId="2855182285" sldId="918"/>
            <ac:picMk id="8" creationId="{ABC027E5-74B5-4454-BE57-CFB0BDD73F81}"/>
          </ac:picMkLst>
        </pc:picChg>
      </pc:sldChg>
      <pc:sldChg chg="addSp delSp modSp add ord delAnim modAnim modNotesTx">
        <pc:chgData name="Bryan Williams" userId="88c0c048-cbf7-4b87-bc7b-90827a158179" providerId="ADAL" clId="{5F6882F6-381D-4C33-92D8-9997035FB2F8}" dt="2021-02-18T14:37:44.843" v="8659"/>
        <pc:sldMkLst>
          <pc:docMk/>
          <pc:sldMk cId="1143557019" sldId="919"/>
        </pc:sldMkLst>
        <pc:spChg chg="del mod">
          <ac:chgData name="Bryan Williams" userId="88c0c048-cbf7-4b87-bc7b-90827a158179" providerId="ADAL" clId="{5F6882F6-381D-4C33-92D8-9997035FB2F8}" dt="2021-02-05T18:41:44.856" v="5690" actId="478"/>
          <ac:spMkLst>
            <pc:docMk/>
            <pc:sldMk cId="1143557019" sldId="919"/>
            <ac:spMk id="4" creationId="{4382114E-BB5D-4C99-AFC1-C2DC83BCBC26}"/>
          </ac:spMkLst>
        </pc:spChg>
        <pc:picChg chg="add mod">
          <ac:chgData name="Bryan Williams" userId="88c0c048-cbf7-4b87-bc7b-90827a158179" providerId="ADAL" clId="{5F6882F6-381D-4C33-92D8-9997035FB2F8}" dt="2021-02-07T20:50:15.984" v="7303" actId="14100"/>
          <ac:picMkLst>
            <pc:docMk/>
            <pc:sldMk cId="1143557019" sldId="919"/>
            <ac:picMk id="3" creationId="{68C54BA9-36A2-4758-9973-85AB88D2C5F8}"/>
          </ac:picMkLst>
        </pc:picChg>
        <pc:picChg chg="add del mod">
          <ac:chgData name="Bryan Williams" userId="88c0c048-cbf7-4b87-bc7b-90827a158179" providerId="ADAL" clId="{5F6882F6-381D-4C33-92D8-9997035FB2F8}" dt="2021-02-05T18:41:28.313" v="5689" actId="478"/>
          <ac:picMkLst>
            <pc:docMk/>
            <pc:sldMk cId="1143557019" sldId="919"/>
            <ac:picMk id="5" creationId="{05D66B9E-9CD3-4B18-9D28-15721509EEEB}"/>
          </ac:picMkLst>
        </pc:picChg>
        <pc:picChg chg="mod ord">
          <ac:chgData name="Bryan Williams" userId="88c0c048-cbf7-4b87-bc7b-90827a158179" providerId="ADAL" clId="{5F6882F6-381D-4C33-92D8-9997035FB2F8}" dt="2021-02-07T20:50:04.077" v="7301" actId="167"/>
          <ac:picMkLst>
            <pc:docMk/>
            <pc:sldMk cId="1143557019" sldId="919"/>
            <ac:picMk id="8" creationId="{3CDDD269-C7EA-4561-A4EC-8865E2AA9685}"/>
          </ac:picMkLst>
        </pc:picChg>
        <pc:picChg chg="del">
          <ac:chgData name="Bryan Williams" userId="88c0c048-cbf7-4b87-bc7b-90827a158179" providerId="ADAL" clId="{5F6882F6-381D-4C33-92D8-9997035FB2F8}" dt="2021-02-05T18:39:35.079" v="5659" actId="478"/>
          <ac:picMkLst>
            <pc:docMk/>
            <pc:sldMk cId="1143557019" sldId="919"/>
            <ac:picMk id="9" creationId="{B10C460F-B130-439C-B184-3ACD67D143DC}"/>
          </ac:picMkLst>
        </pc:picChg>
      </pc:sldChg>
      <pc:sldChg chg="addSp delSp modSp add ord">
        <pc:chgData name="Bryan Williams" userId="88c0c048-cbf7-4b87-bc7b-90827a158179" providerId="ADAL" clId="{5F6882F6-381D-4C33-92D8-9997035FB2F8}" dt="2021-02-07T13:30:20.076" v="6826" actId="1076"/>
        <pc:sldMkLst>
          <pc:docMk/>
          <pc:sldMk cId="1045371447" sldId="920"/>
        </pc:sldMkLst>
        <pc:spChg chg="mod">
          <ac:chgData name="Bryan Williams" userId="88c0c048-cbf7-4b87-bc7b-90827a158179" providerId="ADAL" clId="{5F6882F6-381D-4C33-92D8-9997035FB2F8}" dt="2021-02-07T13:30:20.076" v="6826" actId="1076"/>
          <ac:spMkLst>
            <pc:docMk/>
            <pc:sldMk cId="1045371447" sldId="920"/>
            <ac:spMk id="2" creationId="{265C8E56-8C74-4307-8975-262EA32A63BE}"/>
          </ac:spMkLst>
        </pc:spChg>
        <pc:spChg chg="del">
          <ac:chgData name="Bryan Williams" userId="88c0c048-cbf7-4b87-bc7b-90827a158179" providerId="ADAL" clId="{5F6882F6-381D-4C33-92D8-9997035FB2F8}" dt="2021-02-05T20:10:30.306" v="6192" actId="478"/>
          <ac:spMkLst>
            <pc:docMk/>
            <pc:sldMk cId="1045371447" sldId="920"/>
            <ac:spMk id="4" creationId="{3572C6FF-1FE3-406D-828D-B2B511BF3E76}"/>
          </ac:spMkLst>
        </pc:spChg>
        <pc:spChg chg="add del mod">
          <ac:chgData name="Bryan Williams" userId="88c0c048-cbf7-4b87-bc7b-90827a158179" providerId="ADAL" clId="{5F6882F6-381D-4C33-92D8-9997035FB2F8}" dt="2021-02-05T20:10:33.585" v="6193" actId="478"/>
          <ac:spMkLst>
            <pc:docMk/>
            <pc:sldMk cId="1045371447" sldId="920"/>
            <ac:spMk id="6" creationId="{E2552AB5-4A23-4E51-8775-A33C4538A2B9}"/>
          </ac:spMkLst>
        </pc:spChg>
        <pc:picChg chg="del">
          <ac:chgData name="Bryan Williams" userId="88c0c048-cbf7-4b87-bc7b-90827a158179" providerId="ADAL" clId="{5F6882F6-381D-4C33-92D8-9997035FB2F8}" dt="2021-02-05T20:10:26.130" v="6191" actId="478"/>
          <ac:picMkLst>
            <pc:docMk/>
            <pc:sldMk cId="1045371447" sldId="920"/>
            <ac:picMk id="5" creationId="{342BEC08-C0FC-480A-97C4-5C390FDFBE59}"/>
          </ac:picMkLst>
        </pc:picChg>
        <pc:picChg chg="add mod">
          <ac:chgData name="Bryan Williams" userId="88c0c048-cbf7-4b87-bc7b-90827a158179" providerId="ADAL" clId="{5F6882F6-381D-4C33-92D8-9997035FB2F8}" dt="2021-02-07T13:29:50.587" v="6818"/>
          <ac:picMkLst>
            <pc:docMk/>
            <pc:sldMk cId="1045371447" sldId="920"/>
            <ac:picMk id="7" creationId="{6FE62E5A-D226-4124-BC20-ADDBA8C9A147}"/>
          </ac:picMkLst>
        </pc:picChg>
      </pc:sldChg>
      <pc:sldChg chg="addSp modSp add">
        <pc:chgData name="Bryan Williams" userId="88c0c048-cbf7-4b87-bc7b-90827a158179" providerId="ADAL" clId="{5F6882F6-381D-4C33-92D8-9997035FB2F8}" dt="2021-02-07T13:30:36.623" v="6827"/>
        <pc:sldMkLst>
          <pc:docMk/>
          <pc:sldMk cId="3527811924" sldId="921"/>
        </pc:sldMkLst>
        <pc:picChg chg="add mod">
          <ac:chgData name="Bryan Williams" userId="88c0c048-cbf7-4b87-bc7b-90827a158179" providerId="ADAL" clId="{5F6882F6-381D-4C33-92D8-9997035FB2F8}" dt="2021-02-07T13:30:36.623" v="6827"/>
          <ac:picMkLst>
            <pc:docMk/>
            <pc:sldMk cId="3527811924" sldId="921"/>
            <ac:picMk id="3" creationId="{A63E2531-806B-415C-BBBA-8A17437264EE}"/>
          </ac:picMkLst>
        </pc:picChg>
      </pc:sldChg>
      <pc:sldChg chg="addSp delSp modSp add">
        <pc:chgData name="Bryan Williams" userId="88c0c048-cbf7-4b87-bc7b-90827a158179" providerId="ADAL" clId="{5F6882F6-381D-4C33-92D8-9997035FB2F8}" dt="2021-02-07T13:30:48.731" v="6828"/>
        <pc:sldMkLst>
          <pc:docMk/>
          <pc:sldMk cId="1779459407" sldId="922"/>
        </pc:sldMkLst>
        <pc:spChg chg="mod">
          <ac:chgData name="Bryan Williams" userId="88c0c048-cbf7-4b87-bc7b-90827a158179" providerId="ADAL" clId="{5F6882F6-381D-4C33-92D8-9997035FB2F8}" dt="2021-02-05T20:14:14.640" v="6312" actId="5793"/>
          <ac:spMkLst>
            <pc:docMk/>
            <pc:sldMk cId="1779459407" sldId="922"/>
            <ac:spMk id="2" creationId="{265C8E56-8C74-4307-8975-262EA32A63BE}"/>
          </ac:spMkLst>
        </pc:spChg>
        <pc:picChg chg="del">
          <ac:chgData name="Bryan Williams" userId="88c0c048-cbf7-4b87-bc7b-90827a158179" providerId="ADAL" clId="{5F6882F6-381D-4C33-92D8-9997035FB2F8}" dt="2021-02-05T20:13:43.341" v="6207" actId="478"/>
          <ac:picMkLst>
            <pc:docMk/>
            <pc:sldMk cId="1779459407" sldId="922"/>
            <ac:picMk id="3" creationId="{A63E2531-806B-415C-BBBA-8A17437264EE}"/>
          </ac:picMkLst>
        </pc:picChg>
        <pc:picChg chg="add mod">
          <ac:chgData name="Bryan Williams" userId="88c0c048-cbf7-4b87-bc7b-90827a158179" providerId="ADAL" clId="{5F6882F6-381D-4C33-92D8-9997035FB2F8}" dt="2021-02-07T13:30:48.731" v="6828"/>
          <ac:picMkLst>
            <pc:docMk/>
            <pc:sldMk cId="1779459407" sldId="922"/>
            <ac:picMk id="4" creationId="{078597A1-B01B-4B69-93C7-CA130E67D656}"/>
          </ac:picMkLst>
        </pc:picChg>
      </pc:sldChg>
      <pc:sldChg chg="addSp delSp modSp add modNotesTx">
        <pc:chgData name="Bryan Williams" userId="88c0c048-cbf7-4b87-bc7b-90827a158179" providerId="ADAL" clId="{5F6882F6-381D-4C33-92D8-9997035FB2F8}" dt="2021-02-07T13:31:16.396" v="6877" actId="20577"/>
        <pc:sldMkLst>
          <pc:docMk/>
          <pc:sldMk cId="2729629992" sldId="923"/>
        </pc:sldMkLst>
        <pc:spChg chg="mod">
          <ac:chgData name="Bryan Williams" userId="88c0c048-cbf7-4b87-bc7b-90827a158179" providerId="ADAL" clId="{5F6882F6-381D-4C33-92D8-9997035FB2F8}" dt="2021-02-05T20:16:28.726" v="6395" actId="20577"/>
          <ac:spMkLst>
            <pc:docMk/>
            <pc:sldMk cId="2729629992" sldId="923"/>
            <ac:spMk id="2" creationId="{265C8E56-8C74-4307-8975-262EA32A63BE}"/>
          </ac:spMkLst>
        </pc:spChg>
        <pc:picChg chg="del">
          <ac:chgData name="Bryan Williams" userId="88c0c048-cbf7-4b87-bc7b-90827a158179" providerId="ADAL" clId="{5F6882F6-381D-4C33-92D8-9997035FB2F8}" dt="2021-02-05T20:13:41.271" v="6206" actId="478"/>
          <ac:picMkLst>
            <pc:docMk/>
            <pc:sldMk cId="2729629992" sldId="923"/>
            <ac:picMk id="3" creationId="{A63E2531-806B-415C-BBBA-8A17437264EE}"/>
          </ac:picMkLst>
        </pc:picChg>
        <pc:picChg chg="add del">
          <ac:chgData name="Bryan Williams" userId="88c0c048-cbf7-4b87-bc7b-90827a158179" providerId="ADAL" clId="{5F6882F6-381D-4C33-92D8-9997035FB2F8}" dt="2021-02-05T20:15:04.234" v="6314" actId="478"/>
          <ac:picMkLst>
            <pc:docMk/>
            <pc:sldMk cId="2729629992" sldId="923"/>
            <ac:picMk id="4" creationId="{CC43245E-C5D3-42A8-A6AA-3B70D190441F}"/>
          </ac:picMkLst>
        </pc:picChg>
        <pc:picChg chg="add mod">
          <ac:chgData name="Bryan Williams" userId="88c0c048-cbf7-4b87-bc7b-90827a158179" providerId="ADAL" clId="{5F6882F6-381D-4C33-92D8-9997035FB2F8}" dt="2021-02-05T20:16:06.029" v="6318" actId="14861"/>
          <ac:picMkLst>
            <pc:docMk/>
            <pc:sldMk cId="2729629992" sldId="923"/>
            <ac:picMk id="5" creationId="{79C7D8BC-96D4-439B-87D1-2664F969D87D}"/>
          </ac:picMkLst>
        </pc:picChg>
      </pc:sldChg>
      <pc:sldChg chg="addSp delSp modSp add del">
        <pc:chgData name="Bryan Williams" userId="88c0c048-cbf7-4b87-bc7b-90827a158179" providerId="ADAL" clId="{5F6882F6-381D-4C33-92D8-9997035FB2F8}" dt="2021-02-07T21:10:48.715" v="7739" actId="2696"/>
        <pc:sldMkLst>
          <pc:docMk/>
          <pc:sldMk cId="3717765316" sldId="924"/>
        </pc:sldMkLst>
        <pc:spChg chg="mod">
          <ac:chgData name="Bryan Williams" userId="88c0c048-cbf7-4b87-bc7b-90827a158179" providerId="ADAL" clId="{5F6882F6-381D-4C33-92D8-9997035FB2F8}" dt="2021-02-07T13:40:37.381" v="6935" actId="20577"/>
          <ac:spMkLst>
            <pc:docMk/>
            <pc:sldMk cId="3717765316" sldId="924"/>
            <ac:spMk id="2" creationId="{265C8E56-8C74-4307-8975-262EA32A63BE}"/>
          </ac:spMkLst>
        </pc:spChg>
        <pc:picChg chg="add del mod">
          <ac:chgData name="Bryan Williams" userId="88c0c048-cbf7-4b87-bc7b-90827a158179" providerId="ADAL" clId="{5F6882F6-381D-4C33-92D8-9997035FB2F8}" dt="2021-02-07T21:06:48.330" v="7645"/>
          <ac:picMkLst>
            <pc:docMk/>
            <pc:sldMk cId="3717765316" sldId="924"/>
            <ac:picMk id="3" creationId="{91224FAB-43E7-48EC-B43D-3AB49FC34538}"/>
          </ac:picMkLst>
        </pc:picChg>
        <pc:picChg chg="del">
          <ac:chgData name="Bryan Williams" userId="88c0c048-cbf7-4b87-bc7b-90827a158179" providerId="ADAL" clId="{5F6882F6-381D-4C33-92D8-9997035FB2F8}" dt="2021-02-07T13:40:13.999" v="6882" actId="478"/>
          <ac:picMkLst>
            <pc:docMk/>
            <pc:sldMk cId="3717765316" sldId="924"/>
            <ac:picMk id="5" creationId="{79C7D8BC-96D4-439B-87D1-2664F969D87D}"/>
          </ac:picMkLst>
        </pc:picChg>
      </pc:sldChg>
      <pc:sldChg chg="modNotesTx">
        <pc:chgData name="Bryan Williams" userId="88c0c048-cbf7-4b87-bc7b-90827a158179" providerId="ADAL" clId="{5F6882F6-381D-4C33-92D8-9997035FB2F8}" dt="2021-02-07T20:46:59.233" v="7280" actId="20577"/>
        <pc:sldMkLst>
          <pc:docMk/>
          <pc:sldMk cId="2901699056" sldId="925"/>
        </pc:sldMkLst>
      </pc:sldChg>
      <pc:sldChg chg="addSp delSp modSp add del">
        <pc:chgData name="Bryan Williams" userId="88c0c048-cbf7-4b87-bc7b-90827a158179" providerId="ADAL" clId="{5F6882F6-381D-4C33-92D8-9997035FB2F8}" dt="2021-02-07T13:50:13.585" v="7257" actId="2696"/>
        <pc:sldMkLst>
          <pc:docMk/>
          <pc:sldMk cId="3152219812" sldId="925"/>
        </pc:sldMkLst>
        <pc:spChg chg="mod">
          <ac:chgData name="Bryan Williams" userId="88c0c048-cbf7-4b87-bc7b-90827a158179" providerId="ADAL" clId="{5F6882F6-381D-4C33-92D8-9997035FB2F8}" dt="2021-02-07T13:41:51.537" v="6979" actId="14100"/>
          <ac:spMkLst>
            <pc:docMk/>
            <pc:sldMk cId="3152219812" sldId="925"/>
            <ac:spMk id="2" creationId="{265C8E56-8C74-4307-8975-262EA32A63BE}"/>
          </ac:spMkLst>
        </pc:spChg>
        <pc:picChg chg="add mod">
          <ac:chgData name="Bryan Williams" userId="88c0c048-cbf7-4b87-bc7b-90827a158179" providerId="ADAL" clId="{5F6882F6-381D-4C33-92D8-9997035FB2F8}" dt="2021-02-07T13:41:42.437" v="6976" actId="1076"/>
          <ac:picMkLst>
            <pc:docMk/>
            <pc:sldMk cId="3152219812" sldId="925"/>
            <ac:picMk id="3" creationId="{C5CBE0D5-7ED9-4821-9B0B-EB4B24027059}"/>
          </ac:picMkLst>
        </pc:picChg>
        <pc:picChg chg="del">
          <ac:chgData name="Bryan Williams" userId="88c0c048-cbf7-4b87-bc7b-90827a158179" providerId="ADAL" clId="{5F6882F6-381D-4C33-92D8-9997035FB2F8}" dt="2021-02-07T13:40:18.134" v="6883" actId="478"/>
          <ac:picMkLst>
            <pc:docMk/>
            <pc:sldMk cId="3152219812" sldId="925"/>
            <ac:picMk id="5" creationId="{79C7D8BC-96D4-439B-87D1-2664F969D87D}"/>
          </ac:picMkLst>
        </pc:picChg>
      </pc:sldChg>
      <pc:sldChg chg="addSp delSp modSp del ord">
        <pc:chgData name="Bryan Williams" userId="88c0c048-cbf7-4b87-bc7b-90827a158179" providerId="ADAL" clId="{5F6882F6-381D-4C33-92D8-9997035FB2F8}" dt="2021-02-18T17:01:23.457" v="8664" actId="2696"/>
        <pc:sldMkLst>
          <pc:docMk/>
          <pc:sldMk cId="1055925568" sldId="926"/>
        </pc:sldMkLst>
        <pc:spChg chg="del">
          <ac:chgData name="Bryan Williams" userId="88c0c048-cbf7-4b87-bc7b-90827a158179" providerId="ADAL" clId="{5F6882F6-381D-4C33-92D8-9997035FB2F8}" dt="2021-02-17T20:56:57.061" v="8472" actId="478"/>
          <ac:spMkLst>
            <pc:docMk/>
            <pc:sldMk cId="1055925568" sldId="926"/>
            <ac:spMk id="2" creationId="{265C8E56-8C74-4307-8975-262EA32A63BE}"/>
          </ac:spMkLst>
        </pc:spChg>
        <pc:spChg chg="add del mod">
          <ac:chgData name="Bryan Williams" userId="88c0c048-cbf7-4b87-bc7b-90827a158179" providerId="ADAL" clId="{5F6882F6-381D-4C33-92D8-9997035FB2F8}" dt="2021-02-17T20:57:00.645" v="8473" actId="478"/>
          <ac:spMkLst>
            <pc:docMk/>
            <pc:sldMk cId="1055925568" sldId="926"/>
            <ac:spMk id="4" creationId="{083F71CD-C19F-49B4-83DE-9B692C061970}"/>
          </ac:spMkLst>
        </pc:spChg>
        <pc:picChg chg="mod">
          <ac:chgData name="Bryan Williams" userId="88c0c048-cbf7-4b87-bc7b-90827a158179" providerId="ADAL" clId="{5F6882F6-381D-4C33-92D8-9997035FB2F8}" dt="2021-02-07T21:11:19.490" v="7743" actId="14100"/>
          <ac:picMkLst>
            <pc:docMk/>
            <pc:sldMk cId="1055925568" sldId="926"/>
            <ac:picMk id="1026" creationId="{2325D4E7-BCB1-4CB2-A57E-14AFB2FF6660}"/>
          </ac:picMkLst>
        </pc:picChg>
      </pc:sldChg>
      <pc:sldChg chg="addSp delSp modSp add del">
        <pc:chgData name="Bryan Williams" userId="88c0c048-cbf7-4b87-bc7b-90827a158179" providerId="ADAL" clId="{5F6882F6-381D-4C33-92D8-9997035FB2F8}" dt="2021-02-07T21:10:57.032" v="7740" actId="2696"/>
        <pc:sldMkLst>
          <pc:docMk/>
          <pc:sldMk cId="3311201994" sldId="926"/>
        </pc:sldMkLst>
        <pc:spChg chg="mod">
          <ac:chgData name="Bryan Williams" userId="88c0c048-cbf7-4b87-bc7b-90827a158179" providerId="ADAL" clId="{5F6882F6-381D-4C33-92D8-9997035FB2F8}" dt="2021-02-07T13:44:47.145" v="7118" actId="20577"/>
          <ac:spMkLst>
            <pc:docMk/>
            <pc:sldMk cId="3311201994" sldId="926"/>
            <ac:spMk id="2" creationId="{265C8E56-8C74-4307-8975-262EA32A63BE}"/>
          </ac:spMkLst>
        </pc:spChg>
        <pc:picChg chg="del">
          <ac:chgData name="Bryan Williams" userId="88c0c048-cbf7-4b87-bc7b-90827a158179" providerId="ADAL" clId="{5F6882F6-381D-4C33-92D8-9997035FB2F8}" dt="2021-02-07T13:43:47.754" v="6983" actId="478"/>
          <ac:picMkLst>
            <pc:docMk/>
            <pc:sldMk cId="3311201994" sldId="926"/>
            <ac:picMk id="3" creationId="{91224FAB-43E7-48EC-B43D-3AB49FC34538}"/>
          </ac:picMkLst>
        </pc:picChg>
        <pc:picChg chg="add mod">
          <ac:chgData name="Bryan Williams" userId="88c0c048-cbf7-4b87-bc7b-90827a158179" providerId="ADAL" clId="{5F6882F6-381D-4C33-92D8-9997035FB2F8}" dt="2021-02-07T13:44:18.304" v="7052" actId="14100"/>
          <ac:picMkLst>
            <pc:docMk/>
            <pc:sldMk cId="3311201994" sldId="926"/>
            <ac:picMk id="1026" creationId="{2325D4E7-BCB1-4CB2-A57E-14AFB2FF6660}"/>
          </ac:picMkLst>
        </pc:picChg>
      </pc:sldChg>
      <pc:sldChg chg="addSp delSp modSp add modAnim modNotesTx">
        <pc:chgData name="Bryan Williams" userId="88c0c048-cbf7-4b87-bc7b-90827a158179" providerId="ADAL" clId="{5F6882F6-381D-4C33-92D8-9997035FB2F8}" dt="2021-02-07T21:02:09.447" v="7641" actId="20577"/>
        <pc:sldMkLst>
          <pc:docMk/>
          <pc:sldMk cId="2180253852" sldId="927"/>
        </pc:sldMkLst>
        <pc:picChg chg="del">
          <ac:chgData name="Bryan Williams" userId="88c0c048-cbf7-4b87-bc7b-90827a158179" providerId="ADAL" clId="{5F6882F6-381D-4C33-92D8-9997035FB2F8}" dt="2021-02-07T20:58:50.473" v="7394" actId="478"/>
          <ac:picMkLst>
            <pc:docMk/>
            <pc:sldMk cId="2180253852" sldId="927"/>
            <ac:picMk id="3" creationId="{68C54BA9-36A2-4758-9973-85AB88D2C5F8}"/>
          </ac:picMkLst>
        </pc:picChg>
        <pc:picChg chg="add mod">
          <ac:chgData name="Bryan Williams" userId="88c0c048-cbf7-4b87-bc7b-90827a158179" providerId="ADAL" clId="{5F6882F6-381D-4C33-92D8-9997035FB2F8}" dt="2021-02-07T20:59:57.355" v="7411" actId="14100"/>
          <ac:picMkLst>
            <pc:docMk/>
            <pc:sldMk cId="2180253852" sldId="927"/>
            <ac:picMk id="4" creationId="{6D65CA04-5CE5-4FAF-A662-28CF14471408}"/>
          </ac:picMkLst>
        </pc:picChg>
        <pc:picChg chg="add mod ord">
          <ac:chgData name="Bryan Williams" userId="88c0c048-cbf7-4b87-bc7b-90827a158179" providerId="ADAL" clId="{5F6882F6-381D-4C33-92D8-9997035FB2F8}" dt="2021-02-07T21:01:20.593" v="7559" actId="167"/>
          <ac:picMkLst>
            <pc:docMk/>
            <pc:sldMk cId="2180253852" sldId="927"/>
            <ac:picMk id="6" creationId="{EC2E8676-96B8-4E65-98A0-763F448F1221}"/>
          </ac:picMkLst>
        </pc:picChg>
        <pc:picChg chg="del">
          <ac:chgData name="Bryan Williams" userId="88c0c048-cbf7-4b87-bc7b-90827a158179" providerId="ADAL" clId="{5F6882F6-381D-4C33-92D8-9997035FB2F8}" dt="2021-02-07T20:58:56.645" v="7395" actId="478"/>
          <ac:picMkLst>
            <pc:docMk/>
            <pc:sldMk cId="2180253852" sldId="927"/>
            <ac:picMk id="8" creationId="{3CDDD269-C7EA-4561-A4EC-8865E2AA9685}"/>
          </ac:picMkLst>
        </pc:picChg>
      </pc:sldChg>
      <pc:sldChg chg="addSp delSp modSp add modNotesTx">
        <pc:chgData name="Bryan Williams" userId="88c0c048-cbf7-4b87-bc7b-90827a158179" providerId="ADAL" clId="{5F6882F6-381D-4C33-92D8-9997035FB2F8}" dt="2021-02-17T20:59:06.165" v="8474" actId="1076"/>
        <pc:sldMkLst>
          <pc:docMk/>
          <pc:sldMk cId="1767659914" sldId="928"/>
        </pc:sldMkLst>
        <pc:grpChg chg="del">
          <ac:chgData name="Bryan Williams" userId="88c0c048-cbf7-4b87-bc7b-90827a158179" providerId="ADAL" clId="{5F6882F6-381D-4C33-92D8-9997035FB2F8}" dt="2021-02-07T21:17:20.035" v="7783" actId="478"/>
          <ac:grpSpMkLst>
            <pc:docMk/>
            <pc:sldMk cId="1767659914" sldId="928"/>
            <ac:grpSpMk id="12" creationId="{95FE174F-8A1B-480E-8540-CBC797B32991}"/>
          </ac:grpSpMkLst>
        </pc:grpChg>
        <pc:picChg chg="del">
          <ac:chgData name="Bryan Williams" userId="88c0c048-cbf7-4b87-bc7b-90827a158179" providerId="ADAL" clId="{5F6882F6-381D-4C33-92D8-9997035FB2F8}" dt="2021-02-07T21:17:19.344" v="7782" actId="478"/>
          <ac:picMkLst>
            <pc:docMk/>
            <pc:sldMk cId="1767659914" sldId="928"/>
            <ac:picMk id="2" creationId="{23F10309-7BD2-4A60-B636-435F7F3E53A7}"/>
          </ac:picMkLst>
        </pc:picChg>
        <pc:picChg chg="add mod">
          <ac:chgData name="Bryan Williams" userId="88c0c048-cbf7-4b87-bc7b-90827a158179" providerId="ADAL" clId="{5F6882F6-381D-4C33-92D8-9997035FB2F8}" dt="2021-02-17T20:59:06.165" v="8474" actId="1076"/>
          <ac:picMkLst>
            <pc:docMk/>
            <pc:sldMk cId="1767659914" sldId="928"/>
            <ac:picMk id="3" creationId="{326AC394-DA7D-4DB3-AF3F-AD620300C8D1}"/>
          </ac:picMkLst>
        </pc:picChg>
        <pc:picChg chg="add mod">
          <ac:chgData name="Bryan Williams" userId="88c0c048-cbf7-4b87-bc7b-90827a158179" providerId="ADAL" clId="{5F6882F6-381D-4C33-92D8-9997035FB2F8}" dt="2021-02-07T21:18:27.815" v="7794" actId="14861"/>
          <ac:picMkLst>
            <pc:docMk/>
            <pc:sldMk cId="1767659914" sldId="928"/>
            <ac:picMk id="4" creationId="{8890CFAA-2A80-45D6-A010-C69CD9881069}"/>
          </ac:picMkLst>
        </pc:picChg>
      </pc:sldChg>
      <pc:sldChg chg="addSp delSp modSp add modAnim modNotesTx">
        <pc:chgData name="Bryan Williams" userId="88c0c048-cbf7-4b87-bc7b-90827a158179" providerId="ADAL" clId="{5F6882F6-381D-4C33-92D8-9997035FB2F8}" dt="2021-02-18T03:12:50.542" v="8534" actId="20577"/>
        <pc:sldMkLst>
          <pc:docMk/>
          <pc:sldMk cId="821892726" sldId="929"/>
        </pc:sldMkLst>
        <pc:picChg chg="add mod">
          <ac:chgData name="Bryan Williams" userId="88c0c048-cbf7-4b87-bc7b-90827a158179" providerId="ADAL" clId="{5F6882F6-381D-4C33-92D8-9997035FB2F8}" dt="2021-02-07T21:20:29.115" v="7802" actId="14826"/>
          <ac:picMkLst>
            <pc:docMk/>
            <pc:sldMk cId="821892726" sldId="929"/>
            <ac:picMk id="2" creationId="{7C373652-EF67-453C-B9C6-26ADB86CE9CC}"/>
          </ac:picMkLst>
        </pc:picChg>
        <pc:picChg chg="del">
          <ac:chgData name="Bryan Williams" userId="88c0c048-cbf7-4b87-bc7b-90827a158179" providerId="ADAL" clId="{5F6882F6-381D-4C33-92D8-9997035FB2F8}" dt="2021-02-07T21:19:23.527" v="7796" actId="478"/>
          <ac:picMkLst>
            <pc:docMk/>
            <pc:sldMk cId="821892726" sldId="929"/>
            <ac:picMk id="3" creationId="{326AC394-DA7D-4DB3-AF3F-AD620300C8D1}"/>
          </ac:picMkLst>
        </pc:picChg>
        <pc:picChg chg="mod">
          <ac:chgData name="Bryan Williams" userId="88c0c048-cbf7-4b87-bc7b-90827a158179" providerId="ADAL" clId="{5F6882F6-381D-4C33-92D8-9997035FB2F8}" dt="2021-02-07T21:19:38.477" v="7798" actId="1076"/>
          <ac:picMkLst>
            <pc:docMk/>
            <pc:sldMk cId="821892726" sldId="929"/>
            <ac:picMk id="4" creationId="{8890CFAA-2A80-45D6-A010-C69CD9881069}"/>
          </ac:picMkLst>
        </pc:picChg>
        <pc:picChg chg="add mod ord">
          <ac:chgData name="Bryan Williams" userId="88c0c048-cbf7-4b87-bc7b-90827a158179" providerId="ADAL" clId="{5F6882F6-381D-4C33-92D8-9997035FB2F8}" dt="2021-02-07T21:24:14.735" v="7858" actId="166"/>
          <ac:picMkLst>
            <pc:docMk/>
            <pc:sldMk cId="821892726" sldId="929"/>
            <ac:picMk id="5" creationId="{B299DB85-5787-47CF-A003-EA214080C207}"/>
          </ac:picMkLst>
        </pc:picChg>
      </pc:sldChg>
      <pc:sldChg chg="addSp delSp modSp add delAnim">
        <pc:chgData name="Bryan Williams" userId="88c0c048-cbf7-4b87-bc7b-90827a158179" providerId="ADAL" clId="{5F6882F6-381D-4C33-92D8-9997035FB2F8}" dt="2021-02-18T03:14:31.134" v="8545" actId="478"/>
        <pc:sldMkLst>
          <pc:docMk/>
          <pc:sldMk cId="212761050" sldId="930"/>
        </pc:sldMkLst>
        <pc:picChg chg="del">
          <ac:chgData name="Bryan Williams" userId="88c0c048-cbf7-4b87-bc7b-90827a158179" providerId="ADAL" clId="{5F6882F6-381D-4C33-92D8-9997035FB2F8}" dt="2021-02-07T21:24:47.567" v="7861" actId="478"/>
          <ac:picMkLst>
            <pc:docMk/>
            <pc:sldMk cId="212761050" sldId="930"/>
            <ac:picMk id="2" creationId="{7C373652-EF67-453C-B9C6-26ADB86CE9CC}"/>
          </ac:picMkLst>
        </pc:picChg>
        <pc:picChg chg="add mod">
          <ac:chgData name="Bryan Williams" userId="88c0c048-cbf7-4b87-bc7b-90827a158179" providerId="ADAL" clId="{5F6882F6-381D-4C33-92D8-9997035FB2F8}" dt="2021-02-07T21:25:14.068" v="7864" actId="1076"/>
          <ac:picMkLst>
            <pc:docMk/>
            <pc:sldMk cId="212761050" sldId="930"/>
            <ac:picMk id="3" creationId="{08510763-B01F-4E13-9719-C65E046E6AD5}"/>
          </ac:picMkLst>
        </pc:picChg>
        <pc:picChg chg="del">
          <ac:chgData name="Bryan Williams" userId="88c0c048-cbf7-4b87-bc7b-90827a158179" providerId="ADAL" clId="{5F6882F6-381D-4C33-92D8-9997035FB2F8}" dt="2021-02-07T21:24:49.471" v="7862" actId="478"/>
          <ac:picMkLst>
            <pc:docMk/>
            <pc:sldMk cId="212761050" sldId="930"/>
            <ac:picMk id="4" creationId="{8890CFAA-2A80-45D6-A010-C69CD9881069}"/>
          </ac:picMkLst>
        </pc:picChg>
        <pc:picChg chg="add del mod modCrop">
          <ac:chgData name="Bryan Williams" userId="88c0c048-cbf7-4b87-bc7b-90827a158179" providerId="ADAL" clId="{5F6882F6-381D-4C33-92D8-9997035FB2F8}" dt="2021-02-18T03:14:31.134" v="8545" actId="478"/>
          <ac:picMkLst>
            <pc:docMk/>
            <pc:sldMk cId="212761050" sldId="930"/>
            <ac:picMk id="4" creationId="{B7D6C49B-7E52-45DD-AABF-B010C8D4F3E4}"/>
          </ac:picMkLst>
        </pc:picChg>
        <pc:picChg chg="del">
          <ac:chgData name="Bryan Williams" userId="88c0c048-cbf7-4b87-bc7b-90827a158179" providerId="ADAL" clId="{5F6882F6-381D-4C33-92D8-9997035FB2F8}" dt="2021-02-07T21:24:46.424" v="7860" actId="478"/>
          <ac:picMkLst>
            <pc:docMk/>
            <pc:sldMk cId="212761050" sldId="930"/>
            <ac:picMk id="5" creationId="{B299DB85-5787-47CF-A003-EA214080C207}"/>
          </ac:picMkLst>
        </pc:picChg>
        <pc:picChg chg="add mod ord">
          <ac:chgData name="Bryan Williams" userId="88c0c048-cbf7-4b87-bc7b-90827a158179" providerId="ADAL" clId="{5F6882F6-381D-4C33-92D8-9997035FB2F8}" dt="2021-02-07T21:28:37.932" v="7923" actId="1038"/>
          <ac:picMkLst>
            <pc:docMk/>
            <pc:sldMk cId="212761050" sldId="930"/>
            <ac:picMk id="6" creationId="{009CAA30-A52A-4F7E-83BF-1521321B4973}"/>
          </ac:picMkLst>
        </pc:picChg>
      </pc:sldChg>
      <pc:sldChg chg="add del">
        <pc:chgData name="Bryan Williams" userId="88c0c048-cbf7-4b87-bc7b-90827a158179" providerId="ADAL" clId="{5F6882F6-381D-4C33-92D8-9997035FB2F8}" dt="2021-02-17T20:55:15.383" v="8471"/>
        <pc:sldMkLst>
          <pc:docMk/>
          <pc:sldMk cId="3287869980" sldId="967"/>
        </pc:sldMkLst>
      </pc:sldChg>
      <pc:sldChg chg="delSp modSp add del">
        <pc:chgData name="Bryan Williams" userId="88c0c048-cbf7-4b87-bc7b-90827a158179" providerId="ADAL" clId="{5F6882F6-381D-4C33-92D8-9997035FB2F8}" dt="2021-02-18T17:01:01.177" v="8662" actId="2696"/>
        <pc:sldMkLst>
          <pc:docMk/>
          <pc:sldMk cId="3358795752" sldId="968"/>
        </pc:sldMkLst>
        <pc:picChg chg="del">
          <ac:chgData name="Bryan Williams" userId="88c0c048-cbf7-4b87-bc7b-90827a158179" providerId="ADAL" clId="{5F6882F6-381D-4C33-92D8-9997035FB2F8}" dt="2021-02-18T03:14:38.060" v="8547" actId="478"/>
          <ac:picMkLst>
            <pc:docMk/>
            <pc:sldMk cId="3358795752" sldId="968"/>
            <ac:picMk id="3" creationId="{08510763-B01F-4E13-9719-C65E046E6AD5}"/>
          </ac:picMkLst>
        </pc:picChg>
        <pc:picChg chg="mod">
          <ac:chgData name="Bryan Williams" userId="88c0c048-cbf7-4b87-bc7b-90827a158179" providerId="ADAL" clId="{5F6882F6-381D-4C33-92D8-9997035FB2F8}" dt="2021-02-18T03:14:50.648" v="8550" actId="1076"/>
          <ac:picMkLst>
            <pc:docMk/>
            <pc:sldMk cId="3358795752" sldId="968"/>
            <ac:picMk id="4" creationId="{B7D6C49B-7E52-45DD-AABF-B010C8D4F3E4}"/>
          </ac:picMkLst>
        </pc:picChg>
        <pc:picChg chg="del">
          <ac:chgData name="Bryan Williams" userId="88c0c048-cbf7-4b87-bc7b-90827a158179" providerId="ADAL" clId="{5F6882F6-381D-4C33-92D8-9997035FB2F8}" dt="2021-02-18T03:14:36.226" v="8546" actId="478"/>
          <ac:picMkLst>
            <pc:docMk/>
            <pc:sldMk cId="3358795752" sldId="968"/>
            <ac:picMk id="6" creationId="{009CAA30-A52A-4F7E-83BF-1521321B4973}"/>
          </ac:picMkLst>
        </pc:picChg>
      </pc:sldChg>
      <pc:sldChg chg="addSp modSp add modNotesTx">
        <pc:chgData name="Bryan Williams" userId="88c0c048-cbf7-4b87-bc7b-90827a158179" providerId="ADAL" clId="{5F6882F6-381D-4C33-92D8-9997035FB2F8}" dt="2021-02-18T03:17:29.464" v="8656" actId="1076"/>
        <pc:sldMkLst>
          <pc:docMk/>
          <pc:sldMk cId="4273104067" sldId="969"/>
        </pc:sldMkLst>
        <pc:spChg chg="mod">
          <ac:chgData name="Bryan Williams" userId="88c0c048-cbf7-4b87-bc7b-90827a158179" providerId="ADAL" clId="{5F6882F6-381D-4C33-92D8-9997035FB2F8}" dt="2021-02-18T03:16:41.269" v="8610" actId="20577"/>
          <ac:spMkLst>
            <pc:docMk/>
            <pc:sldMk cId="4273104067" sldId="969"/>
            <ac:spMk id="2" creationId="{3330CC5A-CB40-43C2-86EB-9E4F193B940F}"/>
          </ac:spMkLst>
        </pc:spChg>
        <pc:spChg chg="add mod">
          <ac:chgData name="Bryan Williams" userId="88c0c048-cbf7-4b87-bc7b-90827a158179" providerId="ADAL" clId="{5F6882F6-381D-4C33-92D8-9997035FB2F8}" dt="2021-02-18T03:17:29.464" v="8656" actId="1076"/>
          <ac:spMkLst>
            <pc:docMk/>
            <pc:sldMk cId="4273104067" sldId="969"/>
            <ac:spMk id="3" creationId="{C874D8A9-569F-4C68-B687-123B92238E65}"/>
          </ac:spMkLst>
        </pc:spChg>
      </pc:sldChg>
      <pc:sldChg chg="add">
        <pc:chgData name="Bryan Williams" userId="88c0c048-cbf7-4b87-bc7b-90827a158179" providerId="ADAL" clId="{5F6882F6-381D-4C33-92D8-9997035FB2F8}" dt="2021-02-18T03:15:54.750" v="8551"/>
        <pc:sldMkLst>
          <pc:docMk/>
          <pc:sldMk cId="3542674803" sldId="970"/>
        </pc:sldMkLst>
      </pc:sldChg>
      <pc:sldChg chg="add">
        <pc:chgData name="Bryan Williams" userId="88c0c048-cbf7-4b87-bc7b-90827a158179" providerId="ADAL" clId="{5F6882F6-381D-4C33-92D8-9997035FB2F8}" dt="2021-02-18T03:15:54.750" v="8551"/>
        <pc:sldMkLst>
          <pc:docMk/>
          <pc:sldMk cId="2317743450" sldId="971"/>
        </pc:sldMkLst>
      </pc:sldChg>
      <pc:sldMasterChg chg="delSldLayout">
        <pc:chgData name="Bryan Williams" userId="88c0c048-cbf7-4b87-bc7b-90827a158179" providerId="ADAL" clId="{5F6882F6-381D-4C33-92D8-9997035FB2F8}" dt="2021-01-29T17:49:00.175" v="176" actId="2696"/>
        <pc:sldMasterMkLst>
          <pc:docMk/>
          <pc:sldMasterMk cId="1948618059" sldId="2147483648"/>
        </pc:sldMasterMkLst>
        <pc:sldLayoutChg chg="del">
          <pc:chgData name="Bryan Williams" userId="88c0c048-cbf7-4b87-bc7b-90827a158179" providerId="ADAL" clId="{5F6882F6-381D-4C33-92D8-9997035FB2F8}" dt="2021-01-29T17:49:00.175" v="176" actId="2696"/>
          <pc:sldLayoutMkLst>
            <pc:docMk/>
            <pc:sldMasterMk cId="1948618059" sldId="2147483648"/>
            <pc:sldLayoutMk cId="936140606" sldId="2147483687"/>
          </pc:sldLayoutMkLst>
        </pc:sldLayoutChg>
        <pc:sldLayoutChg chg="del">
          <pc:chgData name="Bryan Williams" userId="88c0c048-cbf7-4b87-bc7b-90827a158179" providerId="ADAL" clId="{5F6882F6-381D-4C33-92D8-9997035FB2F8}" dt="2021-01-29T17:47:36.581" v="165" actId="2696"/>
          <pc:sldLayoutMkLst>
            <pc:docMk/>
            <pc:sldMasterMk cId="1948618059" sldId="2147483648"/>
            <pc:sldLayoutMk cId="1058604852" sldId="2147483687"/>
          </pc:sldLayoutMkLst>
        </pc:sldLayoutChg>
      </pc:sldMasterChg>
      <pc:sldMasterChg chg="add addSldLayout">
        <pc:chgData name="Bryan Williams" userId="88c0c048-cbf7-4b87-bc7b-90827a158179" providerId="ADAL" clId="{5F6882F6-381D-4C33-92D8-9997035FB2F8}" dt="2021-02-04T12:01:07.882" v="235" actId="27028"/>
        <pc:sldMasterMkLst>
          <pc:docMk/>
          <pc:sldMasterMk cId="836432911" sldId="2147484186"/>
        </pc:sldMasterMkLst>
        <pc:sldLayoutChg chg="add">
          <pc:chgData name="Bryan Williams" userId="88c0c048-cbf7-4b87-bc7b-90827a158179" providerId="ADAL" clId="{5F6882F6-381D-4C33-92D8-9997035FB2F8}" dt="2021-02-04T12:01:07.882" v="235" actId="27028"/>
          <pc:sldLayoutMkLst>
            <pc:docMk/>
            <pc:sldMasterMk cId="836432911" sldId="2147484186"/>
            <pc:sldLayoutMk cId="3884372556" sldId="2147484187"/>
          </pc:sldLayoutMkLst>
        </pc:sldLayoutChg>
      </pc:sldMasterChg>
      <pc:sldMasterChg chg="add addSldLayout">
        <pc:chgData name="Bryan Williams" userId="88c0c048-cbf7-4b87-bc7b-90827a158179" providerId="ADAL" clId="{5F6882F6-381D-4C33-92D8-9997035FB2F8}" dt="2021-02-04T12:00:44.930" v="233" actId="27028"/>
        <pc:sldMasterMkLst>
          <pc:docMk/>
          <pc:sldMasterMk cId="1819232535" sldId="2147484450"/>
        </pc:sldMasterMkLst>
        <pc:sldLayoutChg chg="add">
          <pc:chgData name="Bryan Williams" userId="88c0c048-cbf7-4b87-bc7b-90827a158179" providerId="ADAL" clId="{5F6882F6-381D-4C33-92D8-9997035FB2F8}" dt="2021-02-04T12:00:44.930" v="233" actId="27028"/>
          <pc:sldLayoutMkLst>
            <pc:docMk/>
            <pc:sldMasterMk cId="1819232535" sldId="2147484450"/>
            <pc:sldLayoutMk cId="254048241" sldId="2147484451"/>
          </pc:sldLayoutMkLst>
        </pc:sldLayoutChg>
      </pc:sldMasterChg>
    </pc:docChg>
  </pc:docChgLst>
  <pc:docChgLst>
    <pc:chgData name="Bryan Williams" userId="88c0c048-cbf7-4b87-bc7b-90827a158179" providerId="ADAL" clId="{88198472-1F72-4335-A77F-911301814D01}"/>
    <pc:docChg chg="custSel modSld">
      <pc:chgData name="Bryan Williams" userId="88c0c048-cbf7-4b87-bc7b-90827a158179" providerId="ADAL" clId="{88198472-1F72-4335-A77F-911301814D01}" dt="2021-01-26T18:59:49.339" v="114" actId="20577"/>
      <pc:docMkLst>
        <pc:docMk/>
      </pc:docMkLst>
      <pc:sldChg chg="modSp">
        <pc:chgData name="Bryan Williams" userId="88c0c048-cbf7-4b87-bc7b-90827a158179" providerId="ADAL" clId="{88198472-1F72-4335-A77F-911301814D01}" dt="2021-01-26T18:59:49.339" v="114" actId="20577"/>
        <pc:sldMkLst>
          <pc:docMk/>
          <pc:sldMk cId="2450612226" sldId="256"/>
        </pc:sldMkLst>
        <pc:spChg chg="mod">
          <ac:chgData name="Bryan Williams" userId="88c0c048-cbf7-4b87-bc7b-90827a158179" providerId="ADAL" clId="{88198472-1F72-4335-A77F-911301814D01}" dt="2021-01-26T18:59:49.339" v="114" actId="20577"/>
          <ac:spMkLst>
            <pc:docMk/>
            <pc:sldMk cId="2450612226" sldId="256"/>
            <ac:spMk id="3" creationId="{AEF13B19-8223-184B-BA29-48F6C2F6ABE1}"/>
          </ac:spMkLst>
        </pc:spChg>
        <pc:spChg chg="mod">
          <ac:chgData name="Bryan Williams" userId="88c0c048-cbf7-4b87-bc7b-90827a158179" providerId="ADAL" clId="{88198472-1F72-4335-A77F-911301814D01}" dt="2021-01-26T18:59:19.147" v="44" actId="20577"/>
          <ac:spMkLst>
            <pc:docMk/>
            <pc:sldMk cId="2450612226" sldId="256"/>
            <ac:spMk id="5" creationId="{B91E7025-ABAA-684B-B751-21CC24E252E8}"/>
          </ac:spMkLst>
        </pc:spChg>
      </pc:sldChg>
      <pc:sldChg chg="addSp delSp modSp">
        <pc:chgData name="Bryan Williams" userId="88c0c048-cbf7-4b87-bc7b-90827a158179" providerId="ADAL" clId="{88198472-1F72-4335-A77F-911301814D01}" dt="2021-01-26T18:58:27.681" v="5" actId="14861"/>
        <pc:sldMkLst>
          <pc:docMk/>
          <pc:sldMk cId="2175533804" sldId="258"/>
        </pc:sldMkLst>
        <pc:spChg chg="del">
          <ac:chgData name="Bryan Williams" userId="88c0c048-cbf7-4b87-bc7b-90827a158179" providerId="ADAL" clId="{88198472-1F72-4335-A77F-911301814D01}" dt="2021-01-26T18:58:11.689" v="0" actId="478"/>
          <ac:spMkLst>
            <pc:docMk/>
            <pc:sldMk cId="2175533804" sldId="258"/>
            <ac:spMk id="7" creationId="{7FC048C3-1840-4732-98CB-AB79F71FE578}"/>
          </ac:spMkLst>
        </pc:spChg>
        <pc:spChg chg="del">
          <ac:chgData name="Bryan Williams" userId="88c0c048-cbf7-4b87-bc7b-90827a158179" providerId="ADAL" clId="{88198472-1F72-4335-A77F-911301814D01}" dt="2021-01-26T18:58:11.689" v="0" actId="478"/>
          <ac:spMkLst>
            <pc:docMk/>
            <pc:sldMk cId="2175533804" sldId="258"/>
            <ac:spMk id="8" creationId="{87AE20B9-F1D3-4A47-A62B-9C21E6625DFF}"/>
          </ac:spMkLst>
        </pc:spChg>
        <pc:picChg chg="add mod">
          <ac:chgData name="Bryan Williams" userId="88c0c048-cbf7-4b87-bc7b-90827a158179" providerId="ADAL" clId="{88198472-1F72-4335-A77F-911301814D01}" dt="2021-01-26T18:58:27.681" v="5" actId="14861"/>
          <ac:picMkLst>
            <pc:docMk/>
            <pc:sldMk cId="2175533804" sldId="258"/>
            <ac:picMk id="2" creationId="{AD5691A2-945C-4CA0-A18F-278DCF338E3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C5D15-13B4-4455-81AE-8ED7B8C77704}" type="datetimeFigureOut">
              <a:rPr lang="en-US" smtClean="0"/>
              <a:t>2/19/2021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948AB-CD15-4A7B-9F71-E68759719824}" type="slidenum">
              <a:rPr lang="en-US" smtClean="0"/>
              <a:t>‹#›</a:t>
            </a:fld>
            <a:endParaRPr lang="en-US"/>
          </a:p>
        </p:txBody>
      </p:sp>
    </p:spTree>
    <p:extLst>
      <p:ext uri="{BB962C8B-B14F-4D97-AF65-F5344CB8AC3E}">
        <p14:creationId xmlns:p14="http://schemas.microsoft.com/office/powerpoint/2010/main" val="3470422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1</a:t>
            </a:fld>
            <a:endParaRPr lang="en-US"/>
          </a:p>
        </p:txBody>
      </p:sp>
    </p:spTree>
    <p:extLst>
      <p:ext uri="{BB962C8B-B14F-4D97-AF65-F5344CB8AC3E}">
        <p14:creationId xmlns:p14="http://schemas.microsoft.com/office/powerpoint/2010/main" val="1978527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NC webpage – calling out the test administration process overview FOR THE PreACT.</a:t>
            </a:r>
          </a:p>
        </p:txBody>
      </p:sp>
      <p:sp>
        <p:nvSpPr>
          <p:cNvPr id="4" name="Slide Number Placeholder 3"/>
          <p:cNvSpPr>
            <a:spLocks noGrp="1"/>
          </p:cNvSpPr>
          <p:nvPr>
            <p:ph type="sldNum" sz="quarter" idx="5"/>
          </p:nvPr>
        </p:nvSpPr>
        <p:spPr/>
        <p:txBody>
          <a:bodyPr/>
          <a:lstStyle/>
          <a:p>
            <a:fld id="{190948AB-CD15-4A7B-9F71-E68759719824}" type="slidenum">
              <a:rPr lang="en-US" smtClean="0"/>
              <a:t>10</a:t>
            </a:fld>
            <a:endParaRPr lang="en-US"/>
          </a:p>
        </p:txBody>
      </p:sp>
    </p:spTree>
    <p:extLst>
      <p:ext uri="{BB962C8B-B14F-4D97-AF65-F5344CB8AC3E}">
        <p14:creationId xmlns:p14="http://schemas.microsoft.com/office/powerpoint/2010/main" val="27201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Calling attention to the PreACT Guide for Online Reporting and the Interpretive Guide for Student and Aggregate Reports for NC.</a:t>
            </a:r>
          </a:p>
        </p:txBody>
      </p:sp>
      <p:sp>
        <p:nvSpPr>
          <p:cNvPr id="4" name="Slide Number Placeholder 3"/>
          <p:cNvSpPr>
            <a:spLocks noGrp="1"/>
          </p:cNvSpPr>
          <p:nvPr>
            <p:ph type="sldNum" sz="quarter" idx="5"/>
          </p:nvPr>
        </p:nvSpPr>
        <p:spPr/>
        <p:txBody>
          <a:bodyPr/>
          <a:lstStyle/>
          <a:p>
            <a:fld id="{190948AB-CD15-4A7B-9F71-E68759719824}" type="slidenum">
              <a:rPr lang="en-US" smtClean="0"/>
              <a:t>11</a:t>
            </a:fld>
            <a:endParaRPr lang="en-US"/>
          </a:p>
        </p:txBody>
      </p:sp>
    </p:spTree>
    <p:extLst>
      <p:ext uri="{BB962C8B-B14F-4D97-AF65-F5344CB8AC3E}">
        <p14:creationId xmlns:p14="http://schemas.microsoft.com/office/powerpoint/2010/main" val="8022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steps to creating a freq. distribution chart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948AB-CD15-4A7B-9F71-E687597198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998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Title page and TOC of the PreACT Online Reporting Guide</a:t>
            </a:r>
          </a:p>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13</a:t>
            </a:fld>
            <a:endParaRPr lang="en-US"/>
          </a:p>
        </p:txBody>
      </p:sp>
    </p:spTree>
    <p:extLst>
      <p:ext uri="{BB962C8B-B14F-4D97-AF65-F5344CB8AC3E}">
        <p14:creationId xmlns:p14="http://schemas.microsoft.com/office/powerpoint/2010/main" val="409324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out high level difference between Detailed and Summary Viewer</a:t>
            </a:r>
          </a:p>
          <a:p>
            <a:r>
              <a:rPr lang="en-US" dirty="0"/>
              <a:t>Detailed and Summary are identified at access creation – Are you going to have rights to view your school or do you need rights to view district level, which includes school viewer rights.</a:t>
            </a:r>
          </a:p>
        </p:txBody>
      </p:sp>
      <p:sp>
        <p:nvSpPr>
          <p:cNvPr id="4" name="Slide Number Placeholder 3"/>
          <p:cNvSpPr>
            <a:spLocks noGrp="1"/>
          </p:cNvSpPr>
          <p:nvPr>
            <p:ph type="sldNum" sz="quarter" idx="5"/>
          </p:nvPr>
        </p:nvSpPr>
        <p:spPr/>
        <p:txBody>
          <a:bodyPr/>
          <a:lstStyle/>
          <a:p>
            <a:fld id="{190948AB-CD15-4A7B-9F71-E68759719824}" type="slidenum">
              <a:rPr lang="en-US" smtClean="0"/>
              <a:t>14</a:t>
            </a:fld>
            <a:endParaRPr lang="en-US"/>
          </a:p>
        </p:txBody>
      </p:sp>
    </p:spTree>
    <p:extLst>
      <p:ext uri="{BB962C8B-B14F-4D97-AF65-F5344CB8AC3E}">
        <p14:creationId xmlns:p14="http://schemas.microsoft.com/office/powerpoint/2010/main" val="1809846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The ACT logo serves as a Home link. Select the logo from any page view to return to the online reporting landing page.</a:t>
            </a:r>
          </a:p>
          <a:p>
            <a:r>
              <a:rPr lang="en-US" sz="1200" b="1" kern="12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The student search feature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allows users to search for a student by Last Name, First Name, ACT ID, State ID, or Local ID.  </a:t>
            </a:r>
          </a:p>
          <a:p>
            <a:r>
              <a:rPr lang="en-US" sz="1200" b="1" kern="1200" dirty="0">
                <a:solidFill>
                  <a:schemeClr val="tx1"/>
                </a:solidFill>
                <a:effectLst/>
                <a:latin typeface="+mn-lt"/>
                <a:ea typeface="+mn-ea"/>
                <a:cs typeface="+mn-cs"/>
              </a:rPr>
              <a:t>3: </a:t>
            </a: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Help</a:t>
            </a:r>
            <a:r>
              <a:rPr lang="en-US" sz="1200" kern="1200" dirty="0">
                <a:solidFill>
                  <a:schemeClr val="tx1"/>
                </a:solidFill>
                <a:effectLst/>
                <a:latin typeface="+mn-lt"/>
                <a:ea typeface="+mn-ea"/>
                <a:cs typeface="+mn-cs"/>
              </a:rPr>
              <a:t> icon will direct to the ACT Help and Support site. </a:t>
            </a:r>
          </a:p>
          <a:p>
            <a:r>
              <a:rPr lang="en-US" sz="1200" b="1" kern="12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The</a:t>
            </a:r>
            <a:r>
              <a:rPr lang="en-US" sz="1200" b="1" kern="1200" dirty="0">
                <a:solidFill>
                  <a:schemeClr val="tx1"/>
                </a:solidFill>
                <a:effectLst/>
                <a:latin typeface="+mn-lt"/>
                <a:ea typeface="+mn-ea"/>
                <a:cs typeface="+mn-cs"/>
              </a:rPr>
              <a:t> Recent </a:t>
            </a:r>
            <a:r>
              <a:rPr lang="en-US" sz="1200" kern="1200" dirty="0">
                <a:solidFill>
                  <a:schemeClr val="tx1"/>
                </a:solidFill>
                <a:effectLst/>
                <a:latin typeface="+mn-lt"/>
                <a:ea typeface="+mn-ea"/>
                <a:cs typeface="+mn-cs"/>
              </a:rPr>
              <a:t>icon will bring up a list of recently viewed reports. Once a user logs out, these reports will be cleared.</a:t>
            </a:r>
          </a:p>
          <a:p>
            <a:r>
              <a:rPr lang="en-US" sz="1200" b="1" kern="12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The upper right-hand corner includes a user drop-down with the following options:</a:t>
            </a:r>
          </a:p>
          <a:p>
            <a:r>
              <a:rPr lang="en-US" sz="1200" b="1" kern="1200" dirty="0">
                <a:solidFill>
                  <a:schemeClr val="tx1"/>
                </a:solidFill>
                <a:effectLst/>
                <a:latin typeface="+mn-lt"/>
                <a:ea typeface="+mn-ea"/>
                <a:cs typeface="+mn-cs"/>
              </a:rPr>
              <a:t>Control Panel:</a:t>
            </a:r>
            <a:r>
              <a:rPr lang="en-US" sz="1200" kern="1200" dirty="0">
                <a:solidFill>
                  <a:schemeClr val="tx1"/>
                </a:solidFill>
                <a:effectLst/>
                <a:latin typeface="+mn-lt"/>
                <a:ea typeface="+mn-ea"/>
                <a:cs typeface="+mn-cs"/>
              </a:rPr>
              <a:t> Select to view User Activity Reports for admin users.</a:t>
            </a:r>
          </a:p>
          <a:p>
            <a:r>
              <a:rPr lang="en-US" sz="1200" b="1" kern="1200" dirty="0">
                <a:solidFill>
                  <a:schemeClr val="tx1"/>
                </a:solidFill>
                <a:effectLst/>
                <a:latin typeface="+mn-lt"/>
                <a:ea typeface="+mn-ea"/>
                <a:cs typeface="+mn-cs"/>
              </a:rPr>
              <a:t>Logout:</a:t>
            </a:r>
            <a:r>
              <a:rPr lang="en-US" sz="1200" kern="1200" dirty="0">
                <a:solidFill>
                  <a:schemeClr val="tx1"/>
                </a:solidFill>
                <a:effectLst/>
                <a:latin typeface="+mn-lt"/>
                <a:ea typeface="+mn-ea"/>
                <a:cs typeface="+mn-cs"/>
              </a:rPr>
              <a:t> Select to log out of online reporting and return to </a:t>
            </a:r>
            <a:r>
              <a:rPr lang="en-US" sz="1200" b="1" kern="1200" dirty="0">
                <a:solidFill>
                  <a:schemeClr val="tx1"/>
                </a:solidFill>
                <a:effectLst/>
                <a:latin typeface="+mn-lt"/>
                <a:ea typeface="+mn-ea"/>
                <a:cs typeface="+mn-cs"/>
              </a:rPr>
              <a:t>success.act.org</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6: </a:t>
            </a:r>
            <a:r>
              <a:rPr lang="en-US" sz="1200" kern="1200" dirty="0">
                <a:solidFill>
                  <a:schemeClr val="tx1"/>
                </a:solidFill>
                <a:effectLst/>
                <a:latin typeface="+mn-lt"/>
                <a:ea typeface="+mn-ea"/>
                <a:cs typeface="+mn-cs"/>
              </a:rPr>
              <a:t>The</a:t>
            </a:r>
            <a:r>
              <a:rPr lang="en-US" sz="1200" b="1" kern="1200" dirty="0">
                <a:solidFill>
                  <a:schemeClr val="tx1"/>
                </a:solidFill>
                <a:effectLst/>
                <a:latin typeface="+mn-lt"/>
                <a:ea typeface="+mn-ea"/>
                <a:cs typeface="+mn-cs"/>
              </a:rPr>
              <a:t> Program </a:t>
            </a:r>
            <a:r>
              <a:rPr lang="en-US" sz="1200" kern="1200" dirty="0">
                <a:solidFill>
                  <a:schemeClr val="tx1"/>
                </a:solidFill>
                <a:effectLst/>
                <a:latin typeface="+mn-lt"/>
                <a:ea typeface="+mn-ea"/>
                <a:cs typeface="+mn-cs"/>
              </a:rPr>
              <a:t>drop-down allows users to select a specific program. </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Note: Click the drop-down menu to view State Contract, District Contract</a:t>
            </a:r>
            <a:r>
              <a:rPr lang="en-US" sz="1200" i="1" u="sng" kern="1200" dirty="0">
                <a:solidFill>
                  <a:schemeClr val="tx1"/>
                </a:solidFill>
                <a:effectLst/>
                <a:latin typeface="+mn-lt"/>
                <a:ea typeface="+mn-ea"/>
                <a:cs typeface="+mn-cs"/>
              </a:rPr>
              <a:t>, and PreACT</a:t>
            </a:r>
            <a:r>
              <a:rPr lang="en-US" sz="1200" i="1" kern="1200" dirty="0">
                <a:solidFill>
                  <a:schemeClr val="tx1"/>
                </a:solidFill>
                <a:effectLst/>
                <a:latin typeface="+mn-lt"/>
                <a:ea typeface="+mn-ea"/>
                <a:cs typeface="+mn-cs"/>
              </a:rPr>
              <a:t> programs.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 </a:t>
            </a:r>
            <a:r>
              <a:rPr lang="en-US" sz="1200" kern="1200" dirty="0">
                <a:solidFill>
                  <a:schemeClr val="tx1"/>
                </a:solidFill>
                <a:effectLst/>
                <a:latin typeface="+mn-lt"/>
                <a:ea typeface="+mn-ea"/>
                <a:cs typeface="+mn-cs"/>
              </a:rPr>
              <a:t>The</a:t>
            </a:r>
            <a:r>
              <a:rPr lang="en-US" sz="1200" b="1" kern="1200" dirty="0">
                <a:solidFill>
                  <a:schemeClr val="tx1"/>
                </a:solidFill>
                <a:effectLst/>
                <a:latin typeface="+mn-lt"/>
                <a:ea typeface="+mn-ea"/>
                <a:cs typeface="+mn-cs"/>
              </a:rPr>
              <a:t> My Reports </a:t>
            </a:r>
            <a:r>
              <a:rPr lang="en-US" sz="1200" kern="1200" dirty="0">
                <a:solidFill>
                  <a:schemeClr val="tx1"/>
                </a:solidFill>
                <a:effectLst/>
                <a:latin typeface="+mn-lt"/>
                <a:ea typeface="+mn-ea"/>
                <a:cs typeface="+mn-cs"/>
              </a:rPr>
              <a:t>panel displays the four most recently saved reports. Select </a:t>
            </a:r>
            <a:r>
              <a:rPr lang="en-US" sz="1200" b="1" kern="1200" dirty="0">
                <a:solidFill>
                  <a:schemeClr val="tx1"/>
                </a:solidFill>
                <a:effectLst/>
                <a:latin typeface="+mn-lt"/>
                <a:ea typeface="+mn-ea"/>
                <a:cs typeface="+mn-cs"/>
              </a:rPr>
              <a:t>See All</a:t>
            </a:r>
            <a:r>
              <a:rPr lang="en-US" sz="1200" kern="1200" dirty="0">
                <a:solidFill>
                  <a:schemeClr val="tx1"/>
                </a:solidFill>
                <a:effectLst/>
                <a:latin typeface="+mn-lt"/>
                <a:ea typeface="+mn-ea"/>
                <a:cs typeface="+mn-cs"/>
              </a:rPr>
              <a:t> to display all saved reports.</a:t>
            </a:r>
          </a:p>
          <a:p>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Announcements</a:t>
            </a:r>
            <a:r>
              <a:rPr lang="en-US" sz="1200" kern="1200" dirty="0">
                <a:solidFill>
                  <a:schemeClr val="tx1"/>
                </a:solidFill>
                <a:effectLst/>
                <a:latin typeface="+mn-lt"/>
                <a:ea typeface="+mn-ea"/>
                <a:cs typeface="+mn-cs"/>
              </a:rPr>
              <a:t> panel displays up to four recent announcements. Select </a:t>
            </a:r>
            <a:r>
              <a:rPr lang="en-US" sz="1200" b="1" kern="1200" dirty="0">
                <a:solidFill>
                  <a:schemeClr val="tx1"/>
                </a:solidFill>
                <a:effectLst/>
                <a:latin typeface="+mn-lt"/>
                <a:ea typeface="+mn-ea"/>
                <a:cs typeface="+mn-cs"/>
              </a:rPr>
              <a:t>Expand All</a:t>
            </a:r>
            <a:r>
              <a:rPr lang="en-US" sz="1200" kern="1200" dirty="0">
                <a:solidFill>
                  <a:schemeClr val="tx1"/>
                </a:solidFill>
                <a:effectLst/>
                <a:latin typeface="+mn-lt"/>
                <a:ea typeface="+mn-ea"/>
                <a:cs typeface="+mn-cs"/>
              </a:rPr>
              <a:t> to view the announcements in their entirety.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A6433F-7AB6-4BC6-B444-B284FEE51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030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 Program needs to select “PreACT”. This resets every time a new data search is started.</a:t>
            </a:r>
          </a:p>
          <a:p>
            <a:endParaRPr lang="en-US" dirty="0"/>
          </a:p>
          <a:p>
            <a:r>
              <a:rPr lang="en-US" dirty="0"/>
              <a:t>I also want to point out the ability to search for student records from the landing page. </a:t>
            </a:r>
          </a:p>
          <a:p>
            <a:endParaRPr lang="en-US" dirty="0"/>
          </a:p>
          <a:p>
            <a:r>
              <a:rPr lang="en-US" dirty="0"/>
              <a:t>Looking for ACT student scores? Select The ACT (All Data)</a:t>
            </a:r>
          </a:p>
          <a:p>
            <a:r>
              <a:rPr lang="en-US" dirty="0"/>
              <a:t>Want PreACT scores? Select PreACT under Program:</a:t>
            </a:r>
          </a:p>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16</a:t>
            </a:fld>
            <a:endParaRPr lang="en-US"/>
          </a:p>
        </p:txBody>
      </p:sp>
    </p:spTree>
    <p:extLst>
      <p:ext uri="{BB962C8B-B14F-4D97-AF65-F5344CB8AC3E}">
        <p14:creationId xmlns:p14="http://schemas.microsoft.com/office/powerpoint/2010/main" val="1359275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Calling attention to the PreACT Guide for Online Reporting – Options available that make the data dynamic.</a:t>
            </a:r>
          </a:p>
        </p:txBody>
      </p:sp>
      <p:sp>
        <p:nvSpPr>
          <p:cNvPr id="4" name="Slide Number Placeholder 3"/>
          <p:cNvSpPr>
            <a:spLocks noGrp="1"/>
          </p:cNvSpPr>
          <p:nvPr>
            <p:ph type="sldNum" sz="quarter" idx="5"/>
          </p:nvPr>
        </p:nvSpPr>
        <p:spPr/>
        <p:txBody>
          <a:bodyPr/>
          <a:lstStyle/>
          <a:p>
            <a:fld id="{190948AB-CD15-4A7B-9F71-E68759719824}" type="slidenum">
              <a:rPr lang="en-US" smtClean="0"/>
              <a:t>17</a:t>
            </a:fld>
            <a:endParaRPr lang="en-US"/>
          </a:p>
        </p:txBody>
      </p:sp>
    </p:spTree>
    <p:extLst>
      <p:ext uri="{BB962C8B-B14F-4D97-AF65-F5344CB8AC3E}">
        <p14:creationId xmlns:p14="http://schemas.microsoft.com/office/powerpoint/2010/main" val="636553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the Individual Student Score Report</a:t>
            </a:r>
          </a:p>
          <a:p>
            <a:r>
              <a:rPr lang="en-US" dirty="0"/>
              <a:t>Roster Reports (access with Detailed Viewer rights assigned to the Online Reporting System)</a:t>
            </a:r>
          </a:p>
          <a:p>
            <a:endParaRPr lang="en-US" dirty="0"/>
          </a:p>
          <a:p>
            <a:r>
              <a:rPr lang="en-US" dirty="0"/>
              <a:t>If you don’t see Roster tab, you don’t have Detailed Viewer rights.</a:t>
            </a:r>
          </a:p>
        </p:txBody>
      </p:sp>
      <p:sp>
        <p:nvSpPr>
          <p:cNvPr id="4" name="Slide Number Placeholder 3"/>
          <p:cNvSpPr>
            <a:spLocks noGrp="1"/>
          </p:cNvSpPr>
          <p:nvPr>
            <p:ph type="sldNum" sz="quarter" idx="5"/>
          </p:nvPr>
        </p:nvSpPr>
        <p:spPr/>
        <p:txBody>
          <a:bodyPr/>
          <a:lstStyle/>
          <a:p>
            <a:fld id="{190948AB-CD15-4A7B-9F71-E68759719824}" type="slidenum">
              <a:rPr lang="en-US" smtClean="0"/>
              <a:t>18</a:t>
            </a:fld>
            <a:endParaRPr lang="en-US"/>
          </a:p>
        </p:txBody>
      </p:sp>
    </p:spTree>
    <p:extLst>
      <p:ext uri="{BB962C8B-B14F-4D97-AF65-F5344CB8AC3E}">
        <p14:creationId xmlns:p14="http://schemas.microsoft.com/office/powerpoint/2010/main" val="2462476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the Individual Student Score Report</a:t>
            </a:r>
          </a:p>
          <a:p>
            <a:r>
              <a:rPr lang="en-US" dirty="0"/>
              <a:t>Roster Reports (access with Detailed Viewer rights assigned to the Online Reporting System)</a:t>
            </a:r>
          </a:p>
          <a:p>
            <a:endParaRPr lang="en-US" dirty="0"/>
          </a:p>
          <a:p>
            <a:r>
              <a:rPr lang="en-US" dirty="0"/>
              <a:t>Green arrow indicating more data on each row (shown on next screen)</a:t>
            </a:r>
          </a:p>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19</a:t>
            </a:fld>
            <a:endParaRPr lang="en-US"/>
          </a:p>
        </p:txBody>
      </p:sp>
    </p:spTree>
    <p:extLst>
      <p:ext uri="{BB962C8B-B14F-4D97-AF65-F5344CB8AC3E}">
        <p14:creationId xmlns:p14="http://schemas.microsoft.com/office/powerpoint/2010/main" val="1805688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8"/>
            <a:r>
              <a:rPr lang="en-US" b="1" baseline="0" dirty="0"/>
              <a:t>PRESENTER SCRIPT: </a:t>
            </a:r>
          </a:p>
          <a:p>
            <a:pPr defTabSz="471148"/>
            <a:r>
              <a:rPr lang="en-US" baseline="0" dirty="0"/>
              <a:t>Let’s take care of some housekeeping before we get </a:t>
            </a:r>
            <a:r>
              <a:rPr lang="en-US" dirty="0"/>
              <a:t>started:</a:t>
            </a:r>
          </a:p>
          <a:p>
            <a:pPr defTabSz="471148"/>
            <a:endParaRPr lang="en-US" dirty="0"/>
          </a:p>
          <a:p>
            <a:pPr marL="0" marR="0" lvl="0" indent="0" algn="l" defTabSz="471148" rtl="0" eaLnBrk="1" fontAlgn="auto" latinLnBrk="0" hangingPunct="1">
              <a:lnSpc>
                <a:spcPct val="100000"/>
              </a:lnSpc>
              <a:spcBef>
                <a:spcPts val="0"/>
              </a:spcBef>
              <a:spcAft>
                <a:spcPts val="0"/>
              </a:spcAft>
              <a:buClrTx/>
              <a:buSzTx/>
              <a:buFontTx/>
              <a:buNone/>
              <a:tabLst/>
              <a:defRPr/>
            </a:pPr>
            <a:r>
              <a:rPr lang="en-US" dirty="0"/>
              <a:t>First, </a:t>
            </a:r>
            <a:r>
              <a:rPr lang="en-US" baseline="0" dirty="0"/>
              <a:t>this webinar is being recorded and we will send a link to the recording within 24 hours, to those who registered.  You can also use the same link you used today to join this webinar and the recording will be ready about an hour or two after we finish.</a:t>
            </a:r>
          </a:p>
          <a:p>
            <a:pPr marL="0" marR="0" lvl="0" indent="0" algn="l" defTabSz="471148" rtl="0" eaLnBrk="1" fontAlgn="auto" latinLnBrk="0" hangingPunct="1">
              <a:lnSpc>
                <a:spcPct val="100000"/>
              </a:lnSpc>
              <a:spcBef>
                <a:spcPts val="0"/>
              </a:spcBef>
              <a:spcAft>
                <a:spcPts val="0"/>
              </a:spcAft>
              <a:buClrTx/>
              <a:buSzTx/>
              <a:buFontTx/>
              <a:buNone/>
              <a:tabLst/>
              <a:defRPr/>
            </a:pPr>
            <a:endParaRPr lang="en-US" dirty="0"/>
          </a:p>
          <a:p>
            <a:pPr defTabSz="471148"/>
            <a:r>
              <a:rPr lang="en-US" dirty="0"/>
              <a:t>In the center of your screen, you should see the title slide that we started the webinar with. On both sides of the Title Slide, you will see several </a:t>
            </a:r>
            <a:r>
              <a:rPr lang="en-US" baseline="0" dirty="0"/>
              <a:t> “widgets”, each with a different purpose. </a:t>
            </a:r>
          </a:p>
          <a:p>
            <a:pPr defTabSz="471148"/>
            <a:endParaRPr lang="en-US" baseline="0" dirty="0"/>
          </a:p>
          <a:p>
            <a:pPr defTabSz="471148"/>
            <a:r>
              <a:rPr lang="en-US" baseline="0" dirty="0"/>
              <a:t>On the top right you will find the Resource List. This widget holds links and documents that will be mentioned in the webinar today. The documents can be downloaded now if you would like, so make sure you get your copy before the webinar is over.</a:t>
            </a:r>
          </a:p>
          <a:p>
            <a:pPr defTabSz="471148"/>
            <a:endParaRPr lang="en-US" baseline="0" dirty="0"/>
          </a:p>
          <a:p>
            <a:pPr defTabSz="471148"/>
            <a:r>
              <a:rPr lang="en-US" baseline="0" dirty="0"/>
              <a:t>If, during the webinar, you have any questions you would like to ask, use the Q &amp; A widget shown here in the bottom right side of your screen. Just type the question into the Q &amp; A “widget” then hit “Enter” to submit the question. </a:t>
            </a:r>
            <a:br>
              <a:rPr lang="en-US" baseline="0" dirty="0"/>
            </a:br>
            <a:r>
              <a:rPr lang="en-US" baseline="0" dirty="0"/>
              <a:t>When the question disappears on your end, know that I have receive it on my end. We will have set aside time at the end of the presentation to answer any questions we have received during the webinar and any others that may come up.</a:t>
            </a:r>
          </a:p>
          <a:p>
            <a:pPr defTabSz="471148"/>
            <a:endParaRPr lang="en-US" baseline="0" dirty="0"/>
          </a:p>
          <a:p>
            <a:r>
              <a:rPr lang="en-US" dirty="0"/>
              <a:t>You also have the ability to resize any of the boxes on the screen or to minimize them if you would like to.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D20973-1831-4169-81E5-118D593D04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21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data on the row continuing from previous slide…</a:t>
            </a:r>
          </a:p>
          <a:p>
            <a:endParaRPr lang="en-US" dirty="0"/>
          </a:p>
          <a:p>
            <a:r>
              <a:rPr lang="en-US" dirty="0"/>
              <a:t>Each student’s scores are presented by Composite, Math,  Science, STEM, English, and Reading.</a:t>
            </a:r>
          </a:p>
          <a:p>
            <a:endParaRPr lang="en-US" dirty="0"/>
          </a:p>
          <a:p>
            <a:r>
              <a:rPr lang="en-US" dirty="0"/>
              <a:t>You can Download this data as a CSV or Excel format</a:t>
            </a:r>
          </a:p>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20</a:t>
            </a:fld>
            <a:endParaRPr lang="en-US"/>
          </a:p>
        </p:txBody>
      </p:sp>
    </p:spTree>
    <p:extLst>
      <p:ext uri="{BB962C8B-B14F-4D97-AF65-F5344CB8AC3E}">
        <p14:creationId xmlns:p14="http://schemas.microsoft.com/office/powerpoint/2010/main" val="177406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student score reports called up</a:t>
            </a:r>
          </a:p>
          <a:p>
            <a:r>
              <a:rPr lang="en-US" dirty="0"/>
              <a:t>Roster</a:t>
            </a:r>
          </a:p>
          <a:p>
            <a:r>
              <a:rPr lang="en-US" dirty="0"/>
              <a:t>&lt;click&gt;</a:t>
            </a:r>
          </a:p>
          <a:p>
            <a:r>
              <a:rPr lang="en-US" dirty="0"/>
              <a:t>ISR</a:t>
            </a:r>
          </a:p>
        </p:txBody>
      </p:sp>
      <p:sp>
        <p:nvSpPr>
          <p:cNvPr id="4" name="Slide Number Placeholder 3"/>
          <p:cNvSpPr>
            <a:spLocks noGrp="1"/>
          </p:cNvSpPr>
          <p:nvPr>
            <p:ph type="sldNum" sz="quarter" idx="5"/>
          </p:nvPr>
        </p:nvSpPr>
        <p:spPr/>
        <p:txBody>
          <a:bodyPr/>
          <a:lstStyle/>
          <a:p>
            <a:fld id="{190948AB-CD15-4A7B-9F71-E68759719824}" type="slidenum">
              <a:rPr lang="en-US" smtClean="0"/>
              <a:t>21</a:t>
            </a:fld>
            <a:endParaRPr lang="en-US"/>
          </a:p>
        </p:txBody>
      </p:sp>
    </p:spTree>
    <p:extLst>
      <p:ext uri="{BB962C8B-B14F-4D97-AF65-F5344CB8AC3E}">
        <p14:creationId xmlns:p14="http://schemas.microsoft.com/office/powerpoint/2010/main" val="4065067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PreACT view from Educators Report (paper version)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33CF0F-3FC8-334C-9FAF-938CEF1A43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559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Report  - showing the aggregate data – Composite and Content</a:t>
            </a:r>
          </a:p>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23</a:t>
            </a:fld>
            <a:endParaRPr lang="en-US"/>
          </a:p>
        </p:txBody>
      </p:sp>
    </p:spTree>
    <p:extLst>
      <p:ext uri="{BB962C8B-B14F-4D97-AF65-F5344CB8AC3E}">
        <p14:creationId xmlns:p14="http://schemas.microsoft.com/office/powerpoint/2010/main" val="2373829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Stats, I can filter out the other data filling up the page. Now, I am looking at just the Composite and Content scores, I can easily make a PDF showing these scores.</a:t>
            </a:r>
          </a:p>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24</a:t>
            </a:fld>
            <a:endParaRPr lang="en-US"/>
          </a:p>
        </p:txBody>
      </p:sp>
    </p:spTree>
    <p:extLst>
      <p:ext uri="{BB962C8B-B14F-4D97-AF65-F5344CB8AC3E}">
        <p14:creationId xmlns:p14="http://schemas.microsoft.com/office/powerpoint/2010/main" val="3800805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Report  - showing the aggregate data – Composite and Content</a:t>
            </a:r>
          </a:p>
          <a:p>
            <a:endParaRPr lang="en-US" dirty="0"/>
          </a:p>
          <a:p>
            <a:endParaRPr lang="en-US" dirty="0"/>
          </a:p>
          <a:p>
            <a:r>
              <a:rPr lang="en-US" dirty="0"/>
              <a:t>Ability to remove any Options under Stats to focus on “% of students On the Cusp” for example.</a:t>
            </a:r>
          </a:p>
          <a:p>
            <a:r>
              <a:rPr lang="en-US" dirty="0"/>
              <a:t>Here I have kept only “On the Cusp” </a:t>
            </a:r>
          </a:p>
        </p:txBody>
      </p:sp>
      <p:sp>
        <p:nvSpPr>
          <p:cNvPr id="4" name="Slide Number Placeholder 3"/>
          <p:cNvSpPr>
            <a:spLocks noGrp="1"/>
          </p:cNvSpPr>
          <p:nvPr>
            <p:ph type="sldNum" sz="quarter" idx="5"/>
          </p:nvPr>
        </p:nvSpPr>
        <p:spPr/>
        <p:txBody>
          <a:bodyPr/>
          <a:lstStyle/>
          <a:p>
            <a:fld id="{190948AB-CD15-4A7B-9F71-E68759719824}" type="slidenum">
              <a:rPr lang="en-US" smtClean="0"/>
              <a:t>25</a:t>
            </a:fld>
            <a:endParaRPr lang="en-US"/>
          </a:p>
        </p:txBody>
      </p:sp>
    </p:spTree>
    <p:extLst>
      <p:ext uri="{BB962C8B-B14F-4D97-AF65-F5344CB8AC3E}">
        <p14:creationId xmlns:p14="http://schemas.microsoft.com/office/powerpoint/2010/main" val="1091445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 Analysis with an enlarged view available.</a:t>
            </a:r>
          </a:p>
        </p:txBody>
      </p:sp>
      <p:sp>
        <p:nvSpPr>
          <p:cNvPr id="4" name="Slide Number Placeholder 3"/>
          <p:cNvSpPr>
            <a:spLocks noGrp="1"/>
          </p:cNvSpPr>
          <p:nvPr>
            <p:ph type="sldNum" sz="quarter" idx="5"/>
          </p:nvPr>
        </p:nvSpPr>
        <p:spPr/>
        <p:txBody>
          <a:bodyPr/>
          <a:lstStyle/>
          <a:p>
            <a:fld id="{190948AB-CD15-4A7B-9F71-E68759719824}" type="slidenum">
              <a:rPr lang="en-US" smtClean="0"/>
              <a:t>28</a:t>
            </a:fld>
            <a:endParaRPr lang="en-US"/>
          </a:p>
        </p:txBody>
      </p:sp>
    </p:spTree>
    <p:extLst>
      <p:ext uri="{BB962C8B-B14F-4D97-AF65-F5344CB8AC3E}">
        <p14:creationId xmlns:p14="http://schemas.microsoft.com/office/powerpoint/2010/main" val="2457490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steps to creating a </a:t>
            </a:r>
            <a:r>
              <a:rPr lang="en-US" dirty="0" err="1"/>
              <a:t>freq</a:t>
            </a:r>
            <a:r>
              <a:rPr lang="en-US" dirty="0"/>
              <a:t> distribution chart</a:t>
            </a:r>
          </a:p>
        </p:txBody>
      </p:sp>
      <p:sp>
        <p:nvSpPr>
          <p:cNvPr id="4" name="Slide Number Placeholder 3"/>
          <p:cNvSpPr>
            <a:spLocks noGrp="1"/>
          </p:cNvSpPr>
          <p:nvPr>
            <p:ph type="sldNum" sz="quarter" idx="5"/>
          </p:nvPr>
        </p:nvSpPr>
        <p:spPr/>
        <p:txBody>
          <a:bodyPr/>
          <a:lstStyle/>
          <a:p>
            <a:fld id="{190948AB-CD15-4A7B-9F71-E68759719824}" type="slidenum">
              <a:rPr lang="en-US" smtClean="0"/>
              <a:t>32</a:t>
            </a:fld>
            <a:endParaRPr lang="en-US"/>
          </a:p>
        </p:txBody>
      </p:sp>
    </p:spTree>
    <p:extLst>
      <p:ext uri="{BB962C8B-B14F-4D97-AF65-F5344CB8AC3E}">
        <p14:creationId xmlns:p14="http://schemas.microsoft.com/office/powerpoint/2010/main" val="2776448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A6433F-7AB6-4BC6-B444-B284FEE51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536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three slides provides insight into the Data Download for the PreACT.</a:t>
            </a:r>
          </a:p>
        </p:txBody>
      </p:sp>
      <p:sp>
        <p:nvSpPr>
          <p:cNvPr id="4" name="Slide Number Placeholder 3"/>
          <p:cNvSpPr>
            <a:spLocks noGrp="1"/>
          </p:cNvSpPr>
          <p:nvPr>
            <p:ph type="sldNum" sz="quarter" idx="5"/>
          </p:nvPr>
        </p:nvSpPr>
        <p:spPr/>
        <p:txBody>
          <a:bodyPr/>
          <a:lstStyle/>
          <a:p>
            <a:fld id="{190948AB-CD15-4A7B-9F71-E68759719824}" type="slidenum">
              <a:rPr lang="en-US" smtClean="0"/>
              <a:t>34</a:t>
            </a:fld>
            <a:endParaRPr lang="en-US"/>
          </a:p>
        </p:txBody>
      </p:sp>
    </p:spTree>
    <p:extLst>
      <p:ext uri="{BB962C8B-B14F-4D97-AF65-F5344CB8AC3E}">
        <p14:creationId xmlns:p14="http://schemas.microsoft.com/office/powerpoint/2010/main" val="12034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Presenter Note: Add to what is shown below, but keep brief</a:t>
            </a:r>
          </a:p>
          <a:p>
            <a:endParaRPr lang="en-US" dirty="0"/>
          </a:p>
          <a:p>
            <a:r>
              <a:rPr lang="en-US" dirty="0"/>
              <a:t>PreACT Online Reporting</a:t>
            </a:r>
          </a:p>
          <a:p>
            <a:r>
              <a:rPr lang="en-US" dirty="0"/>
              <a:t>Agenda</a:t>
            </a:r>
          </a:p>
          <a:p>
            <a:endParaRPr lang="en-US" dirty="0"/>
          </a:p>
          <a:p>
            <a:endParaRPr lang="en-US" dirty="0"/>
          </a:p>
          <a:p>
            <a:r>
              <a:rPr lang="en-US" dirty="0"/>
              <a:t>Multiple Resources</a:t>
            </a:r>
          </a:p>
          <a:p>
            <a:pPr marL="285750" indent="-285750">
              <a:buFontTx/>
              <a:buChar char="-"/>
            </a:pPr>
            <a:r>
              <a:rPr lang="en-US" dirty="0"/>
              <a:t>Accessing Online Reporting (video)</a:t>
            </a:r>
          </a:p>
          <a:p>
            <a:pPr marL="285750" indent="-285750">
              <a:buFontTx/>
              <a:buChar char="-"/>
            </a:pPr>
            <a:r>
              <a:rPr lang="en-US" dirty="0"/>
              <a:t>PreACT Online Reporting User Guide</a:t>
            </a:r>
          </a:p>
          <a:p>
            <a:pPr marL="285750" indent="-285750">
              <a:buFontTx/>
              <a:buChar char="-"/>
            </a:pPr>
            <a:r>
              <a:rPr lang="en-US" dirty="0"/>
              <a:t>PreACT Online Reporting Crosswalk</a:t>
            </a:r>
          </a:p>
          <a:p>
            <a:endParaRPr lang="en-US" dirty="0"/>
          </a:p>
          <a:p>
            <a:r>
              <a:rPr lang="en-US" dirty="0"/>
              <a:t>Available Data</a:t>
            </a:r>
          </a:p>
          <a:p>
            <a:pPr marL="285750" indent="-285750">
              <a:buFontTx/>
              <a:buChar char="-"/>
            </a:pPr>
            <a:r>
              <a:rPr lang="en-US" dirty="0"/>
              <a:t>Individual Student (Actual and Predictive)</a:t>
            </a:r>
          </a:p>
          <a:p>
            <a:pPr marL="285750" indent="-285750">
              <a:buFontTx/>
              <a:buChar char="-"/>
            </a:pPr>
            <a:r>
              <a:rPr lang="en-US" dirty="0"/>
              <a:t>School</a:t>
            </a:r>
          </a:p>
          <a:p>
            <a:pPr marL="285750" indent="-285750">
              <a:buFontTx/>
              <a:buChar char="-"/>
            </a:pPr>
            <a:r>
              <a:rPr lang="en-US" dirty="0"/>
              <a:t>District</a:t>
            </a:r>
          </a:p>
          <a:p>
            <a:endParaRPr lang="en-US" dirty="0"/>
          </a:p>
          <a:p>
            <a:r>
              <a:rPr lang="en-US" dirty="0"/>
              <a:t>School and District </a:t>
            </a:r>
          </a:p>
          <a:p>
            <a:pPr marL="285750" indent="-285750">
              <a:buFontTx/>
              <a:buChar char="-"/>
            </a:pPr>
            <a:r>
              <a:rPr lang="en-US" dirty="0"/>
              <a:t>Composite</a:t>
            </a:r>
          </a:p>
          <a:p>
            <a:pPr marL="285750" indent="-285750">
              <a:buFontTx/>
              <a:buChar char="-"/>
            </a:pPr>
            <a:r>
              <a:rPr lang="en-US" dirty="0"/>
              <a:t>Content</a:t>
            </a:r>
          </a:p>
          <a:p>
            <a:pPr marL="285750" indent="-285750">
              <a:buFontTx/>
              <a:buChar char="-"/>
            </a:pPr>
            <a:r>
              <a:rPr lang="en-US" dirty="0"/>
              <a:t>NCRC</a:t>
            </a:r>
          </a:p>
          <a:p>
            <a:pPr marL="285750" indent="-285750">
              <a:buFontTx/>
              <a:buChar char="-"/>
            </a:pPr>
            <a:r>
              <a:rPr lang="en-US" dirty="0"/>
              <a:t>Item Analysis</a:t>
            </a:r>
          </a:p>
          <a:p>
            <a:pPr marL="285750" indent="-285750">
              <a:buFontTx/>
              <a:buChar char="-"/>
            </a:pPr>
            <a:r>
              <a:rPr lang="en-US" dirty="0"/>
              <a:t>Download Data Hub</a:t>
            </a:r>
          </a:p>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3</a:t>
            </a:fld>
            <a:endParaRPr lang="en-US"/>
          </a:p>
        </p:txBody>
      </p:sp>
    </p:spTree>
    <p:extLst>
      <p:ext uri="{BB962C8B-B14F-4D97-AF65-F5344CB8AC3E}">
        <p14:creationId xmlns:p14="http://schemas.microsoft.com/office/powerpoint/2010/main" val="151647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in the blue, the Predicted ACT Scale Score ranges.</a:t>
            </a:r>
          </a:p>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35</a:t>
            </a:fld>
            <a:endParaRPr lang="en-US"/>
          </a:p>
        </p:txBody>
      </p:sp>
    </p:spTree>
    <p:extLst>
      <p:ext uri="{BB962C8B-B14F-4D97-AF65-F5344CB8AC3E}">
        <p14:creationId xmlns:p14="http://schemas.microsoft.com/office/powerpoint/2010/main" val="3109644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36</a:t>
            </a:fld>
            <a:endParaRPr lang="en-US"/>
          </a:p>
        </p:txBody>
      </p:sp>
    </p:spTree>
    <p:extLst>
      <p:ext uri="{BB962C8B-B14F-4D97-AF65-F5344CB8AC3E}">
        <p14:creationId xmlns:p14="http://schemas.microsoft.com/office/powerpoint/2010/main" val="4056997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Review – did we cover what we said we were going to do?</a:t>
            </a:r>
            <a:endParaRPr lang="en-US" dirty="0"/>
          </a:p>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37</a:t>
            </a:fld>
            <a:endParaRPr lang="en-US"/>
          </a:p>
        </p:txBody>
      </p:sp>
    </p:spTree>
    <p:extLst>
      <p:ext uri="{BB962C8B-B14F-4D97-AF65-F5344CB8AC3E}">
        <p14:creationId xmlns:p14="http://schemas.microsoft.com/office/powerpoint/2010/main" val="3410219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great supports available to you. Knowing about these supports is the first step. Using these supports depends on you and your needs. </a:t>
            </a:r>
          </a:p>
          <a:p>
            <a:endParaRPr lang="en-US" dirty="0"/>
          </a:p>
          <a:p>
            <a:r>
              <a:rPr lang="en-US" dirty="0"/>
              <a:t>The link to this wealth of information is in the Resource widget. </a:t>
            </a:r>
          </a:p>
          <a:p>
            <a:endParaRPr lang="en-US" dirty="0"/>
          </a:p>
          <a:p>
            <a:r>
              <a:rPr lang="en-US" dirty="0"/>
              <a:t>&lt;click&gt; On the page, the ACT products available to North Carolina schools is listed across the top of the page.</a:t>
            </a:r>
          </a:p>
          <a:p>
            <a:endParaRPr lang="en-US" dirty="0"/>
          </a:p>
          <a:p>
            <a:r>
              <a:rPr lang="en-US" dirty="0"/>
              <a:t>&lt;Click&gt; Today’s webinar will focus on the PreACT and the data your school or district receives from your taking the PreACT.</a:t>
            </a:r>
          </a:p>
        </p:txBody>
      </p:sp>
      <p:sp>
        <p:nvSpPr>
          <p:cNvPr id="4" name="Slide Number Placeholder 3"/>
          <p:cNvSpPr>
            <a:spLocks noGrp="1"/>
          </p:cNvSpPr>
          <p:nvPr>
            <p:ph type="sldNum" sz="quarter" idx="5"/>
          </p:nvPr>
        </p:nvSpPr>
        <p:spPr/>
        <p:txBody>
          <a:bodyPr/>
          <a:lstStyle/>
          <a:p>
            <a:fld id="{190948AB-CD15-4A7B-9F71-E68759719824}" type="slidenum">
              <a:rPr lang="en-US" smtClean="0"/>
              <a:t>38</a:t>
            </a:fld>
            <a:endParaRPr lang="en-US"/>
          </a:p>
        </p:txBody>
      </p:sp>
    </p:spTree>
    <p:extLst>
      <p:ext uri="{BB962C8B-B14F-4D97-AF65-F5344CB8AC3E}">
        <p14:creationId xmlns:p14="http://schemas.microsoft.com/office/powerpoint/2010/main" val="1111353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Supports are provided on the ACT – North Carolina webpage</a:t>
            </a:r>
          </a:p>
        </p:txBody>
      </p:sp>
      <p:sp>
        <p:nvSpPr>
          <p:cNvPr id="4" name="Slide Number Placeholder 3"/>
          <p:cNvSpPr>
            <a:spLocks noGrp="1"/>
          </p:cNvSpPr>
          <p:nvPr>
            <p:ph type="sldNum" sz="quarter" idx="5"/>
          </p:nvPr>
        </p:nvSpPr>
        <p:spPr/>
        <p:txBody>
          <a:bodyPr/>
          <a:lstStyle/>
          <a:p>
            <a:fld id="{190948AB-CD15-4A7B-9F71-E68759719824}" type="slidenum">
              <a:rPr lang="en-US" smtClean="0"/>
              <a:t>39</a:t>
            </a:fld>
            <a:endParaRPr lang="en-US"/>
          </a:p>
        </p:txBody>
      </p:sp>
    </p:spTree>
    <p:extLst>
      <p:ext uri="{BB962C8B-B14F-4D97-AF65-F5344CB8AC3E}">
        <p14:creationId xmlns:p14="http://schemas.microsoft.com/office/powerpoint/2010/main" val="1537159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33CF0F-3FC8-334C-9FAF-938CEF1A4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87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great supports available to you. Knowing about these supports is the first step. Using these supports depends on you and your needs. </a:t>
            </a:r>
          </a:p>
          <a:p>
            <a:endParaRPr lang="en-US" dirty="0"/>
          </a:p>
          <a:p>
            <a:r>
              <a:rPr lang="en-US" dirty="0"/>
              <a:t>The link to this wealth of information is in the Resource widget. </a:t>
            </a:r>
          </a:p>
          <a:p>
            <a:endParaRPr lang="en-US" dirty="0"/>
          </a:p>
          <a:p>
            <a:r>
              <a:rPr lang="en-US" dirty="0"/>
              <a:t>&lt;click&gt; On the page, the ACT products available to North Carolina schools is listed across the top of the page.</a:t>
            </a:r>
          </a:p>
          <a:p>
            <a:endParaRPr lang="en-US" dirty="0"/>
          </a:p>
          <a:p>
            <a:r>
              <a:rPr lang="en-US" dirty="0"/>
              <a:t>&lt;Click&gt; Today’s webinar will focus on the PreACT and the data your school or district receives from your taking the PreACT.</a:t>
            </a:r>
          </a:p>
        </p:txBody>
      </p:sp>
      <p:sp>
        <p:nvSpPr>
          <p:cNvPr id="4" name="Slide Number Placeholder 3"/>
          <p:cNvSpPr>
            <a:spLocks noGrp="1"/>
          </p:cNvSpPr>
          <p:nvPr>
            <p:ph type="sldNum" sz="quarter" idx="5"/>
          </p:nvPr>
        </p:nvSpPr>
        <p:spPr/>
        <p:txBody>
          <a:bodyPr/>
          <a:lstStyle/>
          <a:p>
            <a:fld id="{190948AB-CD15-4A7B-9F71-E68759719824}" type="slidenum">
              <a:rPr lang="en-US" smtClean="0"/>
              <a:t>4</a:t>
            </a:fld>
            <a:endParaRPr lang="en-US"/>
          </a:p>
        </p:txBody>
      </p:sp>
    </p:spTree>
    <p:extLst>
      <p:ext uri="{BB962C8B-B14F-4D97-AF65-F5344CB8AC3E}">
        <p14:creationId xmlns:p14="http://schemas.microsoft.com/office/powerpoint/2010/main" val="320813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Supports are provided on the ACT – North Carolina webpage</a:t>
            </a:r>
          </a:p>
        </p:txBody>
      </p:sp>
      <p:sp>
        <p:nvSpPr>
          <p:cNvPr id="4" name="Slide Number Placeholder 3"/>
          <p:cNvSpPr>
            <a:spLocks noGrp="1"/>
          </p:cNvSpPr>
          <p:nvPr>
            <p:ph type="sldNum" sz="quarter" idx="5"/>
          </p:nvPr>
        </p:nvSpPr>
        <p:spPr/>
        <p:txBody>
          <a:bodyPr/>
          <a:lstStyle/>
          <a:p>
            <a:fld id="{190948AB-CD15-4A7B-9F71-E68759719824}" type="slidenum">
              <a:rPr lang="en-US" smtClean="0"/>
              <a:t>5</a:t>
            </a:fld>
            <a:endParaRPr lang="en-US"/>
          </a:p>
        </p:txBody>
      </p:sp>
    </p:spTree>
    <p:extLst>
      <p:ext uri="{BB962C8B-B14F-4D97-AF65-F5344CB8AC3E}">
        <p14:creationId xmlns:p14="http://schemas.microsoft.com/office/powerpoint/2010/main" val="1021008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Awareness of how to access Online Reporting – NC ACT State Webpage</a:t>
            </a:r>
          </a:p>
        </p:txBody>
      </p:sp>
      <p:sp>
        <p:nvSpPr>
          <p:cNvPr id="4" name="Slide Number Placeholder 3"/>
          <p:cNvSpPr>
            <a:spLocks noGrp="1"/>
          </p:cNvSpPr>
          <p:nvPr>
            <p:ph type="sldNum" sz="quarter" idx="5"/>
          </p:nvPr>
        </p:nvSpPr>
        <p:spPr/>
        <p:txBody>
          <a:bodyPr/>
          <a:lstStyle/>
          <a:p>
            <a:fld id="{190948AB-CD15-4A7B-9F71-E68759719824}" type="slidenum">
              <a:rPr lang="en-US" smtClean="0"/>
              <a:t>6</a:t>
            </a:fld>
            <a:endParaRPr lang="en-US"/>
          </a:p>
        </p:txBody>
      </p:sp>
    </p:spTree>
    <p:extLst>
      <p:ext uri="{BB962C8B-B14F-4D97-AF65-F5344CB8AC3E}">
        <p14:creationId xmlns:p14="http://schemas.microsoft.com/office/powerpoint/2010/main" val="263382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As I mentioned earlier, we’ll </a:t>
            </a:r>
            <a:r>
              <a:rPr lang="en-US" b="0" baseline="0" dirty="0"/>
              <a:t>focus on a few key reports that are generated from a student’s performance on the test. Those reports 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baseline="0" dirty="0"/>
              <a:t>The Student Report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baseline="0" dirty="0"/>
              <a:t>The Educator Report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baseline="0" dirty="0"/>
              <a:t>The Item Response Summary Report</a:t>
            </a:r>
            <a:endParaRPr lang="en-US" baseline="0" dirty="0"/>
          </a:p>
          <a:p>
            <a:endParaRPr lang="en-US" baseline="0" dirty="0"/>
          </a:p>
          <a:p>
            <a:pPr marL="0" indent="0">
              <a:buFontTx/>
              <a:buNone/>
            </a:pPr>
            <a:r>
              <a:rPr lang="en-US" baseline="0" dirty="0"/>
              <a:t>(next slide)</a:t>
            </a:r>
          </a:p>
        </p:txBody>
      </p:sp>
      <p:sp>
        <p:nvSpPr>
          <p:cNvPr id="4" name="Slide Number Placeholder 3"/>
          <p:cNvSpPr>
            <a:spLocks noGrp="1"/>
          </p:cNvSpPr>
          <p:nvPr>
            <p:ph type="sldNum" sz="quarter" idx="10"/>
          </p:nvPr>
        </p:nvSpPr>
        <p:spPr/>
        <p:txBody>
          <a:bodyPr/>
          <a:lstStyle/>
          <a:p>
            <a:fld id="{3AA6433F-7AB6-4BC6-B444-B284FEE51B74}" type="slidenum">
              <a:rPr lang="en-US" smtClean="0"/>
              <a:t>7</a:t>
            </a:fld>
            <a:endParaRPr lang="en-US"/>
          </a:p>
        </p:txBody>
      </p:sp>
    </p:spTree>
    <p:extLst>
      <p:ext uri="{BB962C8B-B14F-4D97-AF65-F5344CB8AC3E}">
        <p14:creationId xmlns:p14="http://schemas.microsoft.com/office/powerpoint/2010/main" val="235968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Crosswalk document view</a:t>
            </a:r>
          </a:p>
          <a:p>
            <a:endParaRPr lang="en-US" dirty="0"/>
          </a:p>
        </p:txBody>
      </p:sp>
      <p:sp>
        <p:nvSpPr>
          <p:cNvPr id="4" name="Slide Number Placeholder 3"/>
          <p:cNvSpPr>
            <a:spLocks noGrp="1"/>
          </p:cNvSpPr>
          <p:nvPr>
            <p:ph type="sldNum" sz="quarter" idx="5"/>
          </p:nvPr>
        </p:nvSpPr>
        <p:spPr/>
        <p:txBody>
          <a:bodyPr/>
          <a:lstStyle/>
          <a:p>
            <a:fld id="{190948AB-CD15-4A7B-9F71-E68759719824}" type="slidenum">
              <a:rPr lang="en-US" smtClean="0"/>
              <a:t>8</a:t>
            </a:fld>
            <a:endParaRPr lang="en-US"/>
          </a:p>
        </p:txBody>
      </p:sp>
    </p:spTree>
    <p:extLst>
      <p:ext uri="{BB962C8B-B14F-4D97-AF65-F5344CB8AC3E}">
        <p14:creationId xmlns:p14="http://schemas.microsoft.com/office/powerpoint/2010/main" val="223417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Crosswalk document increased view</a:t>
            </a:r>
          </a:p>
        </p:txBody>
      </p:sp>
      <p:sp>
        <p:nvSpPr>
          <p:cNvPr id="4" name="Slide Number Placeholder 3"/>
          <p:cNvSpPr>
            <a:spLocks noGrp="1"/>
          </p:cNvSpPr>
          <p:nvPr>
            <p:ph type="sldNum" sz="quarter" idx="5"/>
          </p:nvPr>
        </p:nvSpPr>
        <p:spPr/>
        <p:txBody>
          <a:bodyPr/>
          <a:lstStyle/>
          <a:p>
            <a:fld id="{190948AB-CD15-4A7B-9F71-E68759719824}" type="slidenum">
              <a:rPr lang="en-US" smtClean="0"/>
              <a:t>9</a:t>
            </a:fld>
            <a:endParaRPr lang="en-US"/>
          </a:p>
        </p:txBody>
      </p:sp>
    </p:spTree>
    <p:extLst>
      <p:ext uri="{BB962C8B-B14F-4D97-AF65-F5344CB8AC3E}">
        <p14:creationId xmlns:p14="http://schemas.microsoft.com/office/powerpoint/2010/main" val="968399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B8C044-262E-3F49-87BD-E15B66856513}"/>
              </a:ext>
            </a:extLst>
          </p:cNvPr>
          <p:cNvSpPr>
            <a:spLocks noGrp="1"/>
          </p:cNvSpPr>
          <p:nvPr>
            <p:ph type="subTitle" idx="1"/>
          </p:nvPr>
        </p:nvSpPr>
        <p:spPr>
          <a:xfrm>
            <a:off x="1524000" y="4435729"/>
            <a:ext cx="6147661" cy="1078453"/>
          </a:xfrm>
          <a:prstGeom prst="rect">
            <a:avLst/>
          </a:prstGeom>
        </p:spPr>
        <p:txBody>
          <a:bodyPr/>
          <a:lstStyle>
            <a:lvl1pPr marL="0" indent="0" algn="l">
              <a:buNone/>
              <a:defRPr sz="1600" b="1">
                <a:solidFill>
                  <a:schemeClr val="tx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itle 1">
            <a:extLst>
              <a:ext uri="{FF2B5EF4-FFF2-40B4-BE49-F238E27FC236}">
                <a16:creationId xmlns:a16="http://schemas.microsoft.com/office/drawing/2014/main" id="{152EC63B-06A6-694D-9CCD-E6F50D1EC2EB}"/>
              </a:ext>
            </a:extLst>
          </p:cNvPr>
          <p:cNvSpPr>
            <a:spLocks noGrp="1"/>
          </p:cNvSpPr>
          <p:nvPr>
            <p:ph type="title"/>
          </p:nvPr>
        </p:nvSpPr>
        <p:spPr>
          <a:xfrm>
            <a:off x="1524000" y="970241"/>
            <a:ext cx="9628909" cy="2424123"/>
          </a:xfrm>
        </p:spPr>
        <p:txBody>
          <a:bodyPr>
            <a:normAutofit/>
          </a:bodyPr>
          <a:lstStyle>
            <a:lvl1pPr>
              <a:defRPr sz="5200" baseline="0">
                <a:solidFill>
                  <a:schemeClr val="bg1"/>
                </a:solidFill>
                <a:latin typeface="Montserrat" pitchFamily="2" charset="77"/>
              </a:defRPr>
            </a:lvl1pPr>
          </a:lstStyle>
          <a:p>
            <a:r>
              <a:rPr lang="en-US"/>
              <a:t>Click to edit Master title style</a:t>
            </a:r>
            <a:endParaRPr lang="en-US" dirty="0"/>
          </a:p>
        </p:txBody>
      </p:sp>
      <p:pic>
        <p:nvPicPr>
          <p:cNvPr id="5" name="Picture 4" descr="Logo, company name&#10;&#10;Description automatically generated">
            <a:extLst>
              <a:ext uri="{FF2B5EF4-FFF2-40B4-BE49-F238E27FC236}">
                <a16:creationId xmlns:a16="http://schemas.microsoft.com/office/drawing/2014/main" id="{E98BB602-B7B8-4628-B789-5F3DB9C87CA5}"/>
              </a:ext>
            </a:extLst>
          </p:cNvPr>
          <p:cNvPicPr>
            <a:picLocks noChangeAspect="1"/>
          </p:cNvPicPr>
          <p:nvPr userDrawn="1"/>
        </p:nvPicPr>
        <p:blipFill>
          <a:blip r:embed="rId3"/>
          <a:stretch>
            <a:fillRect/>
          </a:stretch>
        </p:blipFill>
        <p:spPr>
          <a:xfrm>
            <a:off x="9037673" y="5530131"/>
            <a:ext cx="2653143" cy="686203"/>
          </a:xfrm>
          <a:prstGeom prst="rect">
            <a:avLst/>
          </a:prstGeom>
        </p:spPr>
      </p:pic>
    </p:spTree>
    <p:extLst>
      <p:ext uri="{BB962C8B-B14F-4D97-AF65-F5344CB8AC3E}">
        <p14:creationId xmlns:p14="http://schemas.microsoft.com/office/powerpoint/2010/main" val="1467860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1EE705-94D5-4317-98AB-492A69CA14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8066874" cy="6812633"/>
          </a:xfrm>
          <a:prstGeom prst="rect">
            <a:avLst/>
          </a:prstGeom>
        </p:spPr>
      </p:pic>
      <p:sp>
        <p:nvSpPr>
          <p:cNvPr id="7" name="Title 1">
            <a:extLst>
              <a:ext uri="{FF2B5EF4-FFF2-40B4-BE49-F238E27FC236}">
                <a16:creationId xmlns:a16="http://schemas.microsoft.com/office/drawing/2014/main" id="{472C8B64-A87F-43BF-A898-535DD14223B1}"/>
              </a:ext>
            </a:extLst>
          </p:cNvPr>
          <p:cNvSpPr txBox="1">
            <a:spLocks/>
          </p:cNvSpPr>
          <p:nvPr userDrawn="1"/>
        </p:nvSpPr>
        <p:spPr>
          <a:xfrm>
            <a:off x="500366" y="2496086"/>
            <a:ext cx="306960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baseline="0">
                <a:solidFill>
                  <a:schemeClr val="bg2"/>
                </a:solidFill>
                <a:latin typeface="+mj-lt"/>
                <a:ea typeface="+mj-ea"/>
                <a:cs typeface="+mj-cs"/>
              </a:defRPr>
            </a:lvl1pPr>
          </a:lstStyle>
          <a:p>
            <a:r>
              <a:rPr lang="en-US" sz="4400" dirty="0">
                <a:latin typeface="Montserrat Black" panose="00000A00000000000000" pitchFamily="2" charset="0"/>
              </a:rPr>
              <a:t>Click to edit Master title style</a:t>
            </a:r>
          </a:p>
        </p:txBody>
      </p:sp>
      <p:sp>
        <p:nvSpPr>
          <p:cNvPr id="8" name="Content Placeholder 2">
            <a:extLst>
              <a:ext uri="{FF2B5EF4-FFF2-40B4-BE49-F238E27FC236}">
                <a16:creationId xmlns:a16="http://schemas.microsoft.com/office/drawing/2014/main" id="{8515266B-FF76-4C6F-8D2C-4BE1727F9439}"/>
              </a:ext>
            </a:extLst>
          </p:cNvPr>
          <p:cNvSpPr>
            <a:spLocks noGrp="1"/>
          </p:cNvSpPr>
          <p:nvPr>
            <p:ph idx="1" hasCustomPrompt="1"/>
          </p:nvPr>
        </p:nvSpPr>
        <p:spPr>
          <a:xfrm>
            <a:off x="5194687" y="2491627"/>
            <a:ext cx="5527592" cy="436873"/>
          </a:xfrm>
          <a:prstGeom prst="rect">
            <a:avLst/>
          </a:prstGeom>
        </p:spPr>
        <p:txBody>
          <a:bodyPr/>
          <a:lstStyle>
            <a:lvl1pPr marL="0" indent="0">
              <a:buNone/>
              <a:defRPr sz="3200">
                <a:solidFill>
                  <a:schemeClr val="tx2"/>
                </a:solidFill>
                <a:latin typeface="Montserrat Black" panose="00000A00000000000000" pitchFamily="2" charset="0"/>
              </a:defRPr>
            </a:lvl1pPr>
            <a:lvl2pPr>
              <a:defRPr>
                <a:solidFill>
                  <a:srgbClr val="333333"/>
                </a:solidFill>
                <a:latin typeface="+mn-lt"/>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stStyle>
          <a:p>
            <a:pPr lvl="0"/>
            <a:r>
              <a:rPr lang="en-US" dirty="0"/>
              <a:t>Edit Master text styles</a:t>
            </a:r>
          </a:p>
        </p:txBody>
      </p:sp>
      <p:sp>
        <p:nvSpPr>
          <p:cNvPr id="9" name="Content Placeholder 2">
            <a:extLst>
              <a:ext uri="{FF2B5EF4-FFF2-40B4-BE49-F238E27FC236}">
                <a16:creationId xmlns:a16="http://schemas.microsoft.com/office/drawing/2014/main" id="{AE32F2A2-0866-48AB-A1FC-D75A20AB4779}"/>
              </a:ext>
            </a:extLst>
          </p:cNvPr>
          <p:cNvSpPr>
            <a:spLocks noGrp="1"/>
          </p:cNvSpPr>
          <p:nvPr>
            <p:ph idx="11" hasCustomPrompt="1"/>
          </p:nvPr>
        </p:nvSpPr>
        <p:spPr>
          <a:xfrm>
            <a:off x="5194687" y="3375117"/>
            <a:ext cx="5527592" cy="436873"/>
          </a:xfrm>
          <a:prstGeom prst="rect">
            <a:avLst/>
          </a:prstGeom>
        </p:spPr>
        <p:txBody>
          <a:bodyPr/>
          <a:lstStyle>
            <a:lvl1pPr marL="0" indent="0">
              <a:buNone/>
              <a:defRPr sz="2800">
                <a:solidFill>
                  <a:srgbClr val="333333"/>
                </a:solidFill>
                <a:latin typeface="Montserrat" panose="00000500000000000000" pitchFamily="2" charset="0"/>
              </a:defRPr>
            </a:lvl1pPr>
            <a:lvl2pPr>
              <a:defRPr>
                <a:solidFill>
                  <a:srgbClr val="333333"/>
                </a:solidFill>
                <a:latin typeface="+mn-lt"/>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stStyle>
          <a:p>
            <a:pPr lvl="0"/>
            <a:r>
              <a:rPr lang="en-US"/>
              <a:t>Edit Master text styles</a:t>
            </a:r>
          </a:p>
        </p:txBody>
      </p:sp>
      <p:pic>
        <p:nvPicPr>
          <p:cNvPr id="10" name="Picture 9">
            <a:extLst>
              <a:ext uri="{FF2B5EF4-FFF2-40B4-BE49-F238E27FC236}">
                <a16:creationId xmlns:a16="http://schemas.microsoft.com/office/drawing/2014/main" id="{14171DA4-2942-4D65-A0B6-942293938F04}"/>
              </a:ext>
            </a:extLst>
          </p:cNvPr>
          <p:cNvPicPr>
            <a:picLocks noChangeAspect="1"/>
          </p:cNvPicPr>
          <p:nvPr userDrawn="1"/>
        </p:nvPicPr>
        <p:blipFill>
          <a:blip r:embed="rId3"/>
          <a:stretch>
            <a:fillRect/>
          </a:stretch>
        </p:blipFill>
        <p:spPr>
          <a:xfrm>
            <a:off x="1337594" y="6246007"/>
            <a:ext cx="5005250" cy="566977"/>
          </a:xfrm>
          <a:prstGeom prst="rect">
            <a:avLst/>
          </a:prstGeom>
        </p:spPr>
      </p:pic>
    </p:spTree>
    <p:extLst>
      <p:ext uri="{BB962C8B-B14F-4D97-AF65-F5344CB8AC3E}">
        <p14:creationId xmlns:p14="http://schemas.microsoft.com/office/powerpoint/2010/main" val="613843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AA855A05-0F4B-4468-B347-200B3ECFE6B8}"/>
              </a:ext>
            </a:extLst>
          </p:cNvPr>
          <p:cNvPicPr>
            <a:picLocks noChangeAspect="1"/>
          </p:cNvPicPr>
          <p:nvPr userDrawn="1"/>
        </p:nvPicPr>
        <p:blipFill>
          <a:blip r:embed="rId2"/>
          <a:stretch>
            <a:fillRect/>
          </a:stretch>
        </p:blipFill>
        <p:spPr>
          <a:xfrm>
            <a:off x="-1" y="0"/>
            <a:ext cx="12192001"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05F50675-2F47-44BF-9FDB-C29B28236FB4}"/>
              </a:ext>
            </a:extLst>
          </p:cNvPr>
          <p:cNvPicPr>
            <a:picLocks noChangeAspect="1"/>
          </p:cNvPicPr>
          <p:nvPr userDrawn="1"/>
        </p:nvPicPr>
        <p:blipFill>
          <a:blip r:embed="rId3"/>
          <a:stretch>
            <a:fillRect/>
          </a:stretch>
        </p:blipFill>
        <p:spPr>
          <a:xfrm>
            <a:off x="2159000" y="338952"/>
            <a:ext cx="12192001" cy="753988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4AAB9F8-DFAD-4E3C-928A-8E16467E56A6}"/>
              </a:ext>
            </a:extLst>
          </p:cNvPr>
          <p:cNvPicPr>
            <a:picLocks noChangeAspect="1"/>
          </p:cNvPicPr>
          <p:nvPr userDrawn="1"/>
        </p:nvPicPr>
        <p:blipFill>
          <a:blip r:embed="rId4"/>
          <a:stretch>
            <a:fillRect/>
          </a:stretch>
        </p:blipFill>
        <p:spPr>
          <a:xfrm>
            <a:off x="2984641" y="2630422"/>
            <a:ext cx="5598917" cy="1448092"/>
          </a:xfrm>
          <a:prstGeom prst="rect">
            <a:avLst/>
          </a:prstGeom>
        </p:spPr>
      </p:pic>
    </p:spTree>
    <p:extLst>
      <p:ext uri="{BB962C8B-B14F-4D97-AF65-F5344CB8AC3E}">
        <p14:creationId xmlns:p14="http://schemas.microsoft.com/office/powerpoint/2010/main" val="3788296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B38AEFCA-7EC5-4C11-9C60-23C89D283CFD}"/>
              </a:ext>
            </a:extLst>
          </p:cNvPr>
          <p:cNvPicPr>
            <a:picLocks noChangeAspect="1"/>
          </p:cNvPicPr>
          <p:nvPr userDrawn="1"/>
        </p:nvPicPr>
        <p:blipFill>
          <a:blip r:embed="rId2"/>
          <a:stretch>
            <a:fillRect/>
          </a:stretch>
        </p:blipFill>
        <p:spPr>
          <a:xfrm>
            <a:off x="9080882" y="3875314"/>
            <a:ext cx="4583868" cy="437605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4A23058-9451-4C0E-967D-ABF2C4B683BD}"/>
              </a:ext>
            </a:extLst>
          </p:cNvPr>
          <p:cNvPicPr>
            <a:picLocks noChangeAspect="1"/>
          </p:cNvPicPr>
          <p:nvPr userDrawn="1"/>
        </p:nvPicPr>
        <p:blipFill>
          <a:blip r:embed="rId3"/>
          <a:stretch>
            <a:fillRect/>
          </a:stretch>
        </p:blipFill>
        <p:spPr>
          <a:xfrm>
            <a:off x="10392229" y="5792466"/>
            <a:ext cx="1569835" cy="406019"/>
          </a:xfrm>
          <a:prstGeom prst="rect">
            <a:avLst/>
          </a:prstGeom>
        </p:spPr>
      </p:pic>
    </p:spTree>
    <p:extLst>
      <p:ext uri="{BB962C8B-B14F-4D97-AF65-F5344CB8AC3E}">
        <p14:creationId xmlns:p14="http://schemas.microsoft.com/office/powerpoint/2010/main" val="3189208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B38AEFCA-7EC5-4C11-9C60-23C89D283CFD}"/>
              </a:ext>
            </a:extLst>
          </p:cNvPr>
          <p:cNvPicPr>
            <a:picLocks noChangeAspect="1"/>
          </p:cNvPicPr>
          <p:nvPr userDrawn="1"/>
        </p:nvPicPr>
        <p:blipFill>
          <a:blip r:embed="rId2"/>
          <a:stretch>
            <a:fillRect/>
          </a:stretch>
        </p:blipFill>
        <p:spPr>
          <a:xfrm>
            <a:off x="9080882" y="3875314"/>
            <a:ext cx="4583868" cy="437605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4A23058-9451-4C0E-967D-ABF2C4B683BD}"/>
              </a:ext>
            </a:extLst>
          </p:cNvPr>
          <p:cNvPicPr>
            <a:picLocks noChangeAspect="1"/>
          </p:cNvPicPr>
          <p:nvPr userDrawn="1"/>
        </p:nvPicPr>
        <p:blipFill>
          <a:blip r:embed="rId3"/>
          <a:stretch>
            <a:fillRect/>
          </a:stretch>
        </p:blipFill>
        <p:spPr>
          <a:xfrm>
            <a:off x="10392229" y="5792466"/>
            <a:ext cx="1569835" cy="406019"/>
          </a:xfrm>
          <a:prstGeom prst="rect">
            <a:avLst/>
          </a:prstGeom>
        </p:spPr>
      </p:pic>
      <p:sp>
        <p:nvSpPr>
          <p:cNvPr id="5" name="Picture Placeholder 7">
            <a:extLst>
              <a:ext uri="{FF2B5EF4-FFF2-40B4-BE49-F238E27FC236}">
                <a16:creationId xmlns:a16="http://schemas.microsoft.com/office/drawing/2014/main" id="{EC7F9593-2DA2-4C55-9846-0233BC62100A}"/>
              </a:ext>
            </a:extLst>
          </p:cNvPr>
          <p:cNvSpPr>
            <a:spLocks noGrp="1"/>
          </p:cNvSpPr>
          <p:nvPr>
            <p:ph type="pic" sz="quarter" idx="11"/>
          </p:nvPr>
        </p:nvSpPr>
        <p:spPr>
          <a:xfrm>
            <a:off x="0" y="0"/>
            <a:ext cx="6096000" cy="6858000"/>
          </a:xfrm>
          <a:prstGeom prst="rect">
            <a:avLst/>
          </a:prstGeom>
        </p:spPr>
        <p:txBody>
          <a:bodyPr/>
          <a:lstStyle>
            <a:lvl1pPr marL="0" indent="0" algn="ctr">
              <a:buFontTx/>
              <a:buNone/>
              <a:defRPr sz="1800"/>
            </a:lvl1pPr>
          </a:lstStyle>
          <a:p>
            <a:r>
              <a:rPr lang="en-US"/>
              <a:t>Click icon to add picture</a:t>
            </a:r>
          </a:p>
        </p:txBody>
      </p:sp>
      <p:pic>
        <p:nvPicPr>
          <p:cNvPr id="6" name="Picture 3">
            <a:extLst>
              <a:ext uri="{FF2B5EF4-FFF2-40B4-BE49-F238E27FC236}">
                <a16:creationId xmlns:a16="http://schemas.microsoft.com/office/drawing/2014/main" id="{16F67735-B466-417B-8862-11B8EF1E3CA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427180" y="756730"/>
            <a:ext cx="465807" cy="367988"/>
          </a:xfrm>
          <a:prstGeom prst="rect">
            <a:avLst/>
          </a:prstGeom>
        </p:spPr>
      </p:pic>
      <p:sp>
        <p:nvSpPr>
          <p:cNvPr id="7" name="AutoShape 4">
            <a:extLst>
              <a:ext uri="{FF2B5EF4-FFF2-40B4-BE49-F238E27FC236}">
                <a16:creationId xmlns:a16="http://schemas.microsoft.com/office/drawing/2014/main" id="{E05202C8-5A3B-4063-9B75-49A3425B67FC}"/>
              </a:ext>
            </a:extLst>
          </p:cNvPr>
          <p:cNvSpPr/>
          <p:nvPr userDrawn="1"/>
        </p:nvSpPr>
        <p:spPr>
          <a:xfrm rot="5400000">
            <a:off x="4743670" y="3155431"/>
            <a:ext cx="3878545" cy="45719"/>
          </a:xfrm>
          <a:prstGeom prst="rect">
            <a:avLst/>
          </a:prstGeom>
          <a:solidFill>
            <a:srgbClr val="009CDE"/>
          </a:solidFill>
        </p:spPr>
      </p:sp>
      <p:sp>
        <p:nvSpPr>
          <p:cNvPr id="8" name="Text Placeholder 18">
            <a:extLst>
              <a:ext uri="{FF2B5EF4-FFF2-40B4-BE49-F238E27FC236}">
                <a16:creationId xmlns:a16="http://schemas.microsoft.com/office/drawing/2014/main" id="{4FD9C412-14FF-4722-ACD0-F998C8194963}"/>
              </a:ext>
            </a:extLst>
          </p:cNvPr>
          <p:cNvSpPr>
            <a:spLocks noGrp="1"/>
          </p:cNvSpPr>
          <p:nvPr>
            <p:ph type="body" sz="quarter" idx="12"/>
          </p:nvPr>
        </p:nvSpPr>
        <p:spPr>
          <a:xfrm>
            <a:off x="6892987" y="1477115"/>
            <a:ext cx="5010150" cy="2838450"/>
          </a:xfrm>
          <a:prstGeom prst="rect">
            <a:avLst/>
          </a:prstGeom>
        </p:spPr>
        <p:txBody>
          <a:bodyPr/>
          <a:lstStyle>
            <a:lvl1pPr marL="0" indent="0">
              <a:buNone/>
              <a:defRPr sz="2400" b="1">
                <a:solidFill>
                  <a:srgbClr val="19305A"/>
                </a:solidFill>
                <a:latin typeface="Montserrat" panose="00000500000000000000" pitchFamily="2" charset="0"/>
              </a:defRPr>
            </a:lvl1pPr>
            <a:lvl2pPr>
              <a:defRPr>
                <a:solidFill>
                  <a:srgbClr val="333333"/>
                </a:solidFill>
                <a:latin typeface="Montserrat" panose="00000500000000000000" pitchFamily="2" charset="0"/>
              </a:defRPr>
            </a:lvl2pPr>
            <a:lvl3pPr>
              <a:defRPr>
                <a:solidFill>
                  <a:srgbClr val="333333"/>
                </a:solidFill>
                <a:latin typeface="Montserrat" panose="00000500000000000000" pitchFamily="2" charset="0"/>
              </a:defRPr>
            </a:lvl3pPr>
            <a:lvl4pPr>
              <a:defRPr>
                <a:solidFill>
                  <a:srgbClr val="333333"/>
                </a:solidFill>
                <a:latin typeface="Montserrat" panose="00000500000000000000" pitchFamily="2" charset="0"/>
              </a:defRPr>
            </a:lvl4pPr>
            <a:lvl5pPr>
              <a:defRPr>
                <a:solidFill>
                  <a:srgbClr val="333333"/>
                </a:solidFill>
                <a:latin typeface="Montserrat"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907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FC297-F0BA-4869-8CC2-EB3B11B13C69}"/>
              </a:ext>
            </a:extLst>
          </p:cNvPr>
          <p:cNvSpPr/>
          <p:nvPr userDrawn="1"/>
        </p:nvSpPr>
        <p:spPr>
          <a:xfrm>
            <a:off x="-155448" y="-64008"/>
            <a:ext cx="1655064" cy="692200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B38AEFCA-7EC5-4C11-9C60-23C89D283CFD}"/>
              </a:ext>
            </a:extLst>
          </p:cNvPr>
          <p:cNvPicPr>
            <a:picLocks noChangeAspect="1"/>
          </p:cNvPicPr>
          <p:nvPr userDrawn="1"/>
        </p:nvPicPr>
        <p:blipFill>
          <a:blip r:embed="rId2"/>
          <a:stretch>
            <a:fillRect/>
          </a:stretch>
        </p:blipFill>
        <p:spPr>
          <a:xfrm>
            <a:off x="9080882" y="3875314"/>
            <a:ext cx="4583868" cy="437605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4A23058-9451-4C0E-967D-ABF2C4B683BD}"/>
              </a:ext>
            </a:extLst>
          </p:cNvPr>
          <p:cNvPicPr>
            <a:picLocks noChangeAspect="1"/>
          </p:cNvPicPr>
          <p:nvPr userDrawn="1"/>
        </p:nvPicPr>
        <p:blipFill>
          <a:blip r:embed="rId3"/>
          <a:stretch>
            <a:fillRect/>
          </a:stretch>
        </p:blipFill>
        <p:spPr>
          <a:xfrm>
            <a:off x="10392229" y="5792466"/>
            <a:ext cx="1569835" cy="406019"/>
          </a:xfrm>
          <a:prstGeom prst="rect">
            <a:avLst/>
          </a:prstGeom>
        </p:spPr>
      </p:pic>
      <p:sp>
        <p:nvSpPr>
          <p:cNvPr id="5" name="Picture Placeholder 7">
            <a:extLst>
              <a:ext uri="{FF2B5EF4-FFF2-40B4-BE49-F238E27FC236}">
                <a16:creationId xmlns:a16="http://schemas.microsoft.com/office/drawing/2014/main" id="{39D0E9D2-35DA-4120-B716-42E06C8541D4}"/>
              </a:ext>
            </a:extLst>
          </p:cNvPr>
          <p:cNvSpPr>
            <a:spLocks noGrp="1"/>
          </p:cNvSpPr>
          <p:nvPr>
            <p:ph type="pic" sz="quarter" idx="11"/>
          </p:nvPr>
        </p:nvSpPr>
        <p:spPr>
          <a:xfrm>
            <a:off x="1409700" y="0"/>
            <a:ext cx="4686300" cy="6858000"/>
          </a:xfrm>
          <a:prstGeom prst="rect">
            <a:avLst/>
          </a:prstGeom>
          <a:solidFill>
            <a:srgbClr val="19305A"/>
          </a:solidFill>
        </p:spPr>
        <p:txBody>
          <a:bodyPr/>
          <a:lstStyle>
            <a:lvl1pPr algn="ctr">
              <a:defRPr sz="1800"/>
            </a:lvl1pPr>
          </a:lstStyle>
          <a:p>
            <a:r>
              <a:rPr lang="en-US"/>
              <a:t>Click icon to add picture</a:t>
            </a:r>
          </a:p>
        </p:txBody>
      </p:sp>
      <p:grpSp>
        <p:nvGrpSpPr>
          <p:cNvPr id="6" name="Group 5">
            <a:extLst>
              <a:ext uri="{FF2B5EF4-FFF2-40B4-BE49-F238E27FC236}">
                <a16:creationId xmlns:a16="http://schemas.microsoft.com/office/drawing/2014/main" id="{BDF17DD0-2392-41E6-8402-D86E1EDE5C38}"/>
              </a:ext>
            </a:extLst>
          </p:cNvPr>
          <p:cNvGrpSpPr/>
          <p:nvPr userDrawn="1"/>
        </p:nvGrpSpPr>
        <p:grpSpPr>
          <a:xfrm rot="-8100000">
            <a:off x="554031" y="2607358"/>
            <a:ext cx="1645917" cy="1643283"/>
            <a:chOff x="0" y="0"/>
            <a:chExt cx="6350000" cy="6339840"/>
          </a:xfrm>
          <a:solidFill>
            <a:srgbClr val="19305A"/>
          </a:solidFill>
        </p:grpSpPr>
        <p:sp>
          <p:nvSpPr>
            <p:cNvPr id="7" name="Freeform 4">
              <a:extLst>
                <a:ext uri="{FF2B5EF4-FFF2-40B4-BE49-F238E27FC236}">
                  <a16:creationId xmlns:a16="http://schemas.microsoft.com/office/drawing/2014/main" id="{528D413B-0FE4-4B3C-8673-9D13FB79CCA3}"/>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grpFill/>
          </p:spPr>
        </p:sp>
      </p:grpSp>
      <p:sp>
        <p:nvSpPr>
          <p:cNvPr id="8" name="Title 1">
            <a:extLst>
              <a:ext uri="{FF2B5EF4-FFF2-40B4-BE49-F238E27FC236}">
                <a16:creationId xmlns:a16="http://schemas.microsoft.com/office/drawing/2014/main" id="{78FE4167-C492-4E32-AAA5-E419DB0767C0}"/>
              </a:ext>
            </a:extLst>
          </p:cNvPr>
          <p:cNvSpPr>
            <a:spLocks noGrp="1"/>
          </p:cNvSpPr>
          <p:nvPr>
            <p:ph type="title"/>
          </p:nvPr>
        </p:nvSpPr>
        <p:spPr>
          <a:xfrm rot="16200000">
            <a:off x="-2378496" y="3029253"/>
            <a:ext cx="6147661" cy="796317"/>
          </a:xfrm>
        </p:spPr>
        <p:txBody>
          <a:bodyPr>
            <a:normAutofit/>
          </a:bodyPr>
          <a:lstStyle>
            <a:lvl1pPr algn="ctr">
              <a:defRPr sz="2000" b="1" baseline="0">
                <a:solidFill>
                  <a:schemeClr val="bg1"/>
                </a:solidFill>
                <a:latin typeface="Montserrat Black" panose="00000A00000000000000" pitchFamily="2" charset="0"/>
              </a:defRPr>
            </a:lvl1pPr>
          </a:lstStyle>
          <a:p>
            <a:r>
              <a:rPr lang="en-US"/>
              <a:t>Click to edit Master title style</a:t>
            </a:r>
          </a:p>
        </p:txBody>
      </p:sp>
      <p:sp>
        <p:nvSpPr>
          <p:cNvPr id="9" name="Text Placeholder 18">
            <a:extLst>
              <a:ext uri="{FF2B5EF4-FFF2-40B4-BE49-F238E27FC236}">
                <a16:creationId xmlns:a16="http://schemas.microsoft.com/office/drawing/2014/main" id="{3ABEBA44-B098-49D9-B566-330643259E18}"/>
              </a:ext>
            </a:extLst>
          </p:cNvPr>
          <p:cNvSpPr>
            <a:spLocks noGrp="1"/>
          </p:cNvSpPr>
          <p:nvPr>
            <p:ph type="body" sz="quarter" idx="12"/>
          </p:nvPr>
        </p:nvSpPr>
        <p:spPr>
          <a:xfrm>
            <a:off x="6610350" y="1333500"/>
            <a:ext cx="5010150" cy="2838450"/>
          </a:xfrm>
          <a:prstGeom prst="rect">
            <a:avLst/>
          </a:prstGeom>
        </p:spPr>
        <p:txBody>
          <a:bodyPr/>
          <a:lstStyle>
            <a:lvl1pPr marL="0" indent="0">
              <a:buNone/>
              <a:defRPr sz="2400" b="1">
                <a:solidFill>
                  <a:srgbClr val="19305A"/>
                </a:solidFill>
                <a:latin typeface="Montserrat" panose="00000500000000000000" pitchFamily="2" charset="0"/>
              </a:defRPr>
            </a:lvl1pPr>
            <a:lvl2pPr>
              <a:defRPr>
                <a:solidFill>
                  <a:srgbClr val="333333"/>
                </a:solidFill>
                <a:latin typeface="Montserrat" panose="00000500000000000000" pitchFamily="2" charset="0"/>
              </a:defRPr>
            </a:lvl2pPr>
            <a:lvl3pPr>
              <a:defRPr>
                <a:solidFill>
                  <a:srgbClr val="333333"/>
                </a:solidFill>
                <a:latin typeface="Montserrat" panose="00000500000000000000" pitchFamily="2" charset="0"/>
              </a:defRPr>
            </a:lvl3pPr>
            <a:lvl4pPr>
              <a:defRPr>
                <a:solidFill>
                  <a:srgbClr val="333333"/>
                </a:solidFill>
                <a:latin typeface="Montserrat" panose="00000500000000000000" pitchFamily="2" charset="0"/>
              </a:defRPr>
            </a:lvl4pPr>
            <a:lvl5pPr>
              <a:defRPr>
                <a:solidFill>
                  <a:srgbClr val="333333"/>
                </a:solidFill>
                <a:latin typeface="Montserrat"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2866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FFC297-F0BA-4869-8CC2-EB3B11B13C69}"/>
              </a:ext>
            </a:extLst>
          </p:cNvPr>
          <p:cNvSpPr/>
          <p:nvPr userDrawn="1"/>
        </p:nvSpPr>
        <p:spPr>
          <a:xfrm>
            <a:off x="-155448" y="-64008"/>
            <a:ext cx="1655064" cy="692200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B38AEFCA-7EC5-4C11-9C60-23C89D283CFD}"/>
              </a:ext>
            </a:extLst>
          </p:cNvPr>
          <p:cNvPicPr>
            <a:picLocks noChangeAspect="1"/>
          </p:cNvPicPr>
          <p:nvPr userDrawn="1"/>
        </p:nvPicPr>
        <p:blipFill>
          <a:blip r:embed="rId2"/>
          <a:stretch>
            <a:fillRect/>
          </a:stretch>
        </p:blipFill>
        <p:spPr>
          <a:xfrm>
            <a:off x="9080882" y="3875314"/>
            <a:ext cx="4583868" cy="437605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C4A23058-9451-4C0E-967D-ABF2C4B683BD}"/>
              </a:ext>
            </a:extLst>
          </p:cNvPr>
          <p:cNvPicPr>
            <a:picLocks noChangeAspect="1"/>
          </p:cNvPicPr>
          <p:nvPr userDrawn="1"/>
        </p:nvPicPr>
        <p:blipFill>
          <a:blip r:embed="rId3"/>
          <a:stretch>
            <a:fillRect/>
          </a:stretch>
        </p:blipFill>
        <p:spPr>
          <a:xfrm>
            <a:off x="10392229" y="5792466"/>
            <a:ext cx="1569835" cy="406019"/>
          </a:xfrm>
          <a:prstGeom prst="rect">
            <a:avLst/>
          </a:prstGeom>
        </p:spPr>
      </p:pic>
      <p:sp>
        <p:nvSpPr>
          <p:cNvPr id="5" name="Picture Placeholder 7">
            <a:extLst>
              <a:ext uri="{FF2B5EF4-FFF2-40B4-BE49-F238E27FC236}">
                <a16:creationId xmlns:a16="http://schemas.microsoft.com/office/drawing/2014/main" id="{39D0E9D2-35DA-4120-B716-42E06C8541D4}"/>
              </a:ext>
            </a:extLst>
          </p:cNvPr>
          <p:cNvSpPr>
            <a:spLocks noGrp="1"/>
          </p:cNvSpPr>
          <p:nvPr>
            <p:ph type="pic" sz="quarter" idx="11"/>
          </p:nvPr>
        </p:nvSpPr>
        <p:spPr>
          <a:xfrm>
            <a:off x="1409700" y="0"/>
            <a:ext cx="4686300" cy="6858000"/>
          </a:xfrm>
          <a:prstGeom prst="rect">
            <a:avLst/>
          </a:prstGeom>
          <a:solidFill>
            <a:srgbClr val="19305A"/>
          </a:solidFill>
        </p:spPr>
        <p:txBody>
          <a:bodyPr/>
          <a:lstStyle>
            <a:lvl1pPr algn="ctr">
              <a:defRPr sz="1800"/>
            </a:lvl1pPr>
          </a:lstStyle>
          <a:p>
            <a:r>
              <a:rPr lang="en-US"/>
              <a:t>Click icon to add picture</a:t>
            </a:r>
          </a:p>
        </p:txBody>
      </p:sp>
      <p:grpSp>
        <p:nvGrpSpPr>
          <p:cNvPr id="6" name="Group 5">
            <a:extLst>
              <a:ext uri="{FF2B5EF4-FFF2-40B4-BE49-F238E27FC236}">
                <a16:creationId xmlns:a16="http://schemas.microsoft.com/office/drawing/2014/main" id="{BDF17DD0-2392-41E6-8402-D86E1EDE5C38}"/>
              </a:ext>
            </a:extLst>
          </p:cNvPr>
          <p:cNvGrpSpPr/>
          <p:nvPr userDrawn="1"/>
        </p:nvGrpSpPr>
        <p:grpSpPr>
          <a:xfrm rot="-8100000">
            <a:off x="554031" y="2607358"/>
            <a:ext cx="1645917" cy="1643283"/>
            <a:chOff x="0" y="0"/>
            <a:chExt cx="6350000" cy="6339840"/>
          </a:xfrm>
          <a:solidFill>
            <a:srgbClr val="19305A"/>
          </a:solidFill>
        </p:grpSpPr>
        <p:sp>
          <p:nvSpPr>
            <p:cNvPr id="7" name="Freeform 4">
              <a:extLst>
                <a:ext uri="{FF2B5EF4-FFF2-40B4-BE49-F238E27FC236}">
                  <a16:creationId xmlns:a16="http://schemas.microsoft.com/office/drawing/2014/main" id="{528D413B-0FE4-4B3C-8673-9D13FB79CCA3}"/>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grpFill/>
          </p:spPr>
        </p:sp>
      </p:grpSp>
      <p:sp>
        <p:nvSpPr>
          <p:cNvPr id="8" name="Title 1">
            <a:extLst>
              <a:ext uri="{FF2B5EF4-FFF2-40B4-BE49-F238E27FC236}">
                <a16:creationId xmlns:a16="http://schemas.microsoft.com/office/drawing/2014/main" id="{78FE4167-C492-4E32-AAA5-E419DB0767C0}"/>
              </a:ext>
            </a:extLst>
          </p:cNvPr>
          <p:cNvSpPr>
            <a:spLocks noGrp="1"/>
          </p:cNvSpPr>
          <p:nvPr>
            <p:ph type="title"/>
          </p:nvPr>
        </p:nvSpPr>
        <p:spPr>
          <a:xfrm rot="16200000">
            <a:off x="-2378496" y="3029253"/>
            <a:ext cx="6147661" cy="796317"/>
          </a:xfrm>
        </p:spPr>
        <p:txBody>
          <a:bodyPr>
            <a:normAutofit/>
          </a:bodyPr>
          <a:lstStyle>
            <a:lvl1pPr algn="ctr">
              <a:defRPr sz="2000" b="1" baseline="0">
                <a:solidFill>
                  <a:schemeClr val="bg1"/>
                </a:solidFill>
                <a:latin typeface="Montserrat Black" panose="00000A00000000000000" pitchFamily="2" charset="0"/>
              </a:defRPr>
            </a:lvl1pPr>
          </a:lstStyle>
          <a:p>
            <a:r>
              <a:rPr lang="en-US"/>
              <a:t>Click to edit Master title style</a:t>
            </a:r>
          </a:p>
        </p:txBody>
      </p:sp>
      <p:sp>
        <p:nvSpPr>
          <p:cNvPr id="11" name="TextBox 7">
            <a:extLst>
              <a:ext uri="{FF2B5EF4-FFF2-40B4-BE49-F238E27FC236}">
                <a16:creationId xmlns:a16="http://schemas.microsoft.com/office/drawing/2014/main" id="{CE7E423B-8E22-448E-9D42-4FB626FE600B}"/>
              </a:ext>
            </a:extLst>
          </p:cNvPr>
          <p:cNvSpPr txBox="1"/>
          <p:nvPr/>
        </p:nvSpPr>
        <p:spPr>
          <a:xfrm>
            <a:off x="6494009" y="666277"/>
            <a:ext cx="4686299" cy="3447098"/>
          </a:xfrm>
          <a:prstGeom prst="rect">
            <a:avLst/>
          </a:prstGeom>
        </p:spPr>
        <p:txBody>
          <a:bodyPr wrap="square" lIns="0" tIns="0" rIns="0" bIns="0" rtlCol="0" anchor="t">
            <a:spAutoFit/>
          </a:bodyPr>
          <a:lstStyle/>
          <a:p>
            <a:pPr>
              <a:lnSpc>
                <a:spcPct val="100000"/>
              </a:lnSpc>
            </a:pPr>
            <a:r>
              <a:rPr lang="en-US" sz="2800" spc="74" dirty="0">
                <a:solidFill>
                  <a:srgbClr val="002D5D"/>
                </a:solidFill>
                <a:latin typeface="Montserrat ExtraLight" panose="00000300000000000000" pitchFamily="2" charset="0"/>
              </a:rPr>
              <a:t>Lorem ipsum dolor sit </a:t>
            </a:r>
            <a:r>
              <a:rPr lang="en-US" sz="2800" spc="74" dirty="0" err="1">
                <a:solidFill>
                  <a:srgbClr val="002D5D"/>
                </a:solidFill>
                <a:latin typeface="Montserrat ExtraLight" panose="00000300000000000000" pitchFamily="2" charset="0"/>
              </a:rPr>
              <a:t>amet</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consectetur</a:t>
            </a:r>
            <a:r>
              <a:rPr lang="en-US" sz="2800" spc="74" dirty="0">
                <a:solidFill>
                  <a:srgbClr val="002D5D"/>
                </a:solidFill>
                <a:latin typeface="Montserrat ExtraLight" panose="00000300000000000000" pitchFamily="2" charset="0"/>
              </a:rPr>
              <a:t> , pharetra et </a:t>
            </a:r>
            <a:r>
              <a:rPr lang="en-US" sz="2800" spc="74" dirty="0" err="1">
                <a:solidFill>
                  <a:srgbClr val="002D5D"/>
                </a:solidFill>
                <a:latin typeface="Montserrat ExtraLight" panose="00000300000000000000" pitchFamily="2" charset="0"/>
              </a:rPr>
              <a:t>sem</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finibus</a:t>
            </a:r>
            <a:r>
              <a:rPr lang="en-US" sz="2800" spc="74" dirty="0">
                <a:solidFill>
                  <a:srgbClr val="002D5D"/>
                </a:solidFill>
                <a:latin typeface="Montserrat ExtraLight" panose="00000300000000000000" pitchFamily="2" charset="0"/>
              </a:rPr>
              <a:t>, </a:t>
            </a:r>
            <a:r>
              <a:rPr lang="en-US" sz="2800" spc="74" dirty="0">
                <a:solidFill>
                  <a:srgbClr val="002D5D"/>
                </a:solidFill>
                <a:latin typeface="Montserrat Black" panose="00000A00000000000000" pitchFamily="2" charset="0"/>
              </a:rPr>
              <a:t>emphasis text</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malesuade</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mattis</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mauris</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Curabitur</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tellus</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velit</a:t>
            </a:r>
            <a:r>
              <a:rPr lang="en-US" sz="2800" spc="74" dirty="0">
                <a:solidFill>
                  <a:srgbClr val="002D5D"/>
                </a:solidFill>
                <a:latin typeface="Montserrat ExtraLight" panose="00000300000000000000" pitchFamily="2" charset="0"/>
              </a:rPr>
              <a:t>, semper sit </a:t>
            </a:r>
            <a:r>
              <a:rPr lang="en-US" sz="2800" spc="74" dirty="0" err="1">
                <a:solidFill>
                  <a:srgbClr val="002D5D"/>
                </a:solidFill>
                <a:latin typeface="Montserrat ExtraLight" panose="00000300000000000000" pitchFamily="2" charset="0"/>
              </a:rPr>
              <a:t>amet</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adipiscing</a:t>
            </a:r>
            <a:r>
              <a:rPr lang="en-US" sz="2800" spc="74" dirty="0">
                <a:solidFill>
                  <a:srgbClr val="002D5D"/>
                </a:solidFill>
                <a:latin typeface="Montserrat ExtraLight" panose="00000300000000000000" pitchFamily="2" charset="0"/>
              </a:rPr>
              <a:t> </a:t>
            </a:r>
            <a:r>
              <a:rPr lang="en-US" sz="2800" spc="74" dirty="0" err="1">
                <a:solidFill>
                  <a:srgbClr val="002D5D"/>
                </a:solidFill>
                <a:latin typeface="Montserrat ExtraLight" panose="00000300000000000000" pitchFamily="2" charset="0"/>
              </a:rPr>
              <a:t>elit</a:t>
            </a:r>
            <a:r>
              <a:rPr lang="en-US" sz="2800" spc="74" dirty="0">
                <a:solidFill>
                  <a:srgbClr val="002D5D"/>
                </a:solidFill>
                <a:latin typeface="Montserrat ExtraLight" panose="00000300000000000000" pitchFamily="2" charset="0"/>
              </a:rPr>
              <a:t>. </a:t>
            </a:r>
          </a:p>
        </p:txBody>
      </p:sp>
    </p:spTree>
    <p:extLst>
      <p:ext uri="{BB962C8B-B14F-4D97-AF65-F5344CB8AC3E}">
        <p14:creationId xmlns:p14="http://schemas.microsoft.com/office/powerpoint/2010/main" val="3601808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751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18A-9E57-4577-865C-D7482C1739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2E8807-0AE3-4FCF-A766-9D04E3A01B4D}"/>
              </a:ext>
            </a:extLst>
          </p:cNvPr>
          <p:cNvSpPr>
            <a:spLocks noGrp="1"/>
          </p:cNvSpPr>
          <p:nvPr>
            <p:ph type="dt" sz="half" idx="10"/>
          </p:nvPr>
        </p:nvSpPr>
        <p:spPr/>
        <p:txBody>
          <a:bodyPr/>
          <a:lstStyle/>
          <a:p>
            <a:fld id="{34A91847-F3D4-E243-840E-21A1C23B6B25}" type="datetimeFigureOut">
              <a:rPr lang="en-US" smtClean="0"/>
              <a:t>2/19/2021</a:t>
            </a:fld>
            <a:endParaRPr lang="en-US"/>
          </a:p>
        </p:txBody>
      </p:sp>
      <p:sp>
        <p:nvSpPr>
          <p:cNvPr id="4" name="Footer Placeholder 3">
            <a:extLst>
              <a:ext uri="{FF2B5EF4-FFF2-40B4-BE49-F238E27FC236}">
                <a16:creationId xmlns:a16="http://schemas.microsoft.com/office/drawing/2014/main" id="{97C3C03C-A1D6-4994-A5D8-B478C97648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C761FE-BC0E-45CC-8982-AFC99C559A4F}"/>
              </a:ext>
            </a:extLst>
          </p:cNvPr>
          <p:cNvSpPr>
            <a:spLocks noGrp="1"/>
          </p:cNvSpPr>
          <p:nvPr>
            <p:ph type="sldNum" sz="quarter" idx="12"/>
          </p:nvPr>
        </p:nvSpPr>
        <p:spPr/>
        <p:txBody>
          <a:bodyPr/>
          <a:lstStyle/>
          <a:p>
            <a:fld id="{A98EA350-6A5F-1B4A-8576-5D34B75D4A95}" type="slidenum">
              <a:rPr lang="en-US" smtClean="0"/>
              <a:t>‹#›</a:t>
            </a:fld>
            <a:endParaRPr lang="en-US"/>
          </a:p>
        </p:txBody>
      </p:sp>
      <p:grpSp>
        <p:nvGrpSpPr>
          <p:cNvPr id="6" name="Group 2">
            <a:extLst>
              <a:ext uri="{FF2B5EF4-FFF2-40B4-BE49-F238E27FC236}">
                <a16:creationId xmlns:a16="http://schemas.microsoft.com/office/drawing/2014/main" id="{EB93686D-645A-48CC-9EEF-7D40A7882934}"/>
              </a:ext>
            </a:extLst>
          </p:cNvPr>
          <p:cNvGrpSpPr>
            <a:grpSpLocks noChangeAspect="1"/>
          </p:cNvGrpSpPr>
          <p:nvPr userDrawn="1"/>
        </p:nvGrpSpPr>
        <p:grpSpPr>
          <a:xfrm>
            <a:off x="-95188" y="-4638368"/>
            <a:ext cx="20154776" cy="20154696"/>
            <a:chOff x="0" y="0"/>
            <a:chExt cx="6350025" cy="6350000"/>
          </a:xfrm>
        </p:grpSpPr>
        <p:sp>
          <p:nvSpPr>
            <p:cNvPr id="7" name="Freeform 3">
              <a:extLst>
                <a:ext uri="{FF2B5EF4-FFF2-40B4-BE49-F238E27FC236}">
                  <a16:creationId xmlns:a16="http://schemas.microsoft.com/office/drawing/2014/main" id="{B97109FF-8D21-493A-846D-5FF06908322D}"/>
                </a:ext>
              </a:extLst>
            </p:cNvPr>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7142" r="-7142"/>
              </a:stretch>
            </a:blipFill>
          </p:spPr>
        </p:sp>
      </p:grpSp>
      <p:grpSp>
        <p:nvGrpSpPr>
          <p:cNvPr id="13" name="Group 8">
            <a:extLst>
              <a:ext uri="{FF2B5EF4-FFF2-40B4-BE49-F238E27FC236}">
                <a16:creationId xmlns:a16="http://schemas.microsoft.com/office/drawing/2014/main" id="{9DDCA21B-4B4E-4970-8766-B5CEEE6A70B8}"/>
              </a:ext>
            </a:extLst>
          </p:cNvPr>
          <p:cNvGrpSpPr/>
          <p:nvPr userDrawn="1"/>
        </p:nvGrpSpPr>
        <p:grpSpPr>
          <a:xfrm>
            <a:off x="-95188" y="1231779"/>
            <a:ext cx="7574511" cy="7420542"/>
            <a:chOff x="0" y="0"/>
            <a:chExt cx="12192000" cy="11944171"/>
          </a:xfrm>
        </p:grpSpPr>
        <p:pic>
          <p:nvPicPr>
            <p:cNvPr id="14" name="Picture 9">
              <a:extLst>
                <a:ext uri="{FF2B5EF4-FFF2-40B4-BE49-F238E27FC236}">
                  <a16:creationId xmlns:a16="http://schemas.microsoft.com/office/drawing/2014/main" id="{533A2B60-F9B8-41A8-9C38-FE6D8100011F}"/>
                </a:ext>
              </a:extLst>
            </p:cNvPr>
            <p:cNvPicPr>
              <a:picLocks noChangeAspect="1"/>
            </p:cNvPicPr>
            <p:nvPr/>
          </p:nvPicPr>
          <p:blipFill>
            <a:blip r:embed="rId3"/>
            <a:srcRect l="30110" r="30110"/>
            <a:stretch>
              <a:fillRect/>
            </a:stretch>
          </p:blipFill>
          <p:spPr>
            <a:xfrm>
              <a:off x="0" y="0"/>
              <a:ext cx="12192000" cy="11944171"/>
            </a:xfrm>
            <a:prstGeom prst="rect">
              <a:avLst/>
            </a:prstGeom>
          </p:spPr>
        </p:pic>
      </p:grpSp>
      <p:grpSp>
        <p:nvGrpSpPr>
          <p:cNvPr id="8" name="Group 4">
            <a:extLst>
              <a:ext uri="{FF2B5EF4-FFF2-40B4-BE49-F238E27FC236}">
                <a16:creationId xmlns:a16="http://schemas.microsoft.com/office/drawing/2014/main" id="{9A833F15-AA26-48CF-8081-EB746549F2B5}"/>
              </a:ext>
            </a:extLst>
          </p:cNvPr>
          <p:cNvGrpSpPr/>
          <p:nvPr userDrawn="1"/>
        </p:nvGrpSpPr>
        <p:grpSpPr>
          <a:xfrm>
            <a:off x="-295222" y="-97093"/>
            <a:ext cx="18878441" cy="1328872"/>
            <a:chOff x="0" y="0"/>
            <a:chExt cx="4390403" cy="309045"/>
          </a:xfrm>
        </p:grpSpPr>
        <p:sp>
          <p:nvSpPr>
            <p:cNvPr id="9" name="Freeform 5">
              <a:extLst>
                <a:ext uri="{FF2B5EF4-FFF2-40B4-BE49-F238E27FC236}">
                  <a16:creationId xmlns:a16="http://schemas.microsoft.com/office/drawing/2014/main" id="{5A98ABFF-97C8-4E38-96C4-194A918C6811}"/>
                </a:ext>
              </a:extLst>
            </p:cNvPr>
            <p:cNvSpPr/>
            <p:nvPr/>
          </p:nvSpPr>
          <p:spPr>
            <a:xfrm>
              <a:off x="0" y="0"/>
              <a:ext cx="4390403" cy="309045"/>
            </a:xfrm>
            <a:custGeom>
              <a:avLst/>
              <a:gdLst/>
              <a:ahLst/>
              <a:cxnLst/>
              <a:rect l="l" t="t" r="r" b="b"/>
              <a:pathLst>
                <a:path w="4390403" h="309045">
                  <a:moveTo>
                    <a:pt x="0" y="0"/>
                  </a:moveTo>
                  <a:lnTo>
                    <a:pt x="4390403" y="0"/>
                  </a:lnTo>
                  <a:lnTo>
                    <a:pt x="4390403" y="309045"/>
                  </a:lnTo>
                  <a:lnTo>
                    <a:pt x="0" y="309045"/>
                  </a:lnTo>
                  <a:close/>
                </a:path>
              </a:pathLst>
            </a:custGeom>
            <a:solidFill>
              <a:srgbClr val="002E5D"/>
            </a:solidFill>
          </p:spPr>
        </p:sp>
      </p:grpSp>
      <p:grpSp>
        <p:nvGrpSpPr>
          <p:cNvPr id="10" name="Group 10">
            <a:extLst>
              <a:ext uri="{FF2B5EF4-FFF2-40B4-BE49-F238E27FC236}">
                <a16:creationId xmlns:a16="http://schemas.microsoft.com/office/drawing/2014/main" id="{C512AB1D-4B4C-462F-9BA5-8B7B4F50D5B2}"/>
              </a:ext>
            </a:extLst>
          </p:cNvPr>
          <p:cNvGrpSpPr/>
          <p:nvPr userDrawn="1"/>
        </p:nvGrpSpPr>
        <p:grpSpPr>
          <a:xfrm>
            <a:off x="6751153" y="1627108"/>
            <a:ext cx="1597607" cy="1597607"/>
            <a:chOff x="0" y="0"/>
            <a:chExt cx="6350000" cy="6350000"/>
          </a:xfrm>
        </p:grpSpPr>
        <p:sp>
          <p:nvSpPr>
            <p:cNvPr id="11" name="Freeform 11">
              <a:extLst>
                <a:ext uri="{FF2B5EF4-FFF2-40B4-BE49-F238E27FC236}">
                  <a16:creationId xmlns:a16="http://schemas.microsoft.com/office/drawing/2014/main" id="{6B18468B-F50D-4780-93FE-1DFB2CCD915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095B8"/>
            </a:solidFill>
          </p:spPr>
        </p:sp>
      </p:grpSp>
      <p:pic>
        <p:nvPicPr>
          <p:cNvPr id="12" name="Picture 12">
            <a:extLst>
              <a:ext uri="{FF2B5EF4-FFF2-40B4-BE49-F238E27FC236}">
                <a16:creationId xmlns:a16="http://schemas.microsoft.com/office/drawing/2014/main" id="{6C840CE3-332E-4EC6-B1FF-EF445FF1FDDB}"/>
              </a:ext>
            </a:extLst>
          </p:cNvPr>
          <p:cNvPicPr>
            <a:picLocks noChangeAspect="1"/>
          </p:cNvPicPr>
          <p:nvPr userDrawn="1"/>
        </p:nvPicPr>
        <p:blipFill>
          <a:blip r:embed="rId4"/>
          <a:srcRect/>
          <a:stretch>
            <a:fillRect/>
          </a:stretch>
        </p:blipFill>
        <p:spPr>
          <a:xfrm>
            <a:off x="7062383" y="2055301"/>
            <a:ext cx="975148" cy="741112"/>
          </a:xfrm>
          <a:prstGeom prst="rect">
            <a:avLst/>
          </a:prstGeom>
        </p:spPr>
      </p:pic>
      <p:sp>
        <p:nvSpPr>
          <p:cNvPr id="15" name="TextBox 7">
            <a:extLst>
              <a:ext uri="{FF2B5EF4-FFF2-40B4-BE49-F238E27FC236}">
                <a16:creationId xmlns:a16="http://schemas.microsoft.com/office/drawing/2014/main" id="{CE32B0C4-670D-47CA-9967-9DFBEF464B04}"/>
              </a:ext>
            </a:extLst>
          </p:cNvPr>
          <p:cNvSpPr txBox="1"/>
          <p:nvPr userDrawn="1"/>
        </p:nvSpPr>
        <p:spPr>
          <a:xfrm>
            <a:off x="8859364" y="2177180"/>
            <a:ext cx="7755442" cy="534185"/>
          </a:xfrm>
          <a:prstGeom prst="rect">
            <a:avLst/>
          </a:prstGeom>
        </p:spPr>
        <p:txBody>
          <a:bodyPr lIns="0" tIns="0" rIns="0" bIns="0" rtlCol="0" anchor="t">
            <a:spAutoFit/>
          </a:bodyPr>
          <a:lstStyle/>
          <a:p>
            <a:pPr>
              <a:lnSpc>
                <a:spcPts val="4479"/>
              </a:lnSpc>
              <a:spcBef>
                <a:spcPct val="0"/>
              </a:spcBef>
            </a:pPr>
            <a:r>
              <a:rPr lang="en-US" sz="3199" dirty="0">
                <a:solidFill>
                  <a:srgbClr val="FFFFFF"/>
                </a:solidFill>
                <a:latin typeface="Montserrat" panose="00000500000000000000" pitchFamily="2" charset="0"/>
              </a:rPr>
              <a:t>Add a quote here....</a:t>
            </a:r>
          </a:p>
        </p:txBody>
      </p:sp>
      <p:sp>
        <p:nvSpPr>
          <p:cNvPr id="16" name="TextBox 6">
            <a:extLst>
              <a:ext uri="{FF2B5EF4-FFF2-40B4-BE49-F238E27FC236}">
                <a16:creationId xmlns:a16="http://schemas.microsoft.com/office/drawing/2014/main" id="{1C25EE5F-A510-45DD-8C0D-89D177EB77E7}"/>
              </a:ext>
            </a:extLst>
          </p:cNvPr>
          <p:cNvSpPr txBox="1"/>
          <p:nvPr userDrawn="1"/>
        </p:nvSpPr>
        <p:spPr>
          <a:xfrm>
            <a:off x="8610600" y="5939664"/>
            <a:ext cx="6831667" cy="833372"/>
          </a:xfrm>
          <a:prstGeom prst="rect">
            <a:avLst/>
          </a:prstGeom>
        </p:spPr>
        <p:txBody>
          <a:bodyPr lIns="0" tIns="0" rIns="0" bIns="0" rtlCol="0" anchor="t">
            <a:spAutoFit/>
          </a:bodyPr>
          <a:lstStyle/>
          <a:p>
            <a:pPr>
              <a:lnSpc>
                <a:spcPts val="3360"/>
              </a:lnSpc>
              <a:spcBef>
                <a:spcPct val="0"/>
              </a:spcBef>
            </a:pPr>
            <a:r>
              <a:rPr lang="en-US" sz="2400" dirty="0">
                <a:solidFill>
                  <a:srgbClr val="FFFFFF"/>
                </a:solidFill>
                <a:latin typeface="Montserrat Light"/>
              </a:rPr>
              <a:t>- Name, Title</a:t>
            </a:r>
          </a:p>
          <a:p>
            <a:pPr>
              <a:lnSpc>
                <a:spcPts val="3359"/>
              </a:lnSpc>
              <a:spcBef>
                <a:spcPct val="0"/>
              </a:spcBef>
            </a:pPr>
            <a:r>
              <a:rPr lang="en-US" sz="2400" dirty="0">
                <a:solidFill>
                  <a:srgbClr val="FFFFFF"/>
                </a:solidFill>
                <a:latin typeface="Montserrat Light"/>
              </a:rPr>
              <a:t>Organization</a:t>
            </a:r>
          </a:p>
        </p:txBody>
      </p:sp>
    </p:spTree>
    <p:extLst>
      <p:ext uri="{BB962C8B-B14F-4D97-AF65-F5344CB8AC3E}">
        <p14:creationId xmlns:p14="http://schemas.microsoft.com/office/powerpoint/2010/main" val="1232086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AF73C-C9C0-4B91-884E-E7882775112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F8A4B9-7333-413B-8C63-30F598301B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46A4CB-E032-4D81-8281-63B5AD666708}"/>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2/19/2021</a:t>
            </a:fld>
            <a:endParaRPr lang="en-US"/>
          </a:p>
        </p:txBody>
      </p:sp>
      <p:sp>
        <p:nvSpPr>
          <p:cNvPr id="5" name="Footer Placeholder 4">
            <a:extLst>
              <a:ext uri="{FF2B5EF4-FFF2-40B4-BE49-F238E27FC236}">
                <a16:creationId xmlns:a16="http://schemas.microsoft.com/office/drawing/2014/main" id="{1F4FB286-9A4C-4A92-97B5-43A773F619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5A5EFB-508E-494E-9CF2-3F296CB68E9C}"/>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pic>
        <p:nvPicPr>
          <p:cNvPr id="7" name="Picture 6" descr="A picture containing outdoor, building, park, person&#10;&#10;Description automatically generated">
            <a:extLst>
              <a:ext uri="{FF2B5EF4-FFF2-40B4-BE49-F238E27FC236}">
                <a16:creationId xmlns:a16="http://schemas.microsoft.com/office/drawing/2014/main" id="{3E18A8FE-0104-4FD3-A486-4F2C051A0B09}"/>
              </a:ext>
            </a:extLst>
          </p:cNvPr>
          <p:cNvPicPr>
            <a:picLocks noChangeAspect="1"/>
          </p:cNvPicPr>
          <p:nvPr userDrawn="1"/>
        </p:nvPicPr>
        <p:blipFill>
          <a:blip r:embed="rId2"/>
          <a:stretch>
            <a:fillRect/>
          </a:stretch>
        </p:blipFill>
        <p:spPr>
          <a:xfrm>
            <a:off x="-48695" y="-1172984"/>
            <a:ext cx="12733064" cy="9203968"/>
          </a:xfrm>
          <a:prstGeom prst="rect">
            <a:avLst/>
          </a:prstGeom>
        </p:spPr>
      </p:pic>
      <p:sp>
        <p:nvSpPr>
          <p:cNvPr id="8" name="Title Placeholder 1">
            <a:extLst>
              <a:ext uri="{FF2B5EF4-FFF2-40B4-BE49-F238E27FC236}">
                <a16:creationId xmlns:a16="http://schemas.microsoft.com/office/drawing/2014/main" id="{D07CF397-26E2-4478-A93E-B74AC653A0AA}"/>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16AC38A7-E7C2-4C6D-93E5-25315B9C1F76}"/>
              </a:ext>
            </a:extLst>
          </p:cNvPr>
          <p:cNvSpPr>
            <a:spLocks noGrp="1"/>
          </p:cNvSpPr>
          <p:nvPr>
            <p:ph idx="13"/>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FB6B5FE4-6667-4652-AFAF-A77774E0015B}"/>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5A69D-791A-48E1-9CBD-455F580BF821}" type="datetimeFigureOut">
              <a:rPr lang="en-US" smtClean="0"/>
              <a:pPr/>
              <a:t>2/19/2021</a:t>
            </a:fld>
            <a:endParaRPr lang="en-US"/>
          </a:p>
        </p:txBody>
      </p:sp>
      <p:sp>
        <p:nvSpPr>
          <p:cNvPr id="11" name="Slide Number Placeholder 5">
            <a:extLst>
              <a:ext uri="{FF2B5EF4-FFF2-40B4-BE49-F238E27FC236}">
                <a16:creationId xmlns:a16="http://schemas.microsoft.com/office/drawing/2014/main" id="{43CB8A32-5EC3-48D0-804B-7F2523DEBE7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FFD2A0-8B75-49E7-BC0E-2A2B76D08E26}" type="slidenum">
              <a:rPr lang="en-US" smtClean="0"/>
              <a:pPr/>
              <a:t>‹#›</a:t>
            </a:fld>
            <a:endParaRPr lang="en-US"/>
          </a:p>
        </p:txBody>
      </p:sp>
      <p:pic>
        <p:nvPicPr>
          <p:cNvPr id="12" name="Picture 2">
            <a:extLst>
              <a:ext uri="{FF2B5EF4-FFF2-40B4-BE49-F238E27FC236}">
                <a16:creationId xmlns:a16="http://schemas.microsoft.com/office/drawing/2014/main" id="{57DA7E20-9636-412F-AAB1-79FF0DEF697D}"/>
              </a:ext>
            </a:extLst>
          </p:cNvPr>
          <p:cNvPicPr>
            <a:picLocks noChangeAspect="1"/>
          </p:cNvPicPr>
          <p:nvPr userDrawn="1"/>
        </p:nvPicPr>
        <p:blipFill>
          <a:blip r:embed="rId3"/>
          <a:srcRect/>
          <a:stretch>
            <a:fillRect/>
          </a:stretch>
        </p:blipFill>
        <p:spPr>
          <a:xfrm>
            <a:off x="3393831" y="1825625"/>
            <a:ext cx="9519138" cy="7329736"/>
          </a:xfrm>
          <a:prstGeom prst="rect">
            <a:avLst/>
          </a:prstGeom>
        </p:spPr>
      </p:pic>
      <p:pic>
        <p:nvPicPr>
          <p:cNvPr id="13" name="Picture 3">
            <a:extLst>
              <a:ext uri="{FF2B5EF4-FFF2-40B4-BE49-F238E27FC236}">
                <a16:creationId xmlns:a16="http://schemas.microsoft.com/office/drawing/2014/main" id="{2D6479ED-3D27-4330-B861-15367F96F31D}"/>
              </a:ext>
            </a:extLst>
          </p:cNvPr>
          <p:cNvPicPr>
            <a:picLocks noChangeAspect="1"/>
          </p:cNvPicPr>
          <p:nvPr userDrawn="1"/>
        </p:nvPicPr>
        <p:blipFill>
          <a:blip r:embed="rId4"/>
          <a:srcRect/>
          <a:stretch>
            <a:fillRect/>
          </a:stretch>
        </p:blipFill>
        <p:spPr>
          <a:xfrm>
            <a:off x="8481645" y="5349875"/>
            <a:ext cx="3451631" cy="893109"/>
          </a:xfrm>
          <a:prstGeom prst="rect">
            <a:avLst/>
          </a:prstGeom>
        </p:spPr>
      </p:pic>
      <p:sp>
        <p:nvSpPr>
          <p:cNvPr id="14" name="TextBox 4">
            <a:extLst>
              <a:ext uri="{FF2B5EF4-FFF2-40B4-BE49-F238E27FC236}">
                <a16:creationId xmlns:a16="http://schemas.microsoft.com/office/drawing/2014/main" id="{87DC4A73-63CE-4EEB-B8CB-E7D73C2FC591}"/>
              </a:ext>
            </a:extLst>
          </p:cNvPr>
          <p:cNvSpPr txBox="1"/>
          <p:nvPr userDrawn="1"/>
        </p:nvSpPr>
        <p:spPr>
          <a:xfrm>
            <a:off x="8100837" y="4283214"/>
            <a:ext cx="3918247" cy="713465"/>
          </a:xfrm>
          <a:prstGeom prst="rect">
            <a:avLst/>
          </a:prstGeom>
        </p:spPr>
        <p:txBody>
          <a:bodyPr wrap="square" lIns="0" tIns="0" rIns="0" bIns="0" rtlCol="0" anchor="t">
            <a:spAutoFit/>
          </a:bodyPr>
          <a:lstStyle/>
          <a:p>
            <a:pPr>
              <a:lnSpc>
                <a:spcPts val="6124"/>
              </a:lnSpc>
              <a:spcBef>
                <a:spcPct val="0"/>
              </a:spcBef>
            </a:pPr>
            <a:r>
              <a:rPr lang="en-US" sz="4000" b="1" dirty="0">
                <a:solidFill>
                  <a:srgbClr val="FFFFFF"/>
                </a:solidFill>
                <a:latin typeface="Montserrat" panose="00000500000000000000" pitchFamily="2" charset="0"/>
              </a:rPr>
              <a:t>By Name</a:t>
            </a:r>
            <a:r>
              <a:rPr lang="en-US" sz="4000" dirty="0">
                <a:solidFill>
                  <a:srgbClr val="FFFFFF"/>
                </a:solidFill>
                <a:latin typeface="Montserrat" panose="00000500000000000000" pitchFamily="2" charset="0"/>
              </a:rPr>
              <a:t>, Title</a:t>
            </a:r>
          </a:p>
        </p:txBody>
      </p:sp>
    </p:spTree>
    <p:extLst>
      <p:ext uri="{BB962C8B-B14F-4D97-AF65-F5344CB8AC3E}">
        <p14:creationId xmlns:p14="http://schemas.microsoft.com/office/powerpoint/2010/main" val="644610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B9B4C-709F-4E5F-9775-7AB1F2813C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4" name="Picture 3" descr="Logo, company name&#10;&#10;Description automatically generated">
            <a:extLst>
              <a:ext uri="{FF2B5EF4-FFF2-40B4-BE49-F238E27FC236}">
                <a16:creationId xmlns:a16="http://schemas.microsoft.com/office/drawing/2014/main" id="{82DB9244-E57E-41A7-B6DF-D76FA45166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7AB26ED-D0AE-4FAA-A7DA-BD129EE6B866}"/>
              </a:ext>
            </a:extLst>
          </p:cNvPr>
          <p:cNvSpPr txBox="1"/>
          <p:nvPr userDrawn="1"/>
        </p:nvSpPr>
        <p:spPr>
          <a:xfrm>
            <a:off x="838200" y="612002"/>
            <a:ext cx="11539557" cy="1555619"/>
          </a:xfrm>
          <a:prstGeom prst="rect">
            <a:avLst/>
          </a:prstGeom>
        </p:spPr>
        <p:txBody>
          <a:bodyPr lIns="0" tIns="0" rIns="0" bIns="0" rtlCol="0" anchor="t">
            <a:spAutoFit/>
          </a:bodyPr>
          <a:lstStyle/>
          <a:p>
            <a:pPr>
              <a:lnSpc>
                <a:spcPts val="13955"/>
              </a:lnSpc>
              <a:spcBef>
                <a:spcPct val="0"/>
              </a:spcBef>
            </a:pPr>
            <a:r>
              <a:rPr lang="en-US" sz="6600" dirty="0">
                <a:solidFill>
                  <a:srgbClr val="FFFFFF"/>
                </a:solidFill>
                <a:latin typeface="Montserrat Black" panose="00000A00000000000000" pitchFamily="2" charset="0"/>
              </a:rPr>
              <a:t>Title or Headline</a:t>
            </a:r>
          </a:p>
        </p:txBody>
      </p:sp>
      <p:sp>
        <p:nvSpPr>
          <p:cNvPr id="6" name="TextBox 5">
            <a:extLst>
              <a:ext uri="{FF2B5EF4-FFF2-40B4-BE49-F238E27FC236}">
                <a16:creationId xmlns:a16="http://schemas.microsoft.com/office/drawing/2014/main" id="{D746EA4A-558D-4BAC-8A04-94BC4E62D4F0}"/>
              </a:ext>
            </a:extLst>
          </p:cNvPr>
          <p:cNvSpPr txBox="1"/>
          <p:nvPr userDrawn="1"/>
        </p:nvSpPr>
        <p:spPr>
          <a:xfrm>
            <a:off x="838200" y="2414498"/>
            <a:ext cx="4879839" cy="820481"/>
          </a:xfrm>
          <a:prstGeom prst="rect">
            <a:avLst/>
          </a:prstGeom>
        </p:spPr>
        <p:txBody>
          <a:bodyPr lIns="0" tIns="0" rIns="0" bIns="0" rtlCol="0" anchor="t">
            <a:spAutoFit/>
          </a:bodyPr>
          <a:lstStyle/>
          <a:p>
            <a:pPr>
              <a:lnSpc>
                <a:spcPts val="6931"/>
              </a:lnSpc>
              <a:spcBef>
                <a:spcPct val="0"/>
              </a:spcBef>
            </a:pPr>
            <a:r>
              <a:rPr lang="en-US" sz="4000" dirty="0">
                <a:solidFill>
                  <a:srgbClr val="FFFFFF"/>
                </a:solidFill>
                <a:latin typeface="Montserrat" panose="00000500000000000000" pitchFamily="2" charset="0"/>
              </a:rPr>
              <a:t>By Name, Title</a:t>
            </a:r>
          </a:p>
        </p:txBody>
      </p:sp>
      <p:pic>
        <p:nvPicPr>
          <p:cNvPr id="7" name="Picture 8">
            <a:extLst>
              <a:ext uri="{FF2B5EF4-FFF2-40B4-BE49-F238E27FC236}">
                <a16:creationId xmlns:a16="http://schemas.microsoft.com/office/drawing/2014/main" id="{3F88D691-FBB8-4D01-A354-3EC75C74AA78}"/>
              </a:ext>
            </a:extLst>
          </p:cNvPr>
          <p:cNvPicPr>
            <a:picLocks noChangeAspect="1"/>
          </p:cNvPicPr>
          <p:nvPr userDrawn="1"/>
        </p:nvPicPr>
        <p:blipFill>
          <a:blip r:embed="rId3"/>
          <a:srcRect/>
          <a:stretch>
            <a:fillRect/>
          </a:stretch>
        </p:blipFill>
        <p:spPr>
          <a:xfrm>
            <a:off x="838200" y="4334083"/>
            <a:ext cx="3561081" cy="921430"/>
          </a:xfrm>
          <a:prstGeom prst="rect">
            <a:avLst/>
          </a:prstGeom>
        </p:spPr>
      </p:pic>
      <p:grpSp>
        <p:nvGrpSpPr>
          <p:cNvPr id="8" name="Group 4">
            <a:extLst>
              <a:ext uri="{FF2B5EF4-FFF2-40B4-BE49-F238E27FC236}">
                <a16:creationId xmlns:a16="http://schemas.microsoft.com/office/drawing/2014/main" id="{E7A4ED47-EBD1-479E-A6B9-BB7B3F2C5FB4}"/>
              </a:ext>
            </a:extLst>
          </p:cNvPr>
          <p:cNvGrpSpPr>
            <a:grpSpLocks noChangeAspect="1"/>
          </p:cNvGrpSpPr>
          <p:nvPr userDrawn="1"/>
        </p:nvGrpSpPr>
        <p:grpSpPr>
          <a:xfrm>
            <a:off x="8352138" y="3487092"/>
            <a:ext cx="4809696" cy="4809677"/>
            <a:chOff x="0" y="0"/>
            <a:chExt cx="6350000" cy="6349975"/>
          </a:xfrm>
        </p:grpSpPr>
        <p:sp>
          <p:nvSpPr>
            <p:cNvPr id="9" name="Freeform 5">
              <a:extLst>
                <a:ext uri="{FF2B5EF4-FFF2-40B4-BE49-F238E27FC236}">
                  <a16:creationId xmlns:a16="http://schemas.microsoft.com/office/drawing/2014/main" id="{A5993A9C-9260-4810-92C6-9AE4FCF655D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3271" r="-11728"/>
              </a:stretch>
            </a:blipFill>
          </p:spPr>
        </p:sp>
      </p:grpSp>
    </p:spTree>
    <p:extLst>
      <p:ext uri="{BB962C8B-B14F-4D97-AF65-F5344CB8AC3E}">
        <p14:creationId xmlns:p14="http://schemas.microsoft.com/office/powerpoint/2010/main" val="128773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B8C044-262E-3F49-87BD-E15B66856513}"/>
              </a:ext>
            </a:extLst>
          </p:cNvPr>
          <p:cNvSpPr>
            <a:spLocks noGrp="1"/>
          </p:cNvSpPr>
          <p:nvPr>
            <p:ph type="subTitle" idx="1"/>
          </p:nvPr>
        </p:nvSpPr>
        <p:spPr>
          <a:xfrm>
            <a:off x="1758462" y="4435729"/>
            <a:ext cx="6147661" cy="1078453"/>
          </a:xfrm>
          <a:prstGeom prst="rect">
            <a:avLst/>
          </a:prstGeom>
        </p:spPr>
        <p:txBody>
          <a:bodyPr/>
          <a:lstStyle>
            <a:lvl1pPr marL="0" indent="0" algn="l">
              <a:buNone/>
              <a:defRPr sz="1600" b="1">
                <a:solidFill>
                  <a:schemeClr val="tx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itle 1">
            <a:extLst>
              <a:ext uri="{FF2B5EF4-FFF2-40B4-BE49-F238E27FC236}">
                <a16:creationId xmlns:a16="http://schemas.microsoft.com/office/drawing/2014/main" id="{152EC63B-06A6-694D-9CCD-E6F50D1EC2EB}"/>
              </a:ext>
            </a:extLst>
          </p:cNvPr>
          <p:cNvSpPr>
            <a:spLocks noGrp="1"/>
          </p:cNvSpPr>
          <p:nvPr>
            <p:ph type="title"/>
          </p:nvPr>
        </p:nvSpPr>
        <p:spPr>
          <a:xfrm>
            <a:off x="1758462" y="970241"/>
            <a:ext cx="9394447" cy="2424123"/>
          </a:xfrm>
        </p:spPr>
        <p:txBody>
          <a:bodyPr>
            <a:normAutofit/>
          </a:bodyPr>
          <a:lstStyle>
            <a:lvl1pPr>
              <a:defRPr sz="5200" baseline="0">
                <a:solidFill>
                  <a:schemeClr val="bg1"/>
                </a:solidFill>
                <a:latin typeface="Montserrat Black" panose="00000A00000000000000" pitchFamily="2" charset="0"/>
              </a:defRPr>
            </a:lvl1pPr>
          </a:lstStyle>
          <a:p>
            <a:r>
              <a:rPr lang="en-US"/>
              <a:t>Click to edit Master title style</a:t>
            </a:r>
            <a:endParaRPr lang="en-US" dirty="0"/>
          </a:p>
        </p:txBody>
      </p:sp>
      <p:pic>
        <p:nvPicPr>
          <p:cNvPr id="5" name="Picture 4" descr="Logo, company name&#10;&#10;Description automatically generated">
            <a:extLst>
              <a:ext uri="{FF2B5EF4-FFF2-40B4-BE49-F238E27FC236}">
                <a16:creationId xmlns:a16="http://schemas.microsoft.com/office/drawing/2014/main" id="{E98BB602-B7B8-4628-B789-5F3DB9C87CA5}"/>
              </a:ext>
            </a:extLst>
          </p:cNvPr>
          <p:cNvPicPr>
            <a:picLocks noChangeAspect="1"/>
          </p:cNvPicPr>
          <p:nvPr userDrawn="1"/>
        </p:nvPicPr>
        <p:blipFill>
          <a:blip r:embed="rId3"/>
          <a:stretch>
            <a:fillRect/>
          </a:stretch>
        </p:blipFill>
        <p:spPr>
          <a:xfrm>
            <a:off x="9037673" y="5530131"/>
            <a:ext cx="2653143" cy="686203"/>
          </a:xfrm>
          <a:prstGeom prst="rect">
            <a:avLst/>
          </a:prstGeom>
        </p:spPr>
      </p:pic>
      <p:sp>
        <p:nvSpPr>
          <p:cNvPr id="9" name="Picture Placeholder 7">
            <a:extLst>
              <a:ext uri="{FF2B5EF4-FFF2-40B4-BE49-F238E27FC236}">
                <a16:creationId xmlns:a16="http://schemas.microsoft.com/office/drawing/2014/main" id="{E9EAD0B0-9B22-4EE5-AD40-05FFC4488806}"/>
              </a:ext>
            </a:extLst>
          </p:cNvPr>
          <p:cNvSpPr>
            <a:spLocks noGrp="1"/>
          </p:cNvSpPr>
          <p:nvPr>
            <p:ph type="pic" sz="quarter" idx="11"/>
          </p:nvPr>
        </p:nvSpPr>
        <p:spPr>
          <a:xfrm>
            <a:off x="-1623779" y="523783"/>
            <a:ext cx="3382241" cy="3657600"/>
          </a:xfrm>
          <a:prstGeom prst="ellipse">
            <a:avLst/>
          </a:prstGeom>
          <a:solidFill>
            <a:srgbClr val="19305A"/>
          </a:solidFill>
        </p:spPr>
        <p:txBody>
          <a:bodyPr/>
          <a:lstStyle>
            <a:lvl1pPr algn="ctr">
              <a:defRPr sz="1800"/>
            </a:lvl1pPr>
          </a:lstStyle>
          <a:p>
            <a:r>
              <a:rPr lang="en-US"/>
              <a:t>Click icon to add picture</a:t>
            </a:r>
          </a:p>
        </p:txBody>
      </p:sp>
    </p:spTree>
    <p:extLst>
      <p:ext uri="{BB962C8B-B14F-4D97-AF65-F5344CB8AC3E}">
        <p14:creationId xmlns:p14="http://schemas.microsoft.com/office/powerpoint/2010/main" val="1854216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306C9E-1717-4D1A-9A68-A61972C84A6A}"/>
              </a:ext>
            </a:extLst>
          </p:cNvPr>
          <p:cNvGrpSpPr>
            <a:grpSpLocks noChangeAspect="1"/>
          </p:cNvGrpSpPr>
          <p:nvPr userDrawn="1"/>
        </p:nvGrpSpPr>
        <p:grpSpPr>
          <a:xfrm>
            <a:off x="7348721" y="-845636"/>
            <a:ext cx="8295634" cy="8295601"/>
            <a:chOff x="0" y="0"/>
            <a:chExt cx="6350000" cy="6349975"/>
          </a:xfrm>
        </p:grpSpPr>
        <p:sp>
          <p:nvSpPr>
            <p:cNvPr id="4" name="Freeform 3">
              <a:extLst>
                <a:ext uri="{FF2B5EF4-FFF2-40B4-BE49-F238E27FC236}">
                  <a16:creationId xmlns:a16="http://schemas.microsoft.com/office/drawing/2014/main" id="{479274FE-90A2-4317-A80F-AA474115D98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r="-16666"/>
              </a:stretch>
            </a:blipFill>
          </p:spPr>
        </p:sp>
      </p:grpSp>
      <p:pic>
        <p:nvPicPr>
          <p:cNvPr id="5" name="Picture 4">
            <a:extLst>
              <a:ext uri="{FF2B5EF4-FFF2-40B4-BE49-F238E27FC236}">
                <a16:creationId xmlns:a16="http://schemas.microsoft.com/office/drawing/2014/main" id="{548CD4A3-D076-44F7-8E31-530B25DB997C}"/>
              </a:ext>
            </a:extLst>
          </p:cNvPr>
          <p:cNvPicPr>
            <a:picLocks noChangeAspect="1"/>
          </p:cNvPicPr>
          <p:nvPr userDrawn="1"/>
        </p:nvPicPr>
        <p:blipFill>
          <a:blip r:embed="rId3">
            <a:alphaModFix amt="25000"/>
          </a:blip>
          <a:srcRect l="10290" t="9775" r="7657" b="8173"/>
          <a:stretch>
            <a:fillRect/>
          </a:stretch>
        </p:blipFill>
        <p:spPr>
          <a:xfrm>
            <a:off x="121280" y="-186096"/>
            <a:ext cx="7033066" cy="7033066"/>
          </a:xfrm>
          <a:prstGeom prst="rect">
            <a:avLst/>
          </a:prstGeom>
        </p:spPr>
      </p:pic>
      <p:grpSp>
        <p:nvGrpSpPr>
          <p:cNvPr id="6" name="Group 5">
            <a:extLst>
              <a:ext uri="{FF2B5EF4-FFF2-40B4-BE49-F238E27FC236}">
                <a16:creationId xmlns:a16="http://schemas.microsoft.com/office/drawing/2014/main" id="{9C1D4926-99DA-4178-B58C-E9AC12372ACB}"/>
              </a:ext>
            </a:extLst>
          </p:cNvPr>
          <p:cNvGrpSpPr/>
          <p:nvPr userDrawn="1"/>
        </p:nvGrpSpPr>
        <p:grpSpPr>
          <a:xfrm>
            <a:off x="10216488" y="-789870"/>
            <a:ext cx="8368778" cy="8368778"/>
            <a:chOff x="0" y="0"/>
            <a:chExt cx="6350000" cy="6350000"/>
          </a:xfrm>
        </p:grpSpPr>
        <p:sp>
          <p:nvSpPr>
            <p:cNvPr id="7" name="Freeform 6">
              <a:extLst>
                <a:ext uri="{FF2B5EF4-FFF2-40B4-BE49-F238E27FC236}">
                  <a16:creationId xmlns:a16="http://schemas.microsoft.com/office/drawing/2014/main" id="{313FBD28-974F-448D-BC8F-7BDC712D580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9CDE">
                <a:alpha val="15686"/>
              </a:srgbClr>
            </a:solidFill>
          </p:spPr>
        </p:sp>
      </p:grpSp>
      <p:grpSp>
        <p:nvGrpSpPr>
          <p:cNvPr id="8" name="Group 7">
            <a:extLst>
              <a:ext uri="{FF2B5EF4-FFF2-40B4-BE49-F238E27FC236}">
                <a16:creationId xmlns:a16="http://schemas.microsoft.com/office/drawing/2014/main" id="{3BFC3A18-FF9C-4308-AFC9-1F51C2917CC7}"/>
              </a:ext>
            </a:extLst>
          </p:cNvPr>
          <p:cNvGrpSpPr/>
          <p:nvPr userDrawn="1"/>
        </p:nvGrpSpPr>
        <p:grpSpPr>
          <a:xfrm>
            <a:off x="9614422" y="397817"/>
            <a:ext cx="8368778" cy="8368778"/>
            <a:chOff x="0" y="0"/>
            <a:chExt cx="6350000" cy="6350000"/>
          </a:xfrm>
        </p:grpSpPr>
        <p:sp>
          <p:nvSpPr>
            <p:cNvPr id="9" name="Freeform 8">
              <a:extLst>
                <a:ext uri="{FF2B5EF4-FFF2-40B4-BE49-F238E27FC236}">
                  <a16:creationId xmlns:a16="http://schemas.microsoft.com/office/drawing/2014/main" id="{3290456C-B870-45B0-8274-36AE68FA083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9CDE">
                <a:alpha val="15686"/>
              </a:srgbClr>
            </a:solidFill>
          </p:spPr>
        </p:sp>
      </p:grpSp>
      <p:sp>
        <p:nvSpPr>
          <p:cNvPr id="10" name="AutoShape 9">
            <a:extLst>
              <a:ext uri="{FF2B5EF4-FFF2-40B4-BE49-F238E27FC236}">
                <a16:creationId xmlns:a16="http://schemas.microsoft.com/office/drawing/2014/main" id="{66387616-4F4D-4136-8E6A-100374213699}"/>
              </a:ext>
            </a:extLst>
          </p:cNvPr>
          <p:cNvSpPr/>
          <p:nvPr userDrawn="1"/>
        </p:nvSpPr>
        <p:spPr>
          <a:xfrm>
            <a:off x="0" y="5716782"/>
            <a:ext cx="12942277" cy="1150075"/>
          </a:xfrm>
          <a:prstGeom prst="rect">
            <a:avLst/>
          </a:prstGeom>
          <a:solidFill>
            <a:srgbClr val="1E3160"/>
          </a:solidFill>
        </p:spPr>
      </p:sp>
      <p:pic>
        <p:nvPicPr>
          <p:cNvPr id="11" name="Picture 10">
            <a:extLst>
              <a:ext uri="{FF2B5EF4-FFF2-40B4-BE49-F238E27FC236}">
                <a16:creationId xmlns:a16="http://schemas.microsoft.com/office/drawing/2014/main" id="{06C3F00E-1CB2-44FF-AE4A-6BB672C608B6}"/>
              </a:ext>
            </a:extLst>
          </p:cNvPr>
          <p:cNvPicPr>
            <a:picLocks noChangeAspect="1"/>
          </p:cNvPicPr>
          <p:nvPr userDrawn="1"/>
        </p:nvPicPr>
        <p:blipFill>
          <a:blip r:embed="rId4"/>
          <a:srcRect/>
          <a:stretch>
            <a:fillRect/>
          </a:stretch>
        </p:blipFill>
        <p:spPr>
          <a:xfrm>
            <a:off x="1323350" y="2603998"/>
            <a:ext cx="4459655" cy="1153936"/>
          </a:xfrm>
          <a:prstGeom prst="rect">
            <a:avLst/>
          </a:prstGeom>
        </p:spPr>
      </p:pic>
      <p:sp>
        <p:nvSpPr>
          <p:cNvPr id="12" name="TextBox 11">
            <a:extLst>
              <a:ext uri="{FF2B5EF4-FFF2-40B4-BE49-F238E27FC236}">
                <a16:creationId xmlns:a16="http://schemas.microsoft.com/office/drawing/2014/main" id="{A62DA0B5-56BB-4E4A-8FC1-E30136AE4064}"/>
              </a:ext>
            </a:extLst>
          </p:cNvPr>
          <p:cNvSpPr txBox="1"/>
          <p:nvPr userDrawn="1"/>
        </p:nvSpPr>
        <p:spPr>
          <a:xfrm>
            <a:off x="270937" y="6011882"/>
            <a:ext cx="13766818" cy="681533"/>
          </a:xfrm>
          <a:prstGeom prst="rect">
            <a:avLst/>
          </a:prstGeom>
        </p:spPr>
        <p:txBody>
          <a:bodyPr wrap="square" lIns="0" tIns="0" rIns="0" bIns="0" rtlCol="0" anchor="t">
            <a:spAutoFit/>
          </a:bodyPr>
          <a:lstStyle/>
          <a:p>
            <a:pPr>
              <a:lnSpc>
                <a:spcPts val="5940"/>
              </a:lnSpc>
              <a:spcBef>
                <a:spcPct val="0"/>
              </a:spcBef>
            </a:pPr>
            <a:r>
              <a:rPr lang="en-US" sz="3200" dirty="0">
                <a:solidFill>
                  <a:srgbClr val="FFFFFF"/>
                </a:solidFill>
                <a:latin typeface="Montserrat" panose="00000500000000000000" pitchFamily="2" charset="0"/>
              </a:rPr>
              <a:t>Helping people achieve education and workplace </a:t>
            </a:r>
            <a:r>
              <a:rPr lang="en-US" sz="3200" b="1" dirty="0">
                <a:solidFill>
                  <a:srgbClr val="FFFFFF"/>
                </a:solidFill>
                <a:latin typeface="Montserrat" panose="00000500000000000000" pitchFamily="2" charset="0"/>
              </a:rPr>
              <a:t>success</a:t>
            </a:r>
            <a:r>
              <a:rPr lang="en-US" sz="3200" dirty="0">
                <a:solidFill>
                  <a:srgbClr val="FFFFFF"/>
                </a:solidFill>
                <a:latin typeface="Montserrat" panose="00000500000000000000" pitchFamily="2" charset="0"/>
              </a:rPr>
              <a:t>.</a:t>
            </a:r>
          </a:p>
        </p:txBody>
      </p:sp>
    </p:spTree>
    <p:extLst>
      <p:ext uri="{BB962C8B-B14F-4D97-AF65-F5344CB8AC3E}">
        <p14:creationId xmlns:p14="http://schemas.microsoft.com/office/powerpoint/2010/main" val="839553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DF1F256-482B-4D45-9B80-F4A9D8153206}"/>
              </a:ext>
            </a:extLst>
          </p:cNvPr>
          <p:cNvGrpSpPr>
            <a:grpSpLocks noChangeAspect="1"/>
          </p:cNvGrpSpPr>
          <p:nvPr userDrawn="1"/>
        </p:nvGrpSpPr>
        <p:grpSpPr>
          <a:xfrm>
            <a:off x="4442" y="382081"/>
            <a:ext cx="1720675" cy="1745839"/>
            <a:chOff x="0" y="0"/>
            <a:chExt cx="2952750" cy="2995930"/>
          </a:xfrm>
        </p:grpSpPr>
        <p:sp>
          <p:nvSpPr>
            <p:cNvPr id="3" name="Freeform 3">
              <a:extLst>
                <a:ext uri="{FF2B5EF4-FFF2-40B4-BE49-F238E27FC236}">
                  <a16:creationId xmlns:a16="http://schemas.microsoft.com/office/drawing/2014/main" id="{A5C6FC68-41F1-4B4A-88FC-E7B75CBCA01A}"/>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3"/>
              <a:stretch>
                <a:fillRect l="-13373" t="7" r="-13349" b="74"/>
              </a:stretch>
            </a:blipFill>
          </p:spPr>
        </p:sp>
      </p:grpSp>
      <p:grpSp>
        <p:nvGrpSpPr>
          <p:cNvPr id="6" name="Group 6">
            <a:extLst>
              <a:ext uri="{FF2B5EF4-FFF2-40B4-BE49-F238E27FC236}">
                <a16:creationId xmlns:a16="http://schemas.microsoft.com/office/drawing/2014/main" id="{79CEC39A-B6FD-4981-BCCA-C9BBE5AC02E2}"/>
              </a:ext>
            </a:extLst>
          </p:cNvPr>
          <p:cNvGrpSpPr>
            <a:grpSpLocks noChangeAspect="1"/>
          </p:cNvGrpSpPr>
          <p:nvPr userDrawn="1"/>
        </p:nvGrpSpPr>
        <p:grpSpPr>
          <a:xfrm>
            <a:off x="2532931" y="377423"/>
            <a:ext cx="1720675" cy="1745839"/>
            <a:chOff x="0" y="0"/>
            <a:chExt cx="2952750" cy="2995930"/>
          </a:xfrm>
        </p:grpSpPr>
        <p:sp>
          <p:nvSpPr>
            <p:cNvPr id="7" name="Freeform 7">
              <a:extLst>
                <a:ext uri="{FF2B5EF4-FFF2-40B4-BE49-F238E27FC236}">
                  <a16:creationId xmlns:a16="http://schemas.microsoft.com/office/drawing/2014/main" id="{16AD5208-7E0B-42BC-A327-89920B054A47}"/>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4"/>
              <a:stretch>
                <a:fillRect l="-1538" t="7" r="-1514" b="74"/>
              </a:stretch>
            </a:blipFill>
          </p:spPr>
        </p:sp>
      </p:grpSp>
      <p:grpSp>
        <p:nvGrpSpPr>
          <p:cNvPr id="12" name="Group 12">
            <a:extLst>
              <a:ext uri="{FF2B5EF4-FFF2-40B4-BE49-F238E27FC236}">
                <a16:creationId xmlns:a16="http://schemas.microsoft.com/office/drawing/2014/main" id="{7622527A-6616-45A1-839B-79038279C617}"/>
              </a:ext>
            </a:extLst>
          </p:cNvPr>
          <p:cNvGrpSpPr>
            <a:grpSpLocks noChangeAspect="1"/>
          </p:cNvGrpSpPr>
          <p:nvPr userDrawn="1"/>
        </p:nvGrpSpPr>
        <p:grpSpPr>
          <a:xfrm>
            <a:off x="7589910" y="323202"/>
            <a:ext cx="1720675" cy="1745839"/>
            <a:chOff x="0" y="0"/>
            <a:chExt cx="2952750" cy="2995930"/>
          </a:xfrm>
        </p:grpSpPr>
        <p:sp>
          <p:nvSpPr>
            <p:cNvPr id="13" name="Freeform 13">
              <a:extLst>
                <a:ext uri="{FF2B5EF4-FFF2-40B4-BE49-F238E27FC236}">
                  <a16:creationId xmlns:a16="http://schemas.microsoft.com/office/drawing/2014/main" id="{005339A3-CA0A-4C36-9991-BCA6ABBBEBE5}"/>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5"/>
              <a:stretch>
                <a:fillRect l="-26236" t="7" r="-26212" b="74"/>
              </a:stretch>
            </a:blipFill>
          </p:spPr>
        </p:sp>
      </p:grpSp>
      <p:grpSp>
        <p:nvGrpSpPr>
          <p:cNvPr id="14" name="Group 14">
            <a:extLst>
              <a:ext uri="{FF2B5EF4-FFF2-40B4-BE49-F238E27FC236}">
                <a16:creationId xmlns:a16="http://schemas.microsoft.com/office/drawing/2014/main" id="{D5DBAE86-3BC2-425F-974B-5C9073667359}"/>
              </a:ext>
            </a:extLst>
          </p:cNvPr>
          <p:cNvGrpSpPr>
            <a:grpSpLocks noChangeAspect="1"/>
          </p:cNvGrpSpPr>
          <p:nvPr userDrawn="1"/>
        </p:nvGrpSpPr>
        <p:grpSpPr>
          <a:xfrm>
            <a:off x="5061420" y="320981"/>
            <a:ext cx="1720675" cy="1745839"/>
            <a:chOff x="0" y="0"/>
            <a:chExt cx="2952750" cy="2995930"/>
          </a:xfrm>
        </p:grpSpPr>
        <p:sp>
          <p:nvSpPr>
            <p:cNvPr id="15" name="Freeform 15">
              <a:extLst>
                <a:ext uri="{FF2B5EF4-FFF2-40B4-BE49-F238E27FC236}">
                  <a16:creationId xmlns:a16="http://schemas.microsoft.com/office/drawing/2014/main" id="{CBF76BC1-FA16-41A0-B3E6-F096792CB621}"/>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6"/>
              <a:stretch>
                <a:fillRect l="-17597" t="7" r="-17573" b="74"/>
              </a:stretch>
            </a:blipFill>
          </p:spPr>
        </p:sp>
      </p:grpSp>
      <p:grpSp>
        <p:nvGrpSpPr>
          <p:cNvPr id="18" name="Group 14">
            <a:extLst>
              <a:ext uri="{FF2B5EF4-FFF2-40B4-BE49-F238E27FC236}">
                <a16:creationId xmlns:a16="http://schemas.microsoft.com/office/drawing/2014/main" id="{33EC472B-092E-43D6-8098-7CD14049A06D}"/>
              </a:ext>
            </a:extLst>
          </p:cNvPr>
          <p:cNvGrpSpPr>
            <a:grpSpLocks noChangeAspect="1"/>
          </p:cNvGrpSpPr>
          <p:nvPr userDrawn="1"/>
        </p:nvGrpSpPr>
        <p:grpSpPr>
          <a:xfrm>
            <a:off x="10116918" y="318021"/>
            <a:ext cx="1720675" cy="1745839"/>
            <a:chOff x="0" y="0"/>
            <a:chExt cx="2952750" cy="2995930"/>
          </a:xfrm>
          <a:blipFill dpi="0" rotWithShape="1">
            <a:blip r:embed="rId7">
              <a:extLst>
                <a:ext uri="{28A0092B-C50C-407E-A947-70E740481C1C}">
                  <a14:useLocalDpi xmlns:a14="http://schemas.microsoft.com/office/drawing/2010/main" val="0"/>
                </a:ext>
              </a:extLst>
            </a:blip>
            <a:srcRect/>
            <a:stretch>
              <a:fillRect/>
            </a:stretch>
          </a:blipFill>
        </p:grpSpPr>
        <p:sp>
          <p:nvSpPr>
            <p:cNvPr id="19" name="Freeform 15">
              <a:extLst>
                <a:ext uri="{FF2B5EF4-FFF2-40B4-BE49-F238E27FC236}">
                  <a16:creationId xmlns:a16="http://schemas.microsoft.com/office/drawing/2014/main" id="{F39BE812-D1E4-4C2A-81B9-7D4CA3547E4B}"/>
                </a:ext>
              </a:extLst>
            </p:cNvPr>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grpFill/>
          </p:spPr>
        </p:sp>
      </p:grpSp>
      <p:sp>
        <p:nvSpPr>
          <p:cNvPr id="20" name="TextBox 18">
            <a:extLst>
              <a:ext uri="{FF2B5EF4-FFF2-40B4-BE49-F238E27FC236}">
                <a16:creationId xmlns:a16="http://schemas.microsoft.com/office/drawing/2014/main" id="{326EC082-0636-42BD-AA4E-C811793D331E}"/>
              </a:ext>
            </a:extLst>
          </p:cNvPr>
          <p:cNvSpPr txBox="1"/>
          <p:nvPr userDrawn="1"/>
        </p:nvSpPr>
        <p:spPr>
          <a:xfrm>
            <a:off x="1320339" y="1843228"/>
            <a:ext cx="9825642" cy="1703864"/>
          </a:xfrm>
          <a:prstGeom prst="rect">
            <a:avLst/>
          </a:prstGeom>
        </p:spPr>
        <p:txBody>
          <a:bodyPr lIns="0" tIns="0" rIns="0" bIns="0" rtlCol="0" anchor="t">
            <a:spAutoFit/>
          </a:bodyPr>
          <a:lstStyle/>
          <a:p>
            <a:pPr algn="ctr">
              <a:lnSpc>
                <a:spcPts val="14804"/>
              </a:lnSpc>
              <a:spcBef>
                <a:spcPct val="0"/>
              </a:spcBef>
            </a:pPr>
            <a:r>
              <a:rPr lang="en-US" sz="8000" dirty="0">
                <a:solidFill>
                  <a:srgbClr val="FFFFFF"/>
                </a:solidFill>
                <a:latin typeface="Montserrat Classic"/>
              </a:rPr>
              <a:t>Add a heading</a:t>
            </a:r>
          </a:p>
        </p:txBody>
      </p:sp>
      <p:sp>
        <p:nvSpPr>
          <p:cNvPr id="21" name="TextBox 20">
            <a:extLst>
              <a:ext uri="{FF2B5EF4-FFF2-40B4-BE49-F238E27FC236}">
                <a16:creationId xmlns:a16="http://schemas.microsoft.com/office/drawing/2014/main" id="{1873D60C-3333-4BF4-8CFB-EA00ECA92ECD}"/>
              </a:ext>
            </a:extLst>
          </p:cNvPr>
          <p:cNvSpPr txBox="1"/>
          <p:nvPr userDrawn="1"/>
        </p:nvSpPr>
        <p:spPr>
          <a:xfrm>
            <a:off x="4832282" y="3738829"/>
            <a:ext cx="2756148" cy="405765"/>
          </a:xfrm>
          <a:prstGeom prst="rect">
            <a:avLst/>
          </a:prstGeom>
        </p:spPr>
        <p:txBody>
          <a:bodyPr lIns="0" tIns="0" rIns="0" bIns="0" rtlCol="0" anchor="t">
            <a:spAutoFit/>
          </a:bodyPr>
          <a:lstStyle/>
          <a:p>
            <a:pPr algn="ctr">
              <a:lnSpc>
                <a:spcPts val="3359"/>
              </a:lnSpc>
              <a:spcBef>
                <a:spcPct val="0"/>
              </a:spcBef>
            </a:pPr>
            <a:r>
              <a:rPr lang="en-US" sz="2400" dirty="0">
                <a:solidFill>
                  <a:srgbClr val="FFFFFF"/>
                </a:solidFill>
                <a:latin typeface="Montserrat Light"/>
              </a:rPr>
              <a:t>Add a subheading</a:t>
            </a:r>
          </a:p>
        </p:txBody>
      </p:sp>
      <p:sp>
        <p:nvSpPr>
          <p:cNvPr id="22" name="TextBox 21">
            <a:extLst>
              <a:ext uri="{FF2B5EF4-FFF2-40B4-BE49-F238E27FC236}">
                <a16:creationId xmlns:a16="http://schemas.microsoft.com/office/drawing/2014/main" id="{FBDFDDF0-9379-4433-BB1C-0B127B5CD952}"/>
              </a:ext>
            </a:extLst>
          </p:cNvPr>
          <p:cNvSpPr txBox="1"/>
          <p:nvPr userDrawn="1"/>
        </p:nvSpPr>
        <p:spPr>
          <a:xfrm>
            <a:off x="4782238" y="4857846"/>
            <a:ext cx="3002756" cy="306705"/>
          </a:xfrm>
          <a:prstGeom prst="rect">
            <a:avLst/>
          </a:prstGeom>
        </p:spPr>
        <p:txBody>
          <a:bodyPr lIns="0" tIns="0" rIns="0" bIns="0" rtlCol="0" anchor="t">
            <a:spAutoFit/>
          </a:bodyPr>
          <a:lstStyle/>
          <a:p>
            <a:pPr algn="ctr">
              <a:lnSpc>
                <a:spcPts val="2520"/>
              </a:lnSpc>
              <a:spcBef>
                <a:spcPct val="0"/>
              </a:spcBef>
            </a:pPr>
            <a:r>
              <a:rPr lang="en-US" dirty="0">
                <a:solidFill>
                  <a:srgbClr val="545454"/>
                </a:solidFill>
                <a:latin typeface="Montserrat Light"/>
              </a:rPr>
              <a:t>Add a little bit of body text</a:t>
            </a:r>
          </a:p>
        </p:txBody>
      </p:sp>
    </p:spTree>
    <p:extLst>
      <p:ext uri="{BB962C8B-B14F-4D97-AF65-F5344CB8AC3E}">
        <p14:creationId xmlns:p14="http://schemas.microsoft.com/office/powerpoint/2010/main" val="1513119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6630C-CFF6-44BC-85DF-B234785E2F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11186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841B-C782-4AFE-8558-88E3834C31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05BA29A-3AB7-448D-979D-B4E45203B3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08925-3159-4387-8806-4CC1849ABFCA}"/>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2/19/2021</a:t>
            </a:fld>
            <a:endParaRPr lang="en-US"/>
          </a:p>
        </p:txBody>
      </p:sp>
      <p:sp>
        <p:nvSpPr>
          <p:cNvPr id="5" name="Footer Placeholder 4">
            <a:extLst>
              <a:ext uri="{FF2B5EF4-FFF2-40B4-BE49-F238E27FC236}">
                <a16:creationId xmlns:a16="http://schemas.microsoft.com/office/drawing/2014/main" id="{94BD714E-C311-4142-9A71-5DCCE0295D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70A9DB-3156-48F7-82C9-CB960BFE5354}"/>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spTree>
    <p:extLst>
      <p:ext uri="{BB962C8B-B14F-4D97-AF65-F5344CB8AC3E}">
        <p14:creationId xmlns:p14="http://schemas.microsoft.com/office/powerpoint/2010/main" val="2603953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2054-E19B-443F-8849-41E8D56263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EEF430-976E-4C4E-8925-F6BFCECA7D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DE2002-90E2-4D21-873A-F471E38713BC}"/>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2/19/2021</a:t>
            </a:fld>
            <a:endParaRPr lang="en-US"/>
          </a:p>
        </p:txBody>
      </p:sp>
      <p:sp>
        <p:nvSpPr>
          <p:cNvPr id="5" name="Footer Placeholder 4">
            <a:extLst>
              <a:ext uri="{FF2B5EF4-FFF2-40B4-BE49-F238E27FC236}">
                <a16:creationId xmlns:a16="http://schemas.microsoft.com/office/drawing/2014/main" id="{19FA5D4C-70DF-43E3-AC1B-CA1DF9290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82CD0D-53E9-47DB-9119-94C97D138878}"/>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spTree>
    <p:extLst>
      <p:ext uri="{BB962C8B-B14F-4D97-AF65-F5344CB8AC3E}">
        <p14:creationId xmlns:p14="http://schemas.microsoft.com/office/powerpoint/2010/main" val="3774157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3F04-CE64-4741-B0B4-43B5B0270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B59F3D4-8385-417F-A255-595D131A6CC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69B0E7-E765-49F9-99FD-A70EB84736F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EA58EE-610C-449C-A7EE-E0557EB7DEBD}"/>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2/19/2021</a:t>
            </a:fld>
            <a:endParaRPr lang="en-US"/>
          </a:p>
        </p:txBody>
      </p:sp>
      <p:sp>
        <p:nvSpPr>
          <p:cNvPr id="6" name="Footer Placeholder 5">
            <a:extLst>
              <a:ext uri="{FF2B5EF4-FFF2-40B4-BE49-F238E27FC236}">
                <a16:creationId xmlns:a16="http://schemas.microsoft.com/office/drawing/2014/main" id="{E5B3BBF3-4E3D-489C-BF79-04A6E697F3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286C60-3E92-4EAA-AFAE-9D65436CF6CD}"/>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spTree>
    <p:extLst>
      <p:ext uri="{BB962C8B-B14F-4D97-AF65-F5344CB8AC3E}">
        <p14:creationId xmlns:p14="http://schemas.microsoft.com/office/powerpoint/2010/main" val="3940798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B6D0-89DA-4510-813D-4BF14460D0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1D50E64-E64C-4A5C-A4D6-41D7CF4627B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2BD7B6-C0D2-48BE-B4E3-65177A6911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64F9B8-76BD-4EA4-8ED8-AB0EEB8463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90D8B3-D402-4E0A-B447-41D2834AC5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25A52F-28F9-4A85-BD34-6B9D28B21D41}"/>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2/19/2021</a:t>
            </a:fld>
            <a:endParaRPr lang="en-US"/>
          </a:p>
        </p:txBody>
      </p:sp>
      <p:sp>
        <p:nvSpPr>
          <p:cNvPr id="8" name="Footer Placeholder 7">
            <a:extLst>
              <a:ext uri="{FF2B5EF4-FFF2-40B4-BE49-F238E27FC236}">
                <a16:creationId xmlns:a16="http://schemas.microsoft.com/office/drawing/2014/main" id="{A1649E21-15D0-4F3F-A6B9-5A1CC7AF47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A46-949F-4C1E-8BDC-FCC4E243277A}"/>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spTree>
    <p:extLst>
      <p:ext uri="{BB962C8B-B14F-4D97-AF65-F5344CB8AC3E}">
        <p14:creationId xmlns:p14="http://schemas.microsoft.com/office/powerpoint/2010/main" val="2881400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05869-4F43-4A1A-9A18-1EC760D986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16457E0-6174-44A9-8EDB-CB8F92560D13}"/>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2/19/2021</a:t>
            </a:fld>
            <a:endParaRPr lang="en-US"/>
          </a:p>
        </p:txBody>
      </p:sp>
      <p:sp>
        <p:nvSpPr>
          <p:cNvPr id="4" name="Footer Placeholder 3">
            <a:extLst>
              <a:ext uri="{FF2B5EF4-FFF2-40B4-BE49-F238E27FC236}">
                <a16:creationId xmlns:a16="http://schemas.microsoft.com/office/drawing/2014/main" id="{079E148D-8690-4772-A677-00F942B760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02E03E-CB35-4905-8700-A46EF2C34747}"/>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spTree>
    <p:extLst>
      <p:ext uri="{BB962C8B-B14F-4D97-AF65-F5344CB8AC3E}">
        <p14:creationId xmlns:p14="http://schemas.microsoft.com/office/powerpoint/2010/main" val="896243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54F739-0724-4979-BFD2-8AD7A5D483BD}"/>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2/19/2021</a:t>
            </a:fld>
            <a:endParaRPr lang="en-US"/>
          </a:p>
        </p:txBody>
      </p:sp>
      <p:sp>
        <p:nvSpPr>
          <p:cNvPr id="3" name="Footer Placeholder 2">
            <a:extLst>
              <a:ext uri="{FF2B5EF4-FFF2-40B4-BE49-F238E27FC236}">
                <a16:creationId xmlns:a16="http://schemas.microsoft.com/office/drawing/2014/main" id="{E2EC8A0F-3A6B-455C-B8E7-D9FDE892D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4685A-52AD-4A33-88D2-5E1EF27084F2}"/>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spTree>
    <p:extLst>
      <p:ext uri="{BB962C8B-B14F-4D97-AF65-F5344CB8AC3E}">
        <p14:creationId xmlns:p14="http://schemas.microsoft.com/office/powerpoint/2010/main" val="2259359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1A65B-7312-43FE-BF33-DB2350CDCE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6E2817-9427-4765-B764-9D109AF7D1C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CA7245-38BC-433F-A40F-F50BA8A53D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C47A6-9A1A-445A-AE27-0817D60F42B9}"/>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2/19/2021</a:t>
            </a:fld>
            <a:endParaRPr lang="en-US"/>
          </a:p>
        </p:txBody>
      </p:sp>
      <p:sp>
        <p:nvSpPr>
          <p:cNvPr id="6" name="Footer Placeholder 5">
            <a:extLst>
              <a:ext uri="{FF2B5EF4-FFF2-40B4-BE49-F238E27FC236}">
                <a16:creationId xmlns:a16="http://schemas.microsoft.com/office/drawing/2014/main" id="{E43A8126-DC3F-4DA7-B239-E42EF4448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88DB74-4804-4E9B-9167-D1D5DC6DA386}"/>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spTree>
    <p:extLst>
      <p:ext uri="{BB962C8B-B14F-4D97-AF65-F5344CB8AC3E}">
        <p14:creationId xmlns:p14="http://schemas.microsoft.com/office/powerpoint/2010/main" val="69574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2EC63B-06A6-694D-9CCD-E6F50D1EC2EB}"/>
              </a:ext>
            </a:extLst>
          </p:cNvPr>
          <p:cNvSpPr>
            <a:spLocks noGrp="1"/>
          </p:cNvSpPr>
          <p:nvPr>
            <p:ph type="title" hasCustomPrompt="1"/>
          </p:nvPr>
        </p:nvSpPr>
        <p:spPr>
          <a:xfrm>
            <a:off x="3681046" y="1255646"/>
            <a:ext cx="7471863" cy="1078453"/>
          </a:xfrm>
        </p:spPr>
        <p:txBody>
          <a:bodyPr>
            <a:normAutofit/>
          </a:bodyPr>
          <a:lstStyle>
            <a:lvl1pPr>
              <a:defRPr sz="5200" baseline="0">
                <a:solidFill>
                  <a:schemeClr val="bg1"/>
                </a:solidFill>
                <a:latin typeface="Montserrat Black" panose="00000A00000000000000" pitchFamily="2" charset="0"/>
              </a:defRPr>
            </a:lvl1pPr>
          </a:lstStyle>
          <a:p>
            <a:r>
              <a:rPr lang="en-US" dirty="0"/>
              <a:t>Headline 1</a:t>
            </a:r>
          </a:p>
        </p:txBody>
      </p:sp>
      <p:pic>
        <p:nvPicPr>
          <p:cNvPr id="5" name="Picture 4" descr="Logo, company name&#10;&#10;Description automatically generated">
            <a:extLst>
              <a:ext uri="{FF2B5EF4-FFF2-40B4-BE49-F238E27FC236}">
                <a16:creationId xmlns:a16="http://schemas.microsoft.com/office/drawing/2014/main" id="{E98BB602-B7B8-4628-B789-5F3DB9C87CA5}"/>
              </a:ext>
            </a:extLst>
          </p:cNvPr>
          <p:cNvPicPr>
            <a:picLocks noChangeAspect="1"/>
          </p:cNvPicPr>
          <p:nvPr userDrawn="1"/>
        </p:nvPicPr>
        <p:blipFill>
          <a:blip r:embed="rId3"/>
          <a:stretch>
            <a:fillRect/>
          </a:stretch>
        </p:blipFill>
        <p:spPr>
          <a:xfrm>
            <a:off x="9037673" y="5530131"/>
            <a:ext cx="2653143" cy="686203"/>
          </a:xfrm>
          <a:prstGeom prst="rect">
            <a:avLst/>
          </a:prstGeom>
        </p:spPr>
      </p:pic>
      <p:sp>
        <p:nvSpPr>
          <p:cNvPr id="8" name="Title 1">
            <a:extLst>
              <a:ext uri="{FF2B5EF4-FFF2-40B4-BE49-F238E27FC236}">
                <a16:creationId xmlns:a16="http://schemas.microsoft.com/office/drawing/2014/main" id="{B68864DB-0FDE-4E87-8533-7FFD6CA16883}"/>
              </a:ext>
            </a:extLst>
          </p:cNvPr>
          <p:cNvSpPr txBox="1">
            <a:spLocks/>
          </p:cNvSpPr>
          <p:nvPr userDrawn="1"/>
        </p:nvSpPr>
        <p:spPr>
          <a:xfrm>
            <a:off x="3681046" y="2486499"/>
            <a:ext cx="7471863" cy="10784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200" kern="1200" baseline="0">
                <a:solidFill>
                  <a:schemeClr val="bg1"/>
                </a:solidFill>
                <a:latin typeface="Montserrat Black" panose="00000A00000000000000" pitchFamily="2" charset="0"/>
                <a:ea typeface="+mj-ea"/>
                <a:cs typeface="+mj-cs"/>
              </a:defRPr>
            </a:lvl1pPr>
          </a:lstStyle>
          <a:p>
            <a:r>
              <a:rPr lang="en-US" dirty="0">
                <a:latin typeface="Montserrat" panose="00000500000000000000" pitchFamily="2" charset="0"/>
              </a:rPr>
              <a:t>Subhead</a:t>
            </a:r>
          </a:p>
        </p:txBody>
      </p:sp>
      <p:sp>
        <p:nvSpPr>
          <p:cNvPr id="9" name="Picture Placeholder 7">
            <a:extLst>
              <a:ext uri="{FF2B5EF4-FFF2-40B4-BE49-F238E27FC236}">
                <a16:creationId xmlns:a16="http://schemas.microsoft.com/office/drawing/2014/main" id="{E9C535B8-F2D4-4A7A-93A5-F271B7B3ED61}"/>
              </a:ext>
            </a:extLst>
          </p:cNvPr>
          <p:cNvSpPr>
            <a:spLocks noGrp="1"/>
          </p:cNvSpPr>
          <p:nvPr>
            <p:ph type="pic" sz="quarter" idx="11"/>
          </p:nvPr>
        </p:nvSpPr>
        <p:spPr>
          <a:xfrm>
            <a:off x="-1" y="523783"/>
            <a:ext cx="3382241" cy="3657600"/>
          </a:xfrm>
          <a:prstGeom prst="rect">
            <a:avLst/>
          </a:prstGeom>
          <a:solidFill>
            <a:srgbClr val="19305A"/>
          </a:solidFill>
        </p:spPr>
        <p:txBody>
          <a:bodyPr/>
          <a:lstStyle>
            <a:lvl1pPr algn="ctr">
              <a:defRPr sz="1800"/>
            </a:lvl1pPr>
          </a:lstStyle>
          <a:p>
            <a:r>
              <a:rPr lang="en-US"/>
              <a:t>Click icon to add picture</a:t>
            </a:r>
          </a:p>
        </p:txBody>
      </p:sp>
    </p:spTree>
    <p:extLst>
      <p:ext uri="{BB962C8B-B14F-4D97-AF65-F5344CB8AC3E}">
        <p14:creationId xmlns:p14="http://schemas.microsoft.com/office/powerpoint/2010/main" val="1987873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501F9-0706-4640-9BD5-5B76E9CED8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2DC6A2-0B0A-41C9-B4CF-E8E4213E1BD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03A6C9-6598-4D46-8081-2D4221573E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1A443-105B-466C-AE93-F5E9FF430BC8}"/>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2/19/2021</a:t>
            </a:fld>
            <a:endParaRPr lang="en-US"/>
          </a:p>
        </p:txBody>
      </p:sp>
      <p:sp>
        <p:nvSpPr>
          <p:cNvPr id="6" name="Footer Placeholder 5">
            <a:extLst>
              <a:ext uri="{FF2B5EF4-FFF2-40B4-BE49-F238E27FC236}">
                <a16:creationId xmlns:a16="http://schemas.microsoft.com/office/drawing/2014/main" id="{F399129E-9171-4DD2-9B7C-AF9852BC31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97CF2F-2107-4325-B425-19AFBC13F85B}"/>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spTree>
    <p:extLst>
      <p:ext uri="{BB962C8B-B14F-4D97-AF65-F5344CB8AC3E}">
        <p14:creationId xmlns:p14="http://schemas.microsoft.com/office/powerpoint/2010/main" val="1274639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0C6B-7F69-4EC4-89F6-CCB7A92F0D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9CD58A-6754-4071-AA01-D68AB7C080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FB729-AD54-4FC5-84CA-F2C9AF5443CA}"/>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2/19/2021</a:t>
            </a:fld>
            <a:endParaRPr lang="en-US"/>
          </a:p>
        </p:txBody>
      </p:sp>
      <p:sp>
        <p:nvSpPr>
          <p:cNvPr id="5" name="Footer Placeholder 4">
            <a:extLst>
              <a:ext uri="{FF2B5EF4-FFF2-40B4-BE49-F238E27FC236}">
                <a16:creationId xmlns:a16="http://schemas.microsoft.com/office/drawing/2014/main" id="{39A4BF42-E5E7-41E0-9279-F00313D6C6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A1281B-11F7-4798-9A23-EABEFA8ACC44}"/>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spTree>
    <p:extLst>
      <p:ext uri="{BB962C8B-B14F-4D97-AF65-F5344CB8AC3E}">
        <p14:creationId xmlns:p14="http://schemas.microsoft.com/office/powerpoint/2010/main" val="4236001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769FB4-44DF-47CA-B2C9-F31DE21D58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34EE8A-D835-46C9-A262-B3248DCB03B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7FE76-B405-458C-ABC2-FC8AEE93E5AC}"/>
              </a:ext>
            </a:extLst>
          </p:cNvPr>
          <p:cNvSpPr>
            <a:spLocks noGrp="1"/>
          </p:cNvSpPr>
          <p:nvPr>
            <p:ph type="dt" sz="half" idx="10"/>
          </p:nvPr>
        </p:nvSpPr>
        <p:spPr>
          <a:xfrm>
            <a:off x="838200" y="6356350"/>
            <a:ext cx="2743200" cy="365125"/>
          </a:xfrm>
          <a:prstGeom prst="rect">
            <a:avLst/>
          </a:prstGeom>
        </p:spPr>
        <p:txBody>
          <a:bodyPr/>
          <a:lstStyle/>
          <a:p>
            <a:fld id="{5565A69D-791A-48E1-9CBD-455F580BF821}" type="datetimeFigureOut">
              <a:rPr lang="en-US" smtClean="0"/>
              <a:t>2/19/2021</a:t>
            </a:fld>
            <a:endParaRPr lang="en-US"/>
          </a:p>
        </p:txBody>
      </p:sp>
      <p:sp>
        <p:nvSpPr>
          <p:cNvPr id="5" name="Footer Placeholder 4">
            <a:extLst>
              <a:ext uri="{FF2B5EF4-FFF2-40B4-BE49-F238E27FC236}">
                <a16:creationId xmlns:a16="http://schemas.microsoft.com/office/drawing/2014/main" id="{923BEB53-E4CA-4A85-A9B1-C0DD9E32A8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CAB249-F7F9-4006-8D5D-2F74498D193B}"/>
              </a:ext>
            </a:extLst>
          </p:cNvPr>
          <p:cNvSpPr>
            <a:spLocks noGrp="1"/>
          </p:cNvSpPr>
          <p:nvPr>
            <p:ph type="sldNum" sz="quarter" idx="12"/>
          </p:nvPr>
        </p:nvSpPr>
        <p:spPr>
          <a:xfrm>
            <a:off x="8610600" y="6356350"/>
            <a:ext cx="2743200" cy="365125"/>
          </a:xfrm>
          <a:prstGeom prst="rect">
            <a:avLst/>
          </a:prstGeom>
        </p:spPr>
        <p:txBody>
          <a:bodyPr/>
          <a:lstStyle/>
          <a:p>
            <a:fld id="{39FFD2A0-8B75-49E7-BC0E-2A2B76D08E26}" type="slidenum">
              <a:rPr lang="en-US" smtClean="0"/>
              <a:t>‹#›</a:t>
            </a:fld>
            <a:endParaRPr lang="en-US"/>
          </a:p>
        </p:txBody>
      </p:sp>
    </p:spTree>
    <p:extLst>
      <p:ext uri="{BB962C8B-B14F-4D97-AF65-F5344CB8AC3E}">
        <p14:creationId xmlns:p14="http://schemas.microsoft.com/office/powerpoint/2010/main" val="2779514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Tree>
    <p:extLst>
      <p:ext uri="{BB962C8B-B14F-4D97-AF65-F5344CB8AC3E}">
        <p14:creationId xmlns:p14="http://schemas.microsoft.com/office/powerpoint/2010/main" val="416313241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2587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2/19/2021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075507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2/19/2021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120106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2/19/2021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156405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2/19/2021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0383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2/19/2021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069496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B142-2D83-3649-978A-2A81AA6F6B38}"/>
              </a:ext>
            </a:extLst>
          </p:cNvPr>
          <p:cNvSpPr>
            <a:spLocks noGrp="1"/>
          </p:cNvSpPr>
          <p:nvPr>
            <p:ph type="title"/>
          </p:nvPr>
        </p:nvSpPr>
        <p:spPr/>
        <p:txBody>
          <a:bodyPr/>
          <a:lstStyle>
            <a:lvl1pPr>
              <a:defRPr>
                <a:solidFill>
                  <a:schemeClr val="tx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45CE62-F118-AF42-BA8B-6BFEC3A20A50}"/>
              </a:ext>
            </a:extLst>
          </p:cNvPr>
          <p:cNvSpPr>
            <a:spLocks noGrp="1"/>
          </p:cNvSpPr>
          <p:nvPr>
            <p:ph idx="1"/>
          </p:nvPr>
        </p:nvSpPr>
        <p:spPr>
          <a:xfrm>
            <a:off x="838200" y="1825625"/>
            <a:ext cx="10515600" cy="3955243"/>
          </a:xfrm>
          <a:prstGeom prst="rect">
            <a:avLst/>
          </a:prstGeom>
        </p:spPr>
        <p:txBody>
          <a:bodyPr/>
          <a:lstStyle>
            <a:lvl1pPr>
              <a:defRPr>
                <a:solidFill>
                  <a:schemeClr val="tx1"/>
                </a:solidFill>
                <a:latin typeface="Montserrat" pitchFamily="2" charset="77"/>
              </a:defRPr>
            </a:lvl1pPr>
            <a:lvl2pPr>
              <a:defRPr>
                <a:solidFill>
                  <a:schemeClr val="tx1"/>
                </a:solidFill>
                <a:latin typeface="Montserrat" pitchFamily="2" charset="77"/>
              </a:defRPr>
            </a:lvl2pPr>
            <a:lvl3pPr>
              <a:defRPr>
                <a:solidFill>
                  <a:schemeClr val="tx1"/>
                </a:solidFill>
                <a:latin typeface="Montserrat" pitchFamily="2" charset="77"/>
              </a:defRPr>
            </a:lvl3pPr>
            <a:lvl4pPr>
              <a:defRPr>
                <a:solidFill>
                  <a:schemeClr val="tx1"/>
                </a:solidFill>
                <a:latin typeface="Montserrat" pitchFamily="2" charset="77"/>
              </a:defRPr>
            </a:lvl4pPr>
            <a:lvl5pPr>
              <a:defRPr>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0F8D14FC-D145-4B2B-8AB3-F6228A6E67D2}"/>
              </a:ext>
            </a:extLst>
          </p:cNvPr>
          <p:cNvPicPr>
            <a:picLocks noChangeAspect="1"/>
          </p:cNvPicPr>
          <p:nvPr userDrawn="1"/>
        </p:nvPicPr>
        <p:blipFill>
          <a:blip r:embed="rId2"/>
          <a:stretch>
            <a:fillRect/>
          </a:stretch>
        </p:blipFill>
        <p:spPr>
          <a:xfrm>
            <a:off x="9484241" y="6114286"/>
            <a:ext cx="1869559" cy="483538"/>
          </a:xfrm>
          <a:prstGeom prst="rect">
            <a:avLst/>
          </a:prstGeom>
        </p:spPr>
      </p:pic>
      <p:sp>
        <p:nvSpPr>
          <p:cNvPr id="6" name="Rectangle 5">
            <a:extLst>
              <a:ext uri="{FF2B5EF4-FFF2-40B4-BE49-F238E27FC236}">
                <a16:creationId xmlns:a16="http://schemas.microsoft.com/office/drawing/2014/main" id="{E3EC3857-E3D2-4A57-B52F-3F4D517A394C}"/>
              </a:ext>
            </a:extLst>
          </p:cNvPr>
          <p:cNvSpPr/>
          <p:nvPr userDrawn="1"/>
        </p:nvSpPr>
        <p:spPr>
          <a:xfrm>
            <a:off x="0" y="6114286"/>
            <a:ext cx="9101470" cy="764983"/>
          </a:xfrm>
          <a:prstGeom prst="rect">
            <a:avLst/>
          </a:prstGeom>
          <a:solidFill>
            <a:srgbClr val="19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38F7FE-A4DE-4788-8F49-CA201E4E5286}"/>
              </a:ext>
            </a:extLst>
          </p:cNvPr>
          <p:cNvSpPr/>
          <p:nvPr userDrawn="1"/>
        </p:nvSpPr>
        <p:spPr>
          <a:xfrm>
            <a:off x="5558526" y="6282058"/>
            <a:ext cx="3430747" cy="369332"/>
          </a:xfrm>
          <a:prstGeom prst="rect">
            <a:avLst/>
          </a:prstGeom>
        </p:spPr>
        <p:txBody>
          <a:bodyPr wrap="none">
            <a:spAutoFit/>
          </a:bodyPr>
          <a:lstStyle/>
          <a:p>
            <a:r>
              <a:rPr lang="en-US" dirty="0">
                <a:solidFill>
                  <a:schemeClr val="bg1"/>
                </a:solidFill>
                <a:latin typeface="Montserrat" panose="00000500000000000000" pitchFamily="2" charset="0"/>
              </a:rPr>
              <a:t>Helping </a:t>
            </a:r>
            <a:r>
              <a:rPr lang="en-US" b="1" dirty="0">
                <a:solidFill>
                  <a:schemeClr val="bg1"/>
                </a:solidFill>
                <a:latin typeface="Montserrat" panose="00000500000000000000" pitchFamily="2" charset="0"/>
              </a:rPr>
              <a:t>you </a:t>
            </a:r>
            <a:r>
              <a:rPr lang="en-US" b="0" dirty="0">
                <a:solidFill>
                  <a:schemeClr val="bg1"/>
                </a:solidFill>
                <a:latin typeface="Montserrat" panose="00000500000000000000" pitchFamily="2" charset="0"/>
              </a:rPr>
              <a:t>achieve success</a:t>
            </a:r>
            <a:endParaRPr lang="en-US"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337551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2/19/2021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49113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2/19/2021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873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852285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0200871"/>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p:nvSpPr>
        <p:spPr>
          <a:xfrm>
            <a:off x="1" y="762001"/>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3" y="841790"/>
            <a:ext cx="10531483" cy="807720"/>
          </a:xfrm>
        </p:spPr>
        <p:txBody>
          <a:bodyPr anchor="b">
            <a:normAutofit/>
          </a:bodyPr>
          <a:lstStyle>
            <a:lvl1pPr marL="0" indent="0">
              <a:spcBef>
                <a:spcPts val="0"/>
              </a:spcBef>
              <a:buNone/>
              <a:defRPr sz="1800" b="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Content Placeholder 3"/>
          <p:cNvSpPr>
            <a:spLocks noGrp="1"/>
          </p:cNvSpPr>
          <p:nvPr>
            <p:ph sz="half" idx="2"/>
          </p:nvPr>
        </p:nvSpPr>
        <p:spPr>
          <a:xfrm>
            <a:off x="816703" y="1749140"/>
            <a:ext cx="10531483" cy="4023360"/>
          </a:xfrm>
        </p:spPr>
        <p:txBody>
          <a:bodyPr/>
          <a:lstStyle>
            <a:lvl1pPr marL="0" indent="0">
              <a:buNone/>
              <a:defRPr sz="1500"/>
            </a:lvl1pPr>
            <a:lvl2pPr>
              <a:buClr>
                <a:schemeClr val="bg2">
                  <a:lumMod val="25000"/>
                </a:schemeClr>
              </a:buClr>
              <a:defRPr sz="1350"/>
            </a:lvl2pPr>
            <a:lvl3pPr marL="857250" indent="-137160">
              <a:buClr>
                <a:schemeClr val="bg2">
                  <a:lumMod val="25000"/>
                </a:schemeClr>
              </a:buClr>
              <a:buFont typeface="Courier New" panose="02070309020205020404" pitchFamily="49" charset="0"/>
              <a:buChar char="o"/>
              <a:defRPr sz="1200"/>
            </a:lvl3pPr>
            <a:lvl4pPr marL="1200150" indent="-137160">
              <a:buClr>
                <a:schemeClr val="bg2">
                  <a:lumMod val="25000"/>
                </a:schemeClr>
              </a:buClr>
              <a:buFont typeface="Wingdings" panose="05000000000000000000" pitchFamily="2" charset="2"/>
              <a:buChar char="§"/>
              <a:defRPr sz="1050"/>
            </a:lvl4pPr>
            <a:lvl5pPr>
              <a:buClr>
                <a:schemeClr val="bg2">
                  <a:lumMod val="25000"/>
                </a:schemeClr>
              </a:buCl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97314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Rectangle 6"/>
          <p:cNvSpPr/>
          <p:nvPr/>
        </p:nvSpPr>
        <p:spPr>
          <a:xfrm>
            <a:off x="1" y="762001"/>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5"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7" y="1123838"/>
            <a:ext cx="2947483" cy="4601183"/>
          </a:xfrm>
        </p:spPr>
        <p:txBody>
          <a:bodyPr/>
          <a:lstStyle/>
          <a:p>
            <a:r>
              <a:rPr lang="en-US"/>
              <a:t>Click to edit Master title style</a:t>
            </a:r>
            <a:endParaRPr lang="en-US" dirty="0"/>
          </a:p>
        </p:txBody>
      </p:sp>
      <p:sp>
        <p:nvSpPr>
          <p:cNvPr id="14" name="Content Placeholder 2"/>
          <p:cNvSpPr>
            <a:spLocks noGrp="1"/>
          </p:cNvSpPr>
          <p:nvPr>
            <p:ph idx="1"/>
          </p:nvPr>
        </p:nvSpPr>
        <p:spPr>
          <a:xfrm>
            <a:off x="904307" y="864107"/>
            <a:ext cx="7315200" cy="5120640"/>
          </a:xfrm>
        </p:spPr>
        <p:txBody>
          <a:bodyPr/>
          <a:lstStyle>
            <a:lvl1pPr marL="0" indent="0">
              <a:buNone/>
              <a:defRPr/>
            </a:lvl1pPr>
            <a:lvl2pPr>
              <a:buClr>
                <a:schemeClr val="bg2">
                  <a:lumMod val="25000"/>
                </a:schemeClr>
              </a:buClr>
              <a:defRPr/>
            </a:lvl2pPr>
            <a:lvl3pPr marL="857250" indent="-137160">
              <a:buClr>
                <a:schemeClr val="bg2">
                  <a:lumMod val="25000"/>
                </a:schemeClr>
              </a:buClr>
              <a:buFont typeface="Courier New" panose="02070309020205020404" pitchFamily="49" charset="0"/>
              <a:buChar char="o"/>
              <a:defRPr/>
            </a:lvl3pPr>
            <a:lvl4pPr marL="1200150" indent="-13716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505709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7" name="Rectangle 6"/>
          <p:cNvSpPr/>
          <p:nvPr/>
        </p:nvSpPr>
        <p:spPr>
          <a:xfrm>
            <a:off x="1" y="762001"/>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5"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7" y="1123838"/>
            <a:ext cx="2947483" cy="4601183"/>
          </a:xfrm>
        </p:spPr>
        <p:txBody>
          <a:bodyPr/>
          <a:lstStyle/>
          <a:p>
            <a:r>
              <a:rPr lang="en-US"/>
              <a:t>Click to edit Master title style</a:t>
            </a:r>
            <a:endParaRPr lang="en-US" dirty="0"/>
          </a:p>
        </p:txBody>
      </p:sp>
      <p:sp>
        <p:nvSpPr>
          <p:cNvPr id="3" name="Picture Placeholder 2"/>
          <p:cNvSpPr>
            <a:spLocks noGrp="1"/>
          </p:cNvSpPr>
          <p:nvPr>
            <p:ph type="pic" sz="quarter" idx="13"/>
          </p:nvPr>
        </p:nvSpPr>
        <p:spPr>
          <a:xfrm>
            <a:off x="632105" y="844741"/>
            <a:ext cx="7859607" cy="5159375"/>
          </a:xfrm>
        </p:spPr>
        <p:txBody>
          <a:bodyPr/>
          <a:lstStyle/>
          <a:p>
            <a:endParaRPr lang="en-US"/>
          </a:p>
        </p:txBody>
      </p:sp>
    </p:spTree>
    <p:extLst>
      <p:ext uri="{BB962C8B-B14F-4D97-AF65-F5344CB8AC3E}">
        <p14:creationId xmlns:p14="http://schemas.microsoft.com/office/powerpoint/2010/main" val="260563819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p:nvSpPr>
        <p:spPr>
          <a:xfrm>
            <a:off x="1" y="762001"/>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5"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2"/>
          <p:cNvSpPr>
            <a:spLocks noGrp="1"/>
          </p:cNvSpPr>
          <p:nvPr>
            <p:ph type="body" idx="1"/>
          </p:nvPr>
        </p:nvSpPr>
        <p:spPr>
          <a:xfrm>
            <a:off x="788081" y="975460"/>
            <a:ext cx="7547651" cy="807720"/>
          </a:xfrm>
        </p:spPr>
        <p:txBody>
          <a:bodyPr anchor="b">
            <a:normAutofit/>
          </a:bodyPr>
          <a:lstStyle>
            <a:lvl1pPr marL="0" indent="0">
              <a:spcBef>
                <a:spcPts val="0"/>
              </a:spcBef>
              <a:buNone/>
              <a:defRPr sz="1500" b="1">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1" name="Content Placeholder 3"/>
          <p:cNvSpPr>
            <a:spLocks noGrp="1"/>
          </p:cNvSpPr>
          <p:nvPr>
            <p:ph sz="half" idx="2"/>
          </p:nvPr>
        </p:nvSpPr>
        <p:spPr>
          <a:xfrm>
            <a:off x="788081" y="1882810"/>
            <a:ext cx="7547651" cy="4023360"/>
          </a:xfrm>
        </p:spPr>
        <p:txBody>
          <a:bodyPr/>
          <a:lstStyle>
            <a:lvl1pPr marL="0" indent="0">
              <a:buNone/>
              <a:defRPr sz="1500"/>
            </a:lvl1pPr>
            <a:lvl2pPr>
              <a:buClr>
                <a:schemeClr val="bg2">
                  <a:lumMod val="25000"/>
                </a:schemeClr>
              </a:buClr>
              <a:defRPr sz="1350"/>
            </a:lvl2pPr>
            <a:lvl3pPr marL="857250" indent="-137160">
              <a:buClr>
                <a:schemeClr val="bg2">
                  <a:lumMod val="25000"/>
                </a:schemeClr>
              </a:buClr>
              <a:buFont typeface="Courier New" panose="02070309020205020404" pitchFamily="49" charset="0"/>
              <a:buChar char="o"/>
              <a:defRPr sz="1200"/>
            </a:lvl3pPr>
            <a:lvl4pPr marL="1200150" indent="-137160">
              <a:buClr>
                <a:schemeClr val="bg2">
                  <a:lumMod val="25000"/>
                </a:schemeClr>
              </a:buClr>
              <a:buFont typeface="Wingdings" panose="05000000000000000000" pitchFamily="2" charset="2"/>
              <a:buChar cha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9048975" y="1143000"/>
            <a:ext cx="2834640" cy="2377440"/>
          </a:xfrm>
        </p:spPr>
        <p:txBody>
          <a:bodyPr anchor="b">
            <a:normAutofit/>
          </a:bodyPr>
          <a:lstStyle>
            <a:lvl1pPr>
              <a:defRPr sz="2400" b="0" baseline="0"/>
            </a:lvl1pPr>
          </a:lstStyle>
          <a:p>
            <a:r>
              <a:rPr lang="en-US"/>
              <a:t>Click to edit Master title style</a:t>
            </a:r>
            <a:endParaRPr lang="en-US" dirty="0"/>
          </a:p>
        </p:txBody>
      </p:sp>
      <p:sp>
        <p:nvSpPr>
          <p:cNvPr id="14" name="Text Placeholder 3"/>
          <p:cNvSpPr>
            <a:spLocks noGrp="1"/>
          </p:cNvSpPr>
          <p:nvPr>
            <p:ph type="body" sz="half" idx="13"/>
          </p:nvPr>
        </p:nvSpPr>
        <p:spPr>
          <a:xfrm>
            <a:off x="9048975" y="3494176"/>
            <a:ext cx="2834640" cy="2321990"/>
          </a:xfrm>
        </p:spPr>
        <p:txBody>
          <a:bodyPr anchor="t">
            <a:normAutofit/>
          </a:bodyPr>
          <a:lstStyle>
            <a:lvl1pPr marL="0" indent="0">
              <a:lnSpc>
                <a:spcPct val="100000"/>
              </a:lnSpc>
              <a:buNone/>
              <a:defRPr sz="15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223350389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p:nvSpPr>
        <p:spPr>
          <a:xfrm>
            <a:off x="1" y="762001"/>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5" y="841790"/>
            <a:ext cx="4905407" cy="807720"/>
          </a:xfrm>
        </p:spPr>
        <p:txBody>
          <a:bodyPr anchor="b">
            <a:normAutofit/>
          </a:bodyPr>
          <a:lstStyle>
            <a:lvl1pPr marL="0" indent="0">
              <a:spcBef>
                <a:spcPts val="0"/>
              </a:spcBef>
              <a:buNone/>
              <a:defRPr sz="1500" b="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Content Placeholder 3"/>
          <p:cNvSpPr>
            <a:spLocks noGrp="1"/>
          </p:cNvSpPr>
          <p:nvPr>
            <p:ph sz="half" idx="2"/>
          </p:nvPr>
        </p:nvSpPr>
        <p:spPr>
          <a:xfrm>
            <a:off x="816705" y="1749140"/>
            <a:ext cx="4905407" cy="4023360"/>
          </a:xfrm>
        </p:spPr>
        <p:txBody>
          <a:bodyPr/>
          <a:lstStyle>
            <a:lvl1pPr marL="0" indent="0">
              <a:buNone/>
              <a:defRPr sz="1500"/>
            </a:lvl1pPr>
            <a:lvl2pPr>
              <a:buClr>
                <a:schemeClr val="bg2">
                  <a:lumMod val="25000"/>
                </a:schemeClr>
              </a:buClr>
              <a:defRPr sz="1350"/>
            </a:lvl2pPr>
            <a:lvl3pPr marL="857250" indent="-137160">
              <a:buClr>
                <a:schemeClr val="bg2">
                  <a:lumMod val="25000"/>
                </a:schemeClr>
              </a:buClr>
              <a:buFont typeface="Courier New" panose="02070309020205020404" pitchFamily="49" charset="0"/>
              <a:buChar char="o"/>
              <a:defRPr sz="1200"/>
            </a:lvl3pPr>
            <a:lvl4pPr marL="1200150" indent="-137160">
              <a:buClr>
                <a:schemeClr val="bg2">
                  <a:lumMod val="25000"/>
                </a:schemeClr>
              </a:buClr>
              <a:buFont typeface="Wingdings" panose="05000000000000000000" pitchFamily="2" charset="2"/>
              <a:buChar char="§"/>
              <a:defRPr sz="1050"/>
            </a:lvl4pPr>
            <a:lvl5pPr>
              <a:buClr>
                <a:schemeClr val="bg2">
                  <a:lumMod val="25000"/>
                </a:schemeClr>
              </a:buCl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3"/>
          </p:nvPr>
        </p:nvSpPr>
        <p:spPr>
          <a:xfrm>
            <a:off x="6477803" y="838742"/>
            <a:ext cx="4905407" cy="807720"/>
          </a:xfrm>
        </p:spPr>
        <p:txBody>
          <a:bodyPr anchor="b">
            <a:normAutofit/>
          </a:bodyPr>
          <a:lstStyle>
            <a:lvl1pPr marL="0" indent="0">
              <a:spcBef>
                <a:spcPts val="0"/>
              </a:spcBef>
              <a:buNone/>
              <a:defRPr sz="1500" b="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1500"/>
            </a:lvl1pPr>
            <a:lvl2pPr>
              <a:buClr>
                <a:schemeClr val="bg2">
                  <a:lumMod val="25000"/>
                </a:schemeClr>
              </a:buClr>
              <a:defRPr sz="1350"/>
            </a:lvl2pPr>
            <a:lvl3pPr marL="857250" indent="-137160">
              <a:buClr>
                <a:schemeClr val="bg2">
                  <a:lumMod val="25000"/>
                </a:schemeClr>
              </a:buClr>
              <a:buFont typeface="Courier New" panose="02070309020205020404" pitchFamily="49" charset="0"/>
              <a:buChar char="o"/>
              <a:defRPr sz="1200"/>
            </a:lvl3pPr>
            <a:lvl4pPr marL="1200150" indent="-137160">
              <a:buClr>
                <a:schemeClr val="bg2">
                  <a:lumMod val="25000"/>
                </a:schemeClr>
              </a:buClr>
              <a:buFont typeface="Wingdings" panose="05000000000000000000" pitchFamily="2" charset="2"/>
              <a:buChar char="§"/>
              <a:defRPr sz="1050"/>
            </a:lvl4pPr>
            <a:lvl5pPr>
              <a:buClr>
                <a:schemeClr val="bg2">
                  <a:lumMod val="25000"/>
                </a:schemeClr>
              </a:buCl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177617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7547651" cy="807720"/>
          </a:xfrm>
        </p:spPr>
        <p:txBody>
          <a:bodyPr anchor="b">
            <a:normAutofit/>
          </a:bodyPr>
          <a:lstStyle>
            <a:lvl1pPr marL="0" indent="0">
              <a:spcBef>
                <a:spcPts val="0"/>
              </a:spcBef>
              <a:buNone/>
              <a:defRPr sz="1500" b="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3867912" y="1930936"/>
            <a:ext cx="7547651" cy="4023360"/>
          </a:xfrm>
        </p:spPr>
        <p:txBody>
          <a:bodyPr/>
          <a:lstStyle>
            <a:lvl1pPr marL="0" indent="0">
              <a:buNone/>
              <a:defRPr sz="1500"/>
            </a:lvl1pPr>
            <a:lvl2pPr>
              <a:buClr>
                <a:schemeClr val="bg2">
                  <a:lumMod val="25000"/>
                </a:schemeClr>
              </a:buClr>
              <a:defRPr sz="1350"/>
            </a:lvl2pPr>
            <a:lvl3pPr marL="857250" indent="-137160">
              <a:buClr>
                <a:schemeClr val="bg2">
                  <a:lumMod val="25000"/>
                </a:schemeClr>
              </a:buClr>
              <a:buFont typeface="Courier New" panose="02070309020205020404" pitchFamily="49" charset="0"/>
              <a:buChar char="o"/>
              <a:defRPr sz="1200"/>
            </a:lvl3pPr>
            <a:lvl4pPr marL="1200150" indent="-137160">
              <a:buClr>
                <a:schemeClr val="bg2">
                  <a:lumMod val="25000"/>
                </a:schemeClr>
              </a:buClr>
              <a:buFont typeface="Wingdings" panose="05000000000000000000" pitchFamily="2" charset="2"/>
              <a:buChar cha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603963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B142-2D83-3649-978A-2A81AA6F6B38}"/>
              </a:ext>
            </a:extLst>
          </p:cNvPr>
          <p:cNvSpPr>
            <a:spLocks noGrp="1"/>
          </p:cNvSpPr>
          <p:nvPr>
            <p:ph type="title"/>
          </p:nvPr>
        </p:nvSpPr>
        <p:spPr/>
        <p:txBody>
          <a:bodyPr/>
          <a:lstStyle>
            <a:lvl1pPr>
              <a:defRPr>
                <a:solidFill>
                  <a:schemeClr val="tx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245CE62-F118-AF42-BA8B-6BFEC3A20A50}"/>
              </a:ext>
            </a:extLst>
          </p:cNvPr>
          <p:cNvSpPr>
            <a:spLocks noGrp="1"/>
          </p:cNvSpPr>
          <p:nvPr>
            <p:ph idx="1"/>
          </p:nvPr>
        </p:nvSpPr>
        <p:spPr>
          <a:xfrm>
            <a:off x="838200" y="1825625"/>
            <a:ext cx="10515600" cy="3955243"/>
          </a:xfrm>
          <a:prstGeom prst="rect">
            <a:avLst/>
          </a:prstGeom>
        </p:spPr>
        <p:txBody>
          <a:bodyPr/>
          <a:lstStyle>
            <a:lvl1pPr>
              <a:defRPr>
                <a:solidFill>
                  <a:schemeClr val="tx1"/>
                </a:solidFill>
                <a:latin typeface="Montserrat" pitchFamily="2" charset="77"/>
              </a:defRPr>
            </a:lvl1pPr>
            <a:lvl2pPr>
              <a:defRPr>
                <a:solidFill>
                  <a:schemeClr val="tx1"/>
                </a:solidFill>
                <a:latin typeface="Montserrat" pitchFamily="2" charset="77"/>
              </a:defRPr>
            </a:lvl2pPr>
            <a:lvl3pPr>
              <a:defRPr>
                <a:solidFill>
                  <a:schemeClr val="tx1"/>
                </a:solidFill>
                <a:latin typeface="Montserrat" pitchFamily="2" charset="77"/>
              </a:defRPr>
            </a:lvl3pPr>
            <a:lvl4pPr>
              <a:defRPr>
                <a:solidFill>
                  <a:schemeClr val="tx1"/>
                </a:solidFill>
                <a:latin typeface="Montserrat" pitchFamily="2" charset="77"/>
              </a:defRPr>
            </a:lvl4pPr>
            <a:lvl5pPr>
              <a:defRPr>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icon&#10;&#10;Description automatically generated">
            <a:extLst>
              <a:ext uri="{FF2B5EF4-FFF2-40B4-BE49-F238E27FC236}">
                <a16:creationId xmlns:a16="http://schemas.microsoft.com/office/drawing/2014/main" id="{FBC9AB56-AA55-44DA-963C-1670495AB848}"/>
              </a:ext>
            </a:extLst>
          </p:cNvPr>
          <p:cNvPicPr>
            <a:picLocks noChangeAspect="1"/>
          </p:cNvPicPr>
          <p:nvPr userDrawn="1"/>
        </p:nvPicPr>
        <p:blipFill>
          <a:blip r:embed="rId2"/>
          <a:stretch>
            <a:fillRect/>
          </a:stretch>
        </p:blipFill>
        <p:spPr>
          <a:xfrm rot="19460699">
            <a:off x="9945967" y="4720855"/>
            <a:ext cx="3011823" cy="2764465"/>
          </a:xfrm>
          <a:prstGeom prst="rect">
            <a:avLst/>
          </a:prstGeom>
        </p:spPr>
      </p:pic>
      <p:pic>
        <p:nvPicPr>
          <p:cNvPr id="7" name="Picture 6" descr="Logo, company name&#10;&#10;Description automatically generated">
            <a:extLst>
              <a:ext uri="{FF2B5EF4-FFF2-40B4-BE49-F238E27FC236}">
                <a16:creationId xmlns:a16="http://schemas.microsoft.com/office/drawing/2014/main" id="{A4EB0756-7C0A-4DF6-A005-CFD676A53CCA}"/>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9317346" y="5780868"/>
            <a:ext cx="2036454" cy="526704"/>
          </a:xfrm>
          <a:prstGeom prst="rect">
            <a:avLst/>
          </a:prstGeom>
        </p:spPr>
      </p:pic>
      <p:pic>
        <p:nvPicPr>
          <p:cNvPr id="6" name="Picture 5">
            <a:extLst>
              <a:ext uri="{FF2B5EF4-FFF2-40B4-BE49-F238E27FC236}">
                <a16:creationId xmlns:a16="http://schemas.microsoft.com/office/drawing/2014/main" id="{493BA3A1-FF80-4F56-BBF2-A00BE284B517}"/>
              </a:ext>
            </a:extLst>
          </p:cNvPr>
          <p:cNvPicPr>
            <a:picLocks noChangeAspect="1"/>
          </p:cNvPicPr>
          <p:nvPr userDrawn="1"/>
        </p:nvPicPr>
        <p:blipFill>
          <a:blip r:embed="rId4"/>
          <a:stretch>
            <a:fillRect/>
          </a:stretch>
        </p:blipFill>
        <p:spPr>
          <a:xfrm>
            <a:off x="286594" y="6209386"/>
            <a:ext cx="5005250" cy="566977"/>
          </a:xfrm>
          <a:prstGeom prst="rect">
            <a:avLst/>
          </a:prstGeom>
        </p:spPr>
      </p:pic>
    </p:spTree>
    <p:extLst>
      <p:ext uri="{BB962C8B-B14F-4D97-AF65-F5344CB8AC3E}">
        <p14:creationId xmlns:p14="http://schemas.microsoft.com/office/powerpoint/2010/main" val="7284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976313" y="3081292"/>
            <a:ext cx="10162835" cy="1117493"/>
          </a:xfrm>
        </p:spPr>
        <p:txBody>
          <a:bodyPr anchor="b">
            <a:normAutofit/>
          </a:bodyPr>
          <a:lstStyle>
            <a:lvl1pPr algn="ctr">
              <a:defRPr sz="4425" b="0" spc="-75" baseline="0">
                <a:solidFill>
                  <a:schemeClr val="bg2">
                    <a:lumMod val="25000"/>
                  </a:schemeClr>
                </a:solidFill>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3818474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042E60"/>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sp>
        <p:nvSpPr>
          <p:cNvPr id="8" name="Title 1"/>
          <p:cNvSpPr>
            <a:spLocks noGrp="1"/>
          </p:cNvSpPr>
          <p:nvPr>
            <p:ph type="title"/>
          </p:nvPr>
        </p:nvSpPr>
        <p:spPr>
          <a:xfrm>
            <a:off x="1011313" y="3063364"/>
            <a:ext cx="10162835" cy="1117493"/>
          </a:xfrm>
        </p:spPr>
        <p:txBody>
          <a:bodyPr anchor="b">
            <a:normAutofit/>
          </a:bodyPr>
          <a:lstStyle>
            <a:lvl1pPr algn="ctr">
              <a:defRPr sz="4425" b="0" spc="-75" baseline="0">
                <a:solidFill>
                  <a:srgbClr val="FFFFFF"/>
                </a:solidFill>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508" y="6235139"/>
            <a:ext cx="1414179" cy="365760"/>
          </a:xfrm>
          <a:prstGeom prst="rect">
            <a:avLst/>
          </a:prstGeom>
        </p:spPr>
      </p:pic>
    </p:spTree>
    <p:extLst>
      <p:ext uri="{BB962C8B-B14F-4D97-AF65-F5344CB8AC3E}">
        <p14:creationId xmlns:p14="http://schemas.microsoft.com/office/powerpoint/2010/main" val="2875830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Instruction">
    <p:spTree>
      <p:nvGrpSpPr>
        <p:cNvPr id="1" name=""/>
        <p:cNvGrpSpPr/>
        <p:nvPr/>
      </p:nvGrpSpPr>
      <p:grpSpPr>
        <a:xfrm>
          <a:off x="0" y="0"/>
          <a:ext cx="0" cy="0"/>
          <a:chOff x="0" y="0"/>
          <a:chExt cx="0" cy="0"/>
        </a:xfrm>
      </p:grpSpPr>
      <p:sp>
        <p:nvSpPr>
          <p:cNvPr id="2" name="Title Placeholder 3"/>
          <p:cNvSpPr>
            <a:spLocks noGrp="1"/>
          </p:cNvSpPr>
          <p:nvPr>
            <p:ph type="title"/>
          </p:nvPr>
        </p:nvSpPr>
        <p:spPr>
          <a:xfrm>
            <a:off x="609601" y="2913280"/>
            <a:ext cx="10863507" cy="12253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6"/>
          <p:cNvSpPr>
            <a:spLocks noGrp="1"/>
          </p:cNvSpPr>
          <p:nvPr>
            <p:ph type="body" sz="quarter" idx="10"/>
          </p:nvPr>
        </p:nvSpPr>
        <p:spPr>
          <a:xfrm>
            <a:off x="609599" y="4258846"/>
            <a:ext cx="11111652" cy="1489228"/>
          </a:xfrm>
          <a:prstGeom prst="rect">
            <a:avLst/>
          </a:prstGeom>
        </p:spPr>
        <p:txBody>
          <a:bodyPr/>
          <a:lstStyle>
            <a:lvl1pPr marL="0" indent="0">
              <a:buNone/>
              <a:defRPr>
                <a:solidFill>
                  <a:schemeClr val="bg1"/>
                </a:solidFill>
                <a:latin typeface="Arial Rounded MT Bold"/>
                <a:cs typeface="Arial Rounded MT Bold"/>
              </a:defRPr>
            </a:lvl1pPr>
          </a:lstStyle>
          <a:p>
            <a:pPr lvl="0"/>
            <a:r>
              <a:rPr lang="en-US" dirty="0"/>
              <a:t>Click to edit Master text styles</a:t>
            </a:r>
          </a:p>
        </p:txBody>
      </p:sp>
    </p:spTree>
    <p:extLst>
      <p:ext uri="{BB962C8B-B14F-4D97-AF65-F5344CB8AC3E}">
        <p14:creationId xmlns:p14="http://schemas.microsoft.com/office/powerpoint/2010/main" val="819787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3004303" y="6108262"/>
            <a:ext cx="8541152"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800">
              <a:solidFill>
                <a:prstClr val="white"/>
              </a:solidFill>
            </a:endParaRPr>
          </a:p>
        </p:txBody>
      </p:sp>
      <p:pic>
        <p:nvPicPr>
          <p:cNvPr id="12" name="Picture 11" descr="ACT logo Blue 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477" y="5902220"/>
            <a:ext cx="2208591" cy="428419"/>
          </a:xfrm>
          <a:prstGeom prst="rect">
            <a:avLst/>
          </a:prstGeom>
        </p:spPr>
      </p:pic>
      <p:sp>
        <p:nvSpPr>
          <p:cNvPr id="6" name="Text Placeholder 17"/>
          <p:cNvSpPr>
            <a:spLocks noGrp="1"/>
          </p:cNvSpPr>
          <p:nvPr>
            <p:ph type="body" sz="quarter" idx="12" hasCustomPrompt="1"/>
          </p:nvPr>
        </p:nvSpPr>
        <p:spPr>
          <a:xfrm>
            <a:off x="568475" y="427199"/>
            <a:ext cx="3403600" cy="544513"/>
          </a:xfrm>
          <a:prstGeom prst="rect">
            <a:avLst/>
          </a:prstGeom>
        </p:spPr>
        <p:txBody>
          <a:bodyPr vert="horz" lIns="0" tIns="0" rIns="0" bIns="0"/>
          <a:lstStyle>
            <a:lvl1pPr marL="0" indent="0">
              <a:buFontTx/>
              <a:buNone/>
              <a:defRPr sz="1050" b="0" i="0">
                <a:solidFill>
                  <a:srgbClr val="002D62"/>
                </a:solidFill>
                <a:latin typeface="Arial"/>
                <a:cs typeface="Arial"/>
              </a:defRPr>
            </a:lvl1pPr>
          </a:lstStyle>
          <a:p>
            <a:pPr lvl="0"/>
            <a:r>
              <a:rPr lang="en-US" dirty="0"/>
              <a:t>Click to edit subhead styles</a:t>
            </a:r>
          </a:p>
        </p:txBody>
      </p:sp>
      <p:sp>
        <p:nvSpPr>
          <p:cNvPr id="13" name="Text Placeholder 15"/>
          <p:cNvSpPr>
            <a:spLocks noGrp="1"/>
          </p:cNvSpPr>
          <p:nvPr>
            <p:ph type="body" sz="quarter" idx="11" hasCustomPrompt="1"/>
          </p:nvPr>
        </p:nvSpPr>
        <p:spPr>
          <a:xfrm>
            <a:off x="568477" y="2678569"/>
            <a:ext cx="8096068" cy="834923"/>
          </a:xfrm>
          <a:prstGeom prst="rect">
            <a:avLst/>
          </a:prstGeom>
        </p:spPr>
        <p:txBody>
          <a:bodyPr vert="horz" lIns="0" tIns="0" rIns="0" bIns="0"/>
          <a:lstStyle>
            <a:lvl1pPr marL="0" indent="0">
              <a:spcBef>
                <a:spcPts val="0"/>
              </a:spcBef>
              <a:buFontTx/>
              <a:buNone/>
              <a:defRPr sz="3600" b="0" i="0">
                <a:solidFill>
                  <a:srgbClr val="E31B23"/>
                </a:solidFill>
                <a:latin typeface="Arial Bold" panose="020B0704020202020204" pitchFamily="34" charset="0"/>
                <a:cs typeface="Arial Bold" panose="020B0704020202020204" pitchFamily="34" charset="0"/>
              </a:defRPr>
            </a:lvl1pPr>
          </a:lstStyle>
          <a:p>
            <a:pPr lvl="0"/>
            <a:r>
              <a:rPr lang="en-US" dirty="0"/>
              <a:t>Click to edit headline style</a:t>
            </a:r>
          </a:p>
        </p:txBody>
      </p:sp>
      <p:sp>
        <p:nvSpPr>
          <p:cNvPr id="14" name="Text Placeholder 17"/>
          <p:cNvSpPr>
            <a:spLocks noGrp="1"/>
          </p:cNvSpPr>
          <p:nvPr>
            <p:ph type="body" sz="quarter" idx="13" hasCustomPrompt="1"/>
          </p:nvPr>
        </p:nvSpPr>
        <p:spPr>
          <a:xfrm>
            <a:off x="568474" y="3586448"/>
            <a:ext cx="5750161" cy="544513"/>
          </a:xfrm>
          <a:prstGeom prst="rect">
            <a:avLst/>
          </a:prstGeom>
        </p:spPr>
        <p:txBody>
          <a:bodyPr vert="horz" lIns="0" tIns="0" rIns="0" bIns="0"/>
          <a:lstStyle>
            <a:lvl1pPr marL="0" indent="0">
              <a:buFontTx/>
              <a:buNone/>
              <a:defRPr sz="2400" b="0" i="0">
                <a:solidFill>
                  <a:srgbClr val="002D62"/>
                </a:solidFill>
                <a:latin typeface="Arial"/>
                <a:cs typeface="Arial"/>
              </a:defRPr>
            </a:lvl1pPr>
          </a:lstStyle>
          <a:p>
            <a:pPr lvl="0"/>
            <a:r>
              <a:rPr lang="en-US" dirty="0"/>
              <a:t>Click to edit subhead styles</a:t>
            </a:r>
          </a:p>
        </p:txBody>
      </p:sp>
    </p:spTree>
    <p:extLst>
      <p:ext uri="{BB962C8B-B14F-4D97-AF65-F5344CB8AC3E}">
        <p14:creationId xmlns:p14="http://schemas.microsoft.com/office/powerpoint/2010/main" val="17017014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rgbClr val="002D6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035534" y="2771347"/>
            <a:ext cx="8407180" cy="1143000"/>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41843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2"/>
          <p:cNvSpPr>
            <a:spLocks noGrp="1"/>
          </p:cNvSpPr>
          <p:nvPr>
            <p:ph idx="1"/>
          </p:nvPr>
        </p:nvSpPr>
        <p:spPr>
          <a:xfrm>
            <a:off x="568475" y="1904538"/>
            <a:ext cx="10972800" cy="3151909"/>
          </a:xfrm>
          <a:prstGeom prst="rect">
            <a:avLst/>
          </a:prstGeom>
        </p:spPr>
        <p:txBody>
          <a:bodyPr/>
          <a:lstStyle>
            <a:lvl1pPr marL="342900" indent="-342900">
              <a:buClr>
                <a:srgbClr val="E31B23"/>
              </a:buClr>
              <a:buFont typeface="Wingdings" panose="05000000000000000000" pitchFamily="2" charset="2"/>
              <a:buChar char="§"/>
              <a:defRPr>
                <a:solidFill>
                  <a:srgbClr val="002D62"/>
                </a:solidFill>
                <a:latin typeface="Arial"/>
                <a:cs typeface="Arial"/>
              </a:defRPr>
            </a:lvl1pPr>
            <a:lvl2pPr>
              <a:defRPr>
                <a:solidFill>
                  <a:srgbClr val="002D62"/>
                </a:solidFill>
                <a:latin typeface="Arial"/>
                <a:cs typeface="Arial"/>
              </a:defRPr>
            </a:lvl2pPr>
            <a:lvl3pPr>
              <a:buClr>
                <a:srgbClr val="E31B23"/>
              </a:buClr>
              <a:defRPr>
                <a:solidFill>
                  <a:srgbClr val="002D62"/>
                </a:solidFill>
                <a:latin typeface="Arial"/>
                <a:cs typeface="Arial"/>
              </a:defRPr>
            </a:lvl3pPr>
            <a:lvl4pPr>
              <a:defRPr>
                <a:solidFill>
                  <a:srgbClr val="002D62"/>
                </a:solidFill>
                <a:latin typeface="Arial"/>
                <a:cs typeface="Arial"/>
              </a:defRPr>
            </a:lvl4pPr>
            <a:lvl5pPr>
              <a:buClr>
                <a:srgbClr val="E31B23"/>
              </a:buClr>
              <a:defRPr>
                <a:solidFill>
                  <a:srgbClr val="002D6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7"/>
          <p:cNvSpPr>
            <a:spLocks noGrp="1"/>
          </p:cNvSpPr>
          <p:nvPr>
            <p:ph type="body" sz="quarter" idx="12" hasCustomPrompt="1"/>
          </p:nvPr>
        </p:nvSpPr>
        <p:spPr>
          <a:xfrm>
            <a:off x="568475" y="946206"/>
            <a:ext cx="5090645" cy="544513"/>
          </a:xfrm>
          <a:prstGeom prst="rect">
            <a:avLst/>
          </a:prstGeom>
        </p:spPr>
        <p:txBody>
          <a:bodyPr vert="horz" lIns="0" tIns="0" rIns="0" bIns="0"/>
          <a:lstStyle>
            <a:lvl1pPr marL="0" indent="0">
              <a:buFontTx/>
              <a:buNone/>
              <a:defRPr sz="1600" b="0" i="0">
                <a:solidFill>
                  <a:srgbClr val="002D62"/>
                </a:solidFill>
                <a:latin typeface="Arial"/>
                <a:cs typeface="Arial"/>
              </a:defRPr>
            </a:lvl1pPr>
          </a:lstStyle>
          <a:p>
            <a:pPr lvl="0"/>
            <a:r>
              <a:rPr lang="en-US" dirty="0"/>
              <a:t>Click to edit subhead styles</a:t>
            </a:r>
          </a:p>
        </p:txBody>
      </p:sp>
      <p:sp>
        <p:nvSpPr>
          <p:cNvPr id="7" name="Text Placeholder 15"/>
          <p:cNvSpPr>
            <a:spLocks noGrp="1"/>
          </p:cNvSpPr>
          <p:nvPr>
            <p:ph type="body" sz="quarter" idx="11" hasCustomPrompt="1"/>
          </p:nvPr>
        </p:nvSpPr>
        <p:spPr>
          <a:xfrm>
            <a:off x="568476" y="425451"/>
            <a:ext cx="6866797" cy="520755"/>
          </a:xfrm>
          <a:prstGeom prst="rect">
            <a:avLst/>
          </a:prstGeom>
        </p:spPr>
        <p:txBody>
          <a:bodyPr vert="horz" lIns="0" tIns="0" rIns="0" bIns="0"/>
          <a:lstStyle>
            <a:lvl1pPr marL="0" indent="0">
              <a:spcBef>
                <a:spcPts val="0"/>
              </a:spcBef>
              <a:buFontTx/>
              <a:buNone/>
              <a:defRPr sz="3200" b="1" i="0">
                <a:solidFill>
                  <a:srgbClr val="002D62"/>
                </a:solidFill>
                <a:latin typeface="Arial Bold"/>
                <a:cs typeface="Arial Bold"/>
              </a:defRPr>
            </a:lvl1pPr>
          </a:lstStyle>
          <a:p>
            <a:pPr lvl="0"/>
            <a:r>
              <a:rPr lang="en-US" dirty="0"/>
              <a:t>Click to edit headline style</a:t>
            </a:r>
          </a:p>
        </p:txBody>
      </p:sp>
      <p:sp>
        <p:nvSpPr>
          <p:cNvPr id="14" name="Rectangle 13"/>
          <p:cNvSpPr/>
          <p:nvPr userDrawn="1"/>
        </p:nvSpPr>
        <p:spPr>
          <a:xfrm>
            <a:off x="2359743" y="6266564"/>
            <a:ext cx="9222659"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800">
              <a:solidFill>
                <a:prstClr val="white"/>
              </a:solidFill>
            </a:endParaRPr>
          </a:p>
        </p:txBody>
      </p:sp>
      <p:sp>
        <p:nvSpPr>
          <p:cNvPr id="15" name="Slide Number Placeholder 5"/>
          <p:cNvSpPr txBox="1">
            <a:spLocks/>
          </p:cNvSpPr>
          <p:nvPr userDrawn="1"/>
        </p:nvSpPr>
        <p:spPr>
          <a:xfrm>
            <a:off x="11277600" y="6284968"/>
            <a:ext cx="3048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ABDEBB-F760-F846-B0CE-E4FCD944F58B}" type="slidenum">
              <a:rPr lang="en-US" sz="900" b="1" smtClean="0">
                <a:solidFill>
                  <a:srgbClr val="002D62"/>
                </a:solidFill>
              </a:rPr>
              <a:pPr/>
              <a:t>‹#›</a:t>
            </a:fld>
            <a:endParaRPr lang="en-US" sz="900" b="1" dirty="0">
              <a:solidFill>
                <a:srgbClr val="002D62"/>
              </a:solidFill>
            </a:endParaRPr>
          </a:p>
        </p:txBody>
      </p:sp>
      <p:pic>
        <p:nvPicPr>
          <p:cNvPr id="16" name="Picture 15" descr="ACT logo Blue 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475" y="6226051"/>
            <a:ext cx="1504165" cy="291776"/>
          </a:xfrm>
          <a:prstGeom prst="rect">
            <a:avLst/>
          </a:prstGeom>
        </p:spPr>
      </p:pic>
    </p:spTree>
    <p:extLst>
      <p:ext uri="{BB962C8B-B14F-4D97-AF65-F5344CB8AC3E}">
        <p14:creationId xmlns:p14="http://schemas.microsoft.com/office/powerpoint/2010/main" val="3775215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17"/>
          <p:cNvSpPr>
            <a:spLocks noGrp="1"/>
          </p:cNvSpPr>
          <p:nvPr>
            <p:ph type="body" sz="quarter" idx="12" hasCustomPrompt="1"/>
          </p:nvPr>
        </p:nvSpPr>
        <p:spPr>
          <a:xfrm>
            <a:off x="568475" y="938254"/>
            <a:ext cx="5090645" cy="544513"/>
          </a:xfrm>
          <a:prstGeom prst="rect">
            <a:avLst/>
          </a:prstGeom>
        </p:spPr>
        <p:txBody>
          <a:bodyPr vert="horz" lIns="0" tIns="0" rIns="0" bIns="0"/>
          <a:lstStyle>
            <a:lvl1pPr marL="0" indent="0">
              <a:buFontTx/>
              <a:buNone/>
              <a:defRPr sz="1600" b="0" i="0">
                <a:solidFill>
                  <a:srgbClr val="002D62"/>
                </a:solidFill>
                <a:latin typeface="Arial"/>
                <a:cs typeface="Arial"/>
              </a:defRPr>
            </a:lvl1pPr>
          </a:lstStyle>
          <a:p>
            <a:pPr lvl="0"/>
            <a:r>
              <a:rPr lang="en-US" dirty="0"/>
              <a:t>Click to edit subhead styles</a:t>
            </a:r>
          </a:p>
        </p:txBody>
      </p:sp>
      <p:sp>
        <p:nvSpPr>
          <p:cNvPr id="7" name="Text Placeholder 15"/>
          <p:cNvSpPr>
            <a:spLocks noGrp="1"/>
          </p:cNvSpPr>
          <p:nvPr>
            <p:ph type="body" sz="quarter" idx="11" hasCustomPrompt="1"/>
          </p:nvPr>
        </p:nvSpPr>
        <p:spPr>
          <a:xfrm>
            <a:off x="568476" y="425451"/>
            <a:ext cx="6866797" cy="512803"/>
          </a:xfrm>
          <a:prstGeom prst="rect">
            <a:avLst/>
          </a:prstGeom>
        </p:spPr>
        <p:txBody>
          <a:bodyPr vert="horz" lIns="0" tIns="0" rIns="0" bIns="0"/>
          <a:lstStyle>
            <a:lvl1pPr marL="0" indent="0">
              <a:spcBef>
                <a:spcPts val="0"/>
              </a:spcBef>
              <a:buFontTx/>
              <a:buNone/>
              <a:defRPr sz="3200" b="1" i="0">
                <a:solidFill>
                  <a:srgbClr val="002D62"/>
                </a:solidFill>
                <a:latin typeface="Arial Bold"/>
                <a:cs typeface="Arial Bold"/>
              </a:defRPr>
            </a:lvl1pPr>
          </a:lstStyle>
          <a:p>
            <a:pPr lvl="0"/>
            <a:r>
              <a:rPr lang="en-US" dirty="0"/>
              <a:t>Click to edit headline style</a:t>
            </a:r>
          </a:p>
        </p:txBody>
      </p:sp>
      <p:sp>
        <p:nvSpPr>
          <p:cNvPr id="14" name="Rectangle 13"/>
          <p:cNvSpPr/>
          <p:nvPr userDrawn="1"/>
        </p:nvSpPr>
        <p:spPr>
          <a:xfrm>
            <a:off x="2359743" y="6266564"/>
            <a:ext cx="9222659"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800">
              <a:solidFill>
                <a:prstClr val="white"/>
              </a:solidFill>
            </a:endParaRPr>
          </a:p>
        </p:txBody>
      </p:sp>
      <p:sp>
        <p:nvSpPr>
          <p:cNvPr id="15" name="Slide Number Placeholder 5"/>
          <p:cNvSpPr txBox="1">
            <a:spLocks/>
          </p:cNvSpPr>
          <p:nvPr userDrawn="1"/>
        </p:nvSpPr>
        <p:spPr>
          <a:xfrm>
            <a:off x="11277600" y="6284968"/>
            <a:ext cx="3048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ABDEBB-F760-F846-B0CE-E4FCD944F58B}" type="slidenum">
              <a:rPr lang="en-US" sz="900" b="1" smtClean="0">
                <a:solidFill>
                  <a:srgbClr val="002D62"/>
                </a:solidFill>
              </a:rPr>
              <a:pPr/>
              <a:t>‹#›</a:t>
            </a:fld>
            <a:endParaRPr lang="en-US" sz="900" b="1" dirty="0">
              <a:solidFill>
                <a:srgbClr val="002D62"/>
              </a:solidFill>
            </a:endParaRPr>
          </a:p>
        </p:txBody>
      </p:sp>
      <p:pic>
        <p:nvPicPr>
          <p:cNvPr id="16" name="Picture 15" descr="ACT logo Blue 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475" y="6226051"/>
            <a:ext cx="1504165" cy="291776"/>
          </a:xfrm>
          <a:prstGeom prst="rect">
            <a:avLst/>
          </a:prstGeom>
        </p:spPr>
      </p:pic>
    </p:spTree>
    <p:extLst>
      <p:ext uri="{BB962C8B-B14F-4D97-AF65-F5344CB8AC3E}">
        <p14:creationId xmlns:p14="http://schemas.microsoft.com/office/powerpoint/2010/main" val="193805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4" name="Rectangle 13"/>
          <p:cNvSpPr/>
          <p:nvPr userDrawn="1"/>
        </p:nvSpPr>
        <p:spPr>
          <a:xfrm>
            <a:off x="2359743" y="6266564"/>
            <a:ext cx="9222659"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800">
              <a:solidFill>
                <a:prstClr val="white"/>
              </a:solidFill>
            </a:endParaRPr>
          </a:p>
        </p:txBody>
      </p:sp>
      <p:sp>
        <p:nvSpPr>
          <p:cNvPr id="15" name="Slide Number Placeholder 5"/>
          <p:cNvSpPr txBox="1">
            <a:spLocks/>
          </p:cNvSpPr>
          <p:nvPr userDrawn="1"/>
        </p:nvSpPr>
        <p:spPr>
          <a:xfrm>
            <a:off x="11277600" y="6284968"/>
            <a:ext cx="3048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ABDEBB-F760-F846-B0CE-E4FCD944F58B}" type="slidenum">
              <a:rPr lang="en-US" sz="900" b="1" smtClean="0">
                <a:solidFill>
                  <a:srgbClr val="002D62"/>
                </a:solidFill>
              </a:rPr>
              <a:pPr/>
              <a:t>‹#›</a:t>
            </a:fld>
            <a:endParaRPr lang="en-US" sz="900" b="1" dirty="0">
              <a:solidFill>
                <a:srgbClr val="002D62"/>
              </a:solidFill>
            </a:endParaRPr>
          </a:p>
        </p:txBody>
      </p:sp>
      <p:pic>
        <p:nvPicPr>
          <p:cNvPr id="16" name="Picture 15" descr="ACT logo Blue 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475" y="6226051"/>
            <a:ext cx="1504165" cy="291776"/>
          </a:xfrm>
          <a:prstGeom prst="rect">
            <a:avLst/>
          </a:prstGeom>
        </p:spPr>
      </p:pic>
    </p:spTree>
    <p:extLst>
      <p:ext uri="{BB962C8B-B14F-4D97-AF65-F5344CB8AC3E}">
        <p14:creationId xmlns:p14="http://schemas.microsoft.com/office/powerpoint/2010/main" val="22373228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2359743" y="6266564"/>
            <a:ext cx="9222659"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800">
              <a:solidFill>
                <a:prstClr val="white"/>
              </a:solidFill>
            </a:endParaRPr>
          </a:p>
        </p:txBody>
      </p:sp>
      <p:sp>
        <p:nvSpPr>
          <p:cNvPr id="6" name="Slide Number Placeholder 5"/>
          <p:cNvSpPr txBox="1">
            <a:spLocks/>
          </p:cNvSpPr>
          <p:nvPr userDrawn="1"/>
        </p:nvSpPr>
        <p:spPr>
          <a:xfrm>
            <a:off x="11277600" y="6284968"/>
            <a:ext cx="3048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ABDEBB-F760-F846-B0CE-E4FCD944F58B}" type="slidenum">
              <a:rPr lang="en-US" sz="900" b="1" smtClean="0">
                <a:solidFill>
                  <a:srgbClr val="002D62"/>
                </a:solidFill>
              </a:rPr>
              <a:pPr/>
              <a:t>‹#›</a:t>
            </a:fld>
            <a:endParaRPr lang="en-US" sz="900" b="1" dirty="0">
              <a:solidFill>
                <a:srgbClr val="002D62"/>
              </a:solidFill>
            </a:endParaRPr>
          </a:p>
        </p:txBody>
      </p:sp>
      <p:pic>
        <p:nvPicPr>
          <p:cNvPr id="7" name="Picture 6" descr="ACT logo Blue 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475" y="6226051"/>
            <a:ext cx="1504165" cy="291776"/>
          </a:xfrm>
          <a:prstGeom prst="rect">
            <a:avLst/>
          </a:prstGeom>
        </p:spPr>
      </p:pic>
      <p:sp>
        <p:nvSpPr>
          <p:cNvPr id="9" name="Content Placeholder 2"/>
          <p:cNvSpPr>
            <a:spLocks noGrp="1"/>
          </p:cNvSpPr>
          <p:nvPr>
            <p:ph sz="half" idx="1"/>
          </p:nvPr>
        </p:nvSpPr>
        <p:spPr>
          <a:xfrm>
            <a:off x="566123" y="1442720"/>
            <a:ext cx="5384800" cy="4216400"/>
          </a:xfrm>
          <a:prstGeom prst="rect">
            <a:avLst/>
          </a:prstGeom>
        </p:spPr>
        <p:txBody>
          <a:bodyPr/>
          <a:lstStyle>
            <a:lvl1pPr marL="342900" indent="-342900">
              <a:buClr>
                <a:srgbClr val="E31B23"/>
              </a:buClr>
              <a:buFont typeface="Wingdings" panose="05000000000000000000" pitchFamily="2" charset="2"/>
              <a:buChar char="§"/>
              <a:defRPr sz="2800">
                <a:solidFill>
                  <a:srgbClr val="002D62"/>
                </a:solidFill>
                <a:latin typeface="Arial"/>
                <a:cs typeface="Arial"/>
              </a:defRPr>
            </a:lvl1pPr>
            <a:lvl2pPr>
              <a:defRPr sz="2400">
                <a:solidFill>
                  <a:srgbClr val="002D62"/>
                </a:solidFill>
                <a:latin typeface="Arial"/>
                <a:cs typeface="Arial"/>
              </a:defRPr>
            </a:lvl2pPr>
            <a:lvl3pPr>
              <a:buClr>
                <a:srgbClr val="E31B23"/>
              </a:buClr>
              <a:defRPr sz="2000">
                <a:solidFill>
                  <a:srgbClr val="002D62"/>
                </a:solidFill>
                <a:latin typeface="Arial"/>
                <a:cs typeface="Arial"/>
              </a:defRPr>
            </a:lvl3pPr>
            <a:lvl4pPr>
              <a:defRPr sz="1800">
                <a:solidFill>
                  <a:srgbClr val="002D62"/>
                </a:solidFill>
                <a:latin typeface="Arial"/>
                <a:cs typeface="Arial"/>
              </a:defRPr>
            </a:lvl4pPr>
            <a:lvl5pPr>
              <a:defRPr sz="1800">
                <a:solidFill>
                  <a:srgbClr val="002D6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154123" y="1442720"/>
            <a:ext cx="5384800" cy="4216400"/>
          </a:xfrm>
          <a:prstGeom prst="rect">
            <a:avLst/>
          </a:prstGeom>
        </p:spPr>
        <p:txBody>
          <a:bodyPr/>
          <a:lstStyle>
            <a:lvl1pPr marL="342900" indent="-342900">
              <a:buClr>
                <a:srgbClr val="E31B23"/>
              </a:buClr>
              <a:buFont typeface="Wingdings" panose="05000000000000000000" pitchFamily="2" charset="2"/>
              <a:buChar char="§"/>
              <a:defRPr sz="2800">
                <a:solidFill>
                  <a:srgbClr val="002D62"/>
                </a:solidFill>
                <a:latin typeface="Arial"/>
                <a:cs typeface="Arial"/>
              </a:defRPr>
            </a:lvl1pPr>
            <a:lvl2pPr>
              <a:defRPr sz="2400">
                <a:solidFill>
                  <a:srgbClr val="002D62"/>
                </a:solidFill>
                <a:latin typeface="Arial"/>
                <a:cs typeface="Arial"/>
              </a:defRPr>
            </a:lvl2pPr>
            <a:lvl3pPr>
              <a:buClr>
                <a:srgbClr val="E31B23"/>
              </a:buClr>
              <a:defRPr sz="2000">
                <a:solidFill>
                  <a:srgbClr val="002D62"/>
                </a:solidFill>
                <a:latin typeface="Arial"/>
                <a:cs typeface="Arial"/>
              </a:defRPr>
            </a:lvl3pPr>
            <a:lvl4pPr>
              <a:defRPr sz="1800">
                <a:solidFill>
                  <a:srgbClr val="002D62"/>
                </a:solidFill>
                <a:latin typeface="Arial"/>
                <a:cs typeface="Arial"/>
              </a:defRPr>
            </a:lvl4pPr>
            <a:lvl5pPr>
              <a:buClr>
                <a:srgbClr val="E31B23"/>
              </a:buClr>
              <a:defRPr sz="1800">
                <a:solidFill>
                  <a:srgbClr val="002D6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7"/>
          <p:cNvSpPr>
            <a:spLocks noGrp="1"/>
          </p:cNvSpPr>
          <p:nvPr>
            <p:ph type="body" sz="quarter" idx="12" hasCustomPrompt="1"/>
          </p:nvPr>
        </p:nvSpPr>
        <p:spPr>
          <a:xfrm>
            <a:off x="568475" y="947180"/>
            <a:ext cx="4668784" cy="544513"/>
          </a:xfrm>
          <a:prstGeom prst="rect">
            <a:avLst/>
          </a:prstGeom>
        </p:spPr>
        <p:txBody>
          <a:bodyPr vert="horz" lIns="0" tIns="0" rIns="0" bIns="0"/>
          <a:lstStyle>
            <a:lvl1pPr marL="0" indent="0">
              <a:buFontTx/>
              <a:buNone/>
              <a:defRPr sz="1600" b="0" i="0">
                <a:solidFill>
                  <a:srgbClr val="002D62"/>
                </a:solidFill>
                <a:latin typeface="Arial"/>
                <a:cs typeface="Arial"/>
              </a:defRPr>
            </a:lvl1pPr>
          </a:lstStyle>
          <a:p>
            <a:pPr lvl="0"/>
            <a:r>
              <a:rPr lang="en-US" dirty="0"/>
              <a:t>Click to edit subhead styles</a:t>
            </a:r>
          </a:p>
        </p:txBody>
      </p:sp>
      <p:sp>
        <p:nvSpPr>
          <p:cNvPr id="14" name="Text Placeholder 15"/>
          <p:cNvSpPr>
            <a:spLocks noGrp="1"/>
          </p:cNvSpPr>
          <p:nvPr>
            <p:ph type="body" sz="quarter" idx="11" hasCustomPrompt="1"/>
          </p:nvPr>
        </p:nvSpPr>
        <p:spPr>
          <a:xfrm>
            <a:off x="568476" y="425451"/>
            <a:ext cx="6866797" cy="520754"/>
          </a:xfrm>
          <a:prstGeom prst="rect">
            <a:avLst/>
          </a:prstGeom>
        </p:spPr>
        <p:txBody>
          <a:bodyPr vert="horz" lIns="0" tIns="0" rIns="0" bIns="0"/>
          <a:lstStyle>
            <a:lvl1pPr marL="0" indent="0">
              <a:spcBef>
                <a:spcPts val="0"/>
              </a:spcBef>
              <a:buFontTx/>
              <a:buNone/>
              <a:defRPr sz="3200" b="1" i="0">
                <a:solidFill>
                  <a:srgbClr val="002D62"/>
                </a:solidFill>
                <a:latin typeface="Arial Bold"/>
                <a:cs typeface="Arial Bold"/>
              </a:defRPr>
            </a:lvl1pPr>
          </a:lstStyle>
          <a:p>
            <a:pPr lvl="0"/>
            <a:r>
              <a:rPr lang="en-US" dirty="0"/>
              <a:t>Click to edit headline style</a:t>
            </a:r>
          </a:p>
        </p:txBody>
      </p:sp>
    </p:spTree>
    <p:extLst>
      <p:ext uri="{BB962C8B-B14F-4D97-AF65-F5344CB8AC3E}">
        <p14:creationId xmlns:p14="http://schemas.microsoft.com/office/powerpoint/2010/main" val="2265427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p:cNvSpPr/>
          <p:nvPr userDrawn="1"/>
        </p:nvSpPr>
        <p:spPr>
          <a:xfrm>
            <a:off x="2359743" y="6266564"/>
            <a:ext cx="9222659"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800">
              <a:solidFill>
                <a:prstClr val="white"/>
              </a:solidFill>
            </a:endParaRPr>
          </a:p>
        </p:txBody>
      </p:sp>
      <p:sp>
        <p:nvSpPr>
          <p:cNvPr id="15" name="Slide Number Placeholder 5"/>
          <p:cNvSpPr txBox="1">
            <a:spLocks/>
          </p:cNvSpPr>
          <p:nvPr userDrawn="1"/>
        </p:nvSpPr>
        <p:spPr>
          <a:xfrm>
            <a:off x="11277600" y="6284968"/>
            <a:ext cx="3048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ABDEBB-F760-F846-B0CE-E4FCD944F58B}" type="slidenum">
              <a:rPr lang="en-US" sz="900" b="1" smtClean="0">
                <a:solidFill>
                  <a:srgbClr val="002D62"/>
                </a:solidFill>
              </a:rPr>
              <a:pPr/>
              <a:t>‹#›</a:t>
            </a:fld>
            <a:endParaRPr lang="en-US" sz="900" b="1" dirty="0">
              <a:solidFill>
                <a:srgbClr val="002D62"/>
              </a:solidFill>
            </a:endParaRPr>
          </a:p>
        </p:txBody>
      </p:sp>
      <p:pic>
        <p:nvPicPr>
          <p:cNvPr id="16" name="Picture 15" descr="ACT logo Blue 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475" y="6226051"/>
            <a:ext cx="1504165" cy="291776"/>
          </a:xfrm>
          <a:prstGeom prst="rect">
            <a:avLst/>
          </a:prstGeom>
        </p:spPr>
      </p:pic>
      <p:sp>
        <p:nvSpPr>
          <p:cNvPr id="11" name="Text Placeholder 2"/>
          <p:cNvSpPr>
            <a:spLocks noGrp="1"/>
          </p:cNvSpPr>
          <p:nvPr>
            <p:ph type="body" idx="1"/>
          </p:nvPr>
        </p:nvSpPr>
        <p:spPr>
          <a:xfrm>
            <a:off x="565064" y="1499712"/>
            <a:ext cx="5386917" cy="408138"/>
          </a:xfrm>
          <a:prstGeom prst="rect">
            <a:avLst/>
          </a:prstGeom>
        </p:spPr>
        <p:txBody>
          <a:bodyPr anchor="b"/>
          <a:lstStyle>
            <a:lvl1pPr marL="0" indent="0">
              <a:buNone/>
              <a:defRPr sz="2000" b="1" i="0">
                <a:solidFill>
                  <a:srgbClr val="002D6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565064" y="2139474"/>
            <a:ext cx="5386917" cy="3580606"/>
          </a:xfrm>
          <a:prstGeom prst="rect">
            <a:avLst/>
          </a:prstGeom>
        </p:spPr>
        <p:txBody>
          <a:bodyPr/>
          <a:lstStyle>
            <a:lvl1pPr marL="342900" indent="-342900">
              <a:buClr>
                <a:srgbClr val="E31B23"/>
              </a:buClr>
              <a:buFont typeface="Wingdings" panose="05000000000000000000" pitchFamily="2" charset="2"/>
              <a:buChar char="§"/>
              <a:defRPr sz="2000" b="0" i="0">
                <a:solidFill>
                  <a:srgbClr val="002D62"/>
                </a:solidFill>
                <a:latin typeface="Arial"/>
                <a:cs typeface="Arial"/>
              </a:defRPr>
            </a:lvl1pPr>
            <a:lvl2pPr>
              <a:defRPr sz="2000" b="0" i="0">
                <a:solidFill>
                  <a:srgbClr val="002D62"/>
                </a:solidFill>
                <a:latin typeface="Arial"/>
                <a:cs typeface="Arial"/>
              </a:defRPr>
            </a:lvl2pPr>
            <a:lvl3pPr>
              <a:buClr>
                <a:srgbClr val="E31B23"/>
              </a:buClr>
              <a:defRPr sz="1800" b="0" i="0">
                <a:solidFill>
                  <a:srgbClr val="002D62"/>
                </a:solidFill>
                <a:latin typeface="Arial"/>
                <a:cs typeface="Arial"/>
              </a:defRPr>
            </a:lvl3pPr>
            <a:lvl4pPr>
              <a:defRPr sz="1600" b="0" i="0">
                <a:solidFill>
                  <a:srgbClr val="002D62"/>
                </a:solidFill>
                <a:latin typeface="Arial"/>
                <a:cs typeface="Arial"/>
              </a:defRPr>
            </a:lvl4pPr>
            <a:lvl5pPr>
              <a:buClr>
                <a:srgbClr val="E31B23"/>
              </a:buClr>
              <a:defRPr sz="1600" b="0" i="0">
                <a:solidFill>
                  <a:srgbClr val="002D62"/>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3"/>
          </p:nvPr>
        </p:nvSpPr>
        <p:spPr>
          <a:xfrm>
            <a:off x="6148832" y="1499712"/>
            <a:ext cx="5389033" cy="408138"/>
          </a:xfrm>
          <a:prstGeom prst="rect">
            <a:avLst/>
          </a:prstGeom>
        </p:spPr>
        <p:txBody>
          <a:bodyPr anchor="b"/>
          <a:lstStyle>
            <a:lvl1pPr marL="0" indent="0">
              <a:buNone/>
              <a:defRPr sz="2000" b="1">
                <a:solidFill>
                  <a:srgbClr val="002D62"/>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5"/>
          <p:cNvSpPr>
            <a:spLocks noGrp="1"/>
          </p:cNvSpPr>
          <p:nvPr>
            <p:ph sz="quarter" idx="4"/>
          </p:nvPr>
        </p:nvSpPr>
        <p:spPr>
          <a:xfrm>
            <a:off x="6148832" y="2139474"/>
            <a:ext cx="5389033" cy="3580606"/>
          </a:xfrm>
          <a:prstGeom prst="rect">
            <a:avLst/>
          </a:prstGeom>
        </p:spPr>
        <p:txBody>
          <a:bodyPr/>
          <a:lstStyle>
            <a:lvl1pPr marL="342900" indent="-342900">
              <a:buClr>
                <a:srgbClr val="E31B23"/>
              </a:buClr>
              <a:buFont typeface="Wingdings" panose="05000000000000000000" pitchFamily="2" charset="2"/>
              <a:buChar char="§"/>
              <a:defRPr sz="2000">
                <a:solidFill>
                  <a:srgbClr val="002D62"/>
                </a:solidFill>
              </a:defRPr>
            </a:lvl1pPr>
            <a:lvl2pPr>
              <a:defRPr sz="2000">
                <a:solidFill>
                  <a:srgbClr val="002D62"/>
                </a:solidFill>
              </a:defRPr>
            </a:lvl2pPr>
            <a:lvl3pPr>
              <a:buClr>
                <a:srgbClr val="E31B23"/>
              </a:buClr>
              <a:defRPr sz="1800">
                <a:solidFill>
                  <a:srgbClr val="002D62"/>
                </a:solidFill>
              </a:defRPr>
            </a:lvl3pPr>
            <a:lvl4pPr>
              <a:defRPr sz="1600">
                <a:solidFill>
                  <a:srgbClr val="002D62"/>
                </a:solidFill>
              </a:defRPr>
            </a:lvl4pPr>
            <a:lvl5pPr>
              <a:buClr>
                <a:srgbClr val="E31B23"/>
              </a:buClr>
              <a:defRPr sz="1600">
                <a:solidFill>
                  <a:srgbClr val="002D6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p:cNvSpPr>
            <a:spLocks noGrp="1"/>
          </p:cNvSpPr>
          <p:nvPr>
            <p:ph type="body" sz="quarter" idx="12" hasCustomPrompt="1"/>
          </p:nvPr>
        </p:nvSpPr>
        <p:spPr>
          <a:xfrm>
            <a:off x="565064" y="947181"/>
            <a:ext cx="3403600" cy="544513"/>
          </a:xfrm>
          <a:prstGeom prst="rect">
            <a:avLst/>
          </a:prstGeom>
        </p:spPr>
        <p:txBody>
          <a:bodyPr vert="horz" lIns="0" tIns="0" rIns="0" bIns="0"/>
          <a:lstStyle>
            <a:lvl1pPr marL="0" indent="0">
              <a:buFontTx/>
              <a:buNone/>
              <a:defRPr sz="1600" b="0" i="0">
                <a:solidFill>
                  <a:srgbClr val="002D62"/>
                </a:solidFill>
                <a:latin typeface="Arial"/>
                <a:cs typeface="Arial"/>
              </a:defRPr>
            </a:lvl1pPr>
          </a:lstStyle>
          <a:p>
            <a:pPr lvl="0"/>
            <a:r>
              <a:rPr lang="en-US" dirty="0"/>
              <a:t>Click to edit subhead styles</a:t>
            </a:r>
          </a:p>
        </p:txBody>
      </p:sp>
      <p:sp>
        <p:nvSpPr>
          <p:cNvPr id="19" name="Text Placeholder 15"/>
          <p:cNvSpPr>
            <a:spLocks noGrp="1"/>
          </p:cNvSpPr>
          <p:nvPr>
            <p:ph type="body" sz="quarter" idx="11" hasCustomPrompt="1"/>
          </p:nvPr>
        </p:nvSpPr>
        <p:spPr>
          <a:xfrm>
            <a:off x="568476" y="425451"/>
            <a:ext cx="6866797" cy="528706"/>
          </a:xfrm>
          <a:prstGeom prst="rect">
            <a:avLst/>
          </a:prstGeom>
        </p:spPr>
        <p:txBody>
          <a:bodyPr vert="horz" lIns="0" tIns="0" rIns="0" bIns="0"/>
          <a:lstStyle>
            <a:lvl1pPr marL="0" indent="0">
              <a:spcBef>
                <a:spcPts val="0"/>
              </a:spcBef>
              <a:buFontTx/>
              <a:buNone/>
              <a:defRPr sz="3200" b="1" i="0">
                <a:solidFill>
                  <a:srgbClr val="002D62"/>
                </a:solidFill>
                <a:latin typeface="Arial Bold"/>
                <a:cs typeface="Arial Bold"/>
              </a:defRPr>
            </a:lvl1pPr>
          </a:lstStyle>
          <a:p>
            <a:pPr lvl="0"/>
            <a:r>
              <a:rPr lang="en-US" dirty="0"/>
              <a:t>Click to edit headline style</a:t>
            </a:r>
          </a:p>
        </p:txBody>
      </p:sp>
    </p:spTree>
    <p:extLst>
      <p:ext uri="{BB962C8B-B14F-4D97-AF65-F5344CB8AC3E}">
        <p14:creationId xmlns:p14="http://schemas.microsoft.com/office/powerpoint/2010/main" val="1198064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88E023E-1A14-4F53-B94D-3366CCEAF6ED}"/>
              </a:ext>
            </a:extLst>
          </p:cNvPr>
          <p:cNvSpPr/>
          <p:nvPr userDrawn="1"/>
        </p:nvSpPr>
        <p:spPr>
          <a:xfrm>
            <a:off x="402541" y="1239673"/>
            <a:ext cx="8090115" cy="8090115"/>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799F5CC-B829-4D48-862F-D4FA4165DA51}"/>
              </a:ext>
            </a:extLst>
          </p:cNvPr>
          <p:cNvSpPr/>
          <p:nvPr userDrawn="1"/>
        </p:nvSpPr>
        <p:spPr>
          <a:xfrm>
            <a:off x="1332439" y="-418646"/>
            <a:ext cx="8090115" cy="8090115"/>
          </a:xfrm>
          <a:prstGeom prst="ellipse">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3B142-2D83-3649-978A-2A81AA6F6B38}"/>
              </a:ext>
            </a:extLst>
          </p:cNvPr>
          <p:cNvSpPr>
            <a:spLocks noGrp="1"/>
          </p:cNvSpPr>
          <p:nvPr>
            <p:ph type="title"/>
          </p:nvPr>
        </p:nvSpPr>
        <p:spPr>
          <a:xfrm>
            <a:off x="838200" y="365125"/>
            <a:ext cx="10266336" cy="1325563"/>
          </a:xfrm>
        </p:spPr>
        <p:txBody>
          <a:bodyPr/>
          <a:lstStyle>
            <a:lvl1pPr>
              <a:defRPr>
                <a:solidFill>
                  <a:schemeClr val="tx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45CE62-F118-AF42-BA8B-6BFEC3A20A50}"/>
              </a:ext>
            </a:extLst>
          </p:cNvPr>
          <p:cNvSpPr>
            <a:spLocks noGrp="1"/>
          </p:cNvSpPr>
          <p:nvPr>
            <p:ph idx="1"/>
          </p:nvPr>
        </p:nvSpPr>
        <p:spPr>
          <a:xfrm>
            <a:off x="838200" y="1825625"/>
            <a:ext cx="10266336" cy="3955243"/>
          </a:xfrm>
          <a:prstGeom prst="rect">
            <a:avLst/>
          </a:prstGeom>
        </p:spPr>
        <p:txBody>
          <a:bodyPr/>
          <a:lstStyle>
            <a:lvl1pPr>
              <a:defRPr>
                <a:solidFill>
                  <a:schemeClr val="tx1"/>
                </a:solidFill>
                <a:latin typeface="Montserrat" pitchFamily="2" charset="77"/>
              </a:defRPr>
            </a:lvl1pPr>
            <a:lvl2pPr>
              <a:defRPr>
                <a:solidFill>
                  <a:schemeClr val="tx1"/>
                </a:solidFill>
                <a:latin typeface="Montserrat" pitchFamily="2" charset="77"/>
              </a:defRPr>
            </a:lvl2pPr>
            <a:lvl3pPr>
              <a:defRPr>
                <a:solidFill>
                  <a:schemeClr val="tx1"/>
                </a:solidFill>
                <a:latin typeface="Montserrat" pitchFamily="2" charset="77"/>
              </a:defRPr>
            </a:lvl3pPr>
            <a:lvl4pPr>
              <a:defRPr>
                <a:solidFill>
                  <a:schemeClr val="tx1"/>
                </a:solidFill>
                <a:latin typeface="Montserrat" pitchFamily="2" charset="77"/>
              </a:defRPr>
            </a:lvl4pPr>
            <a:lvl5pPr>
              <a:defRPr>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 picture containing icon&#10;&#10;Description automatically generated">
            <a:extLst>
              <a:ext uri="{FF2B5EF4-FFF2-40B4-BE49-F238E27FC236}">
                <a16:creationId xmlns:a16="http://schemas.microsoft.com/office/drawing/2014/main" id="{2A59CDEE-4A82-43CE-AC3D-217C9CF4CF95}"/>
              </a:ext>
            </a:extLst>
          </p:cNvPr>
          <p:cNvPicPr>
            <a:picLocks noChangeAspect="1"/>
          </p:cNvPicPr>
          <p:nvPr userDrawn="1"/>
        </p:nvPicPr>
        <p:blipFill>
          <a:blip r:embed="rId2"/>
          <a:stretch>
            <a:fillRect/>
          </a:stretch>
        </p:blipFill>
        <p:spPr>
          <a:xfrm rot="19460699">
            <a:off x="9945967" y="4720855"/>
            <a:ext cx="3011823" cy="2764465"/>
          </a:xfrm>
          <a:prstGeom prst="rect">
            <a:avLst/>
          </a:prstGeom>
        </p:spPr>
      </p:pic>
      <p:pic>
        <p:nvPicPr>
          <p:cNvPr id="5" name="Picture 4" descr="Logo, company name&#10;&#10;Description automatically generated">
            <a:extLst>
              <a:ext uri="{FF2B5EF4-FFF2-40B4-BE49-F238E27FC236}">
                <a16:creationId xmlns:a16="http://schemas.microsoft.com/office/drawing/2014/main" id="{16B53EA7-0B8D-4681-8466-5D2E8A10313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9317346" y="5780868"/>
            <a:ext cx="2036454" cy="526704"/>
          </a:xfrm>
          <a:prstGeom prst="rect">
            <a:avLst/>
          </a:prstGeom>
        </p:spPr>
      </p:pic>
    </p:spTree>
    <p:extLst>
      <p:ext uri="{BB962C8B-B14F-4D97-AF65-F5344CB8AC3E}">
        <p14:creationId xmlns:p14="http://schemas.microsoft.com/office/powerpoint/2010/main" val="3358806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7" name="Rectangle 6"/>
          <p:cNvSpPr/>
          <p:nvPr userDrawn="1"/>
        </p:nvSpPr>
        <p:spPr>
          <a:xfrm>
            <a:off x="2359743" y="6266564"/>
            <a:ext cx="9222659"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800">
              <a:solidFill>
                <a:prstClr val="white"/>
              </a:solidFill>
            </a:endParaRPr>
          </a:p>
        </p:txBody>
      </p:sp>
      <p:sp>
        <p:nvSpPr>
          <p:cNvPr id="8" name="Slide Number Placeholder 5"/>
          <p:cNvSpPr txBox="1">
            <a:spLocks/>
          </p:cNvSpPr>
          <p:nvPr userDrawn="1"/>
        </p:nvSpPr>
        <p:spPr>
          <a:xfrm>
            <a:off x="11277600" y="6284968"/>
            <a:ext cx="3048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ABDEBB-F760-F846-B0CE-E4FCD944F58B}" type="slidenum">
              <a:rPr lang="en-US" sz="900" b="1" smtClean="0">
                <a:solidFill>
                  <a:srgbClr val="002D62"/>
                </a:solidFill>
              </a:rPr>
              <a:pPr/>
              <a:t>‹#›</a:t>
            </a:fld>
            <a:endParaRPr lang="en-US" sz="900" b="1" dirty="0">
              <a:solidFill>
                <a:srgbClr val="002D62"/>
              </a:solidFill>
            </a:endParaRPr>
          </a:p>
        </p:txBody>
      </p:sp>
      <p:pic>
        <p:nvPicPr>
          <p:cNvPr id="9" name="Picture 8" descr="ACT logo Blue 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475" y="6226051"/>
            <a:ext cx="1504165" cy="291776"/>
          </a:xfrm>
          <a:prstGeom prst="rect">
            <a:avLst/>
          </a:prstGeom>
        </p:spPr>
      </p:pic>
      <p:sp>
        <p:nvSpPr>
          <p:cNvPr id="11" name="Text Placeholder 17"/>
          <p:cNvSpPr>
            <a:spLocks noGrp="1"/>
          </p:cNvSpPr>
          <p:nvPr>
            <p:ph type="body" sz="quarter" idx="12" hasCustomPrompt="1"/>
          </p:nvPr>
        </p:nvSpPr>
        <p:spPr>
          <a:xfrm>
            <a:off x="568475" y="946206"/>
            <a:ext cx="3403600" cy="544513"/>
          </a:xfrm>
          <a:prstGeom prst="rect">
            <a:avLst/>
          </a:prstGeom>
        </p:spPr>
        <p:txBody>
          <a:bodyPr vert="horz" lIns="0" tIns="0" rIns="0" bIns="0"/>
          <a:lstStyle>
            <a:lvl1pPr marL="0" indent="0">
              <a:buFontTx/>
              <a:buNone/>
              <a:defRPr sz="1600" b="0" i="0">
                <a:solidFill>
                  <a:srgbClr val="002D62"/>
                </a:solidFill>
                <a:latin typeface="Arial"/>
                <a:cs typeface="Arial"/>
              </a:defRPr>
            </a:lvl1pPr>
          </a:lstStyle>
          <a:p>
            <a:pPr lvl="0"/>
            <a:r>
              <a:rPr lang="en-US" dirty="0"/>
              <a:t>Click to edit subhead styles</a:t>
            </a:r>
          </a:p>
        </p:txBody>
      </p:sp>
      <p:sp>
        <p:nvSpPr>
          <p:cNvPr id="12" name="Text Placeholder 15"/>
          <p:cNvSpPr>
            <a:spLocks noGrp="1"/>
          </p:cNvSpPr>
          <p:nvPr>
            <p:ph type="body" sz="quarter" idx="11" hasCustomPrompt="1"/>
          </p:nvPr>
        </p:nvSpPr>
        <p:spPr>
          <a:xfrm>
            <a:off x="568476" y="425451"/>
            <a:ext cx="6866797" cy="520754"/>
          </a:xfrm>
          <a:prstGeom prst="rect">
            <a:avLst/>
          </a:prstGeom>
        </p:spPr>
        <p:txBody>
          <a:bodyPr vert="horz" lIns="0" tIns="0" rIns="0" bIns="0"/>
          <a:lstStyle>
            <a:lvl1pPr marL="0" indent="0">
              <a:spcBef>
                <a:spcPts val="0"/>
              </a:spcBef>
              <a:buFontTx/>
              <a:buNone/>
              <a:defRPr sz="3200" b="1" i="0">
                <a:solidFill>
                  <a:srgbClr val="002D62"/>
                </a:solidFill>
                <a:latin typeface="Arial Bold"/>
                <a:cs typeface="Arial Bold"/>
              </a:defRPr>
            </a:lvl1pPr>
          </a:lstStyle>
          <a:p>
            <a:pPr lvl="0"/>
            <a:r>
              <a:rPr lang="en-US" dirty="0"/>
              <a:t>Click to edit headline style</a:t>
            </a:r>
          </a:p>
        </p:txBody>
      </p:sp>
      <p:sp>
        <p:nvSpPr>
          <p:cNvPr id="13" name="Chart Placeholder 2"/>
          <p:cNvSpPr>
            <a:spLocks noGrp="1"/>
          </p:cNvSpPr>
          <p:nvPr>
            <p:ph type="chart" sz="quarter" idx="13"/>
          </p:nvPr>
        </p:nvSpPr>
        <p:spPr>
          <a:xfrm>
            <a:off x="1463040" y="1352696"/>
            <a:ext cx="9171093" cy="4387704"/>
          </a:xfrm>
          <a:prstGeom prst="rect">
            <a:avLst/>
          </a:prstGeom>
        </p:spPr>
        <p:txBody>
          <a:bodyPr vert="horz"/>
          <a:lstStyle/>
          <a:p>
            <a:endParaRPr lang="en-US" dirty="0"/>
          </a:p>
        </p:txBody>
      </p:sp>
    </p:spTree>
    <p:extLst>
      <p:ext uri="{BB962C8B-B14F-4D97-AF65-F5344CB8AC3E}">
        <p14:creationId xmlns:p14="http://schemas.microsoft.com/office/powerpoint/2010/main" val="3358078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7" name="Rectangle 26"/>
          <p:cNvSpPr/>
          <p:nvPr userDrawn="1"/>
        </p:nvSpPr>
        <p:spPr>
          <a:xfrm>
            <a:off x="2359743" y="6266564"/>
            <a:ext cx="9222659" cy="222376"/>
          </a:xfrm>
          <a:prstGeom prst="rect">
            <a:avLst/>
          </a:prstGeom>
          <a:solidFill>
            <a:srgbClr val="002D6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endParaRPr lang="en-US" sz="1800">
              <a:solidFill>
                <a:prstClr val="white"/>
              </a:solidFill>
            </a:endParaRPr>
          </a:p>
        </p:txBody>
      </p:sp>
      <p:sp>
        <p:nvSpPr>
          <p:cNvPr id="28" name="Slide Number Placeholder 5"/>
          <p:cNvSpPr txBox="1">
            <a:spLocks/>
          </p:cNvSpPr>
          <p:nvPr userDrawn="1"/>
        </p:nvSpPr>
        <p:spPr>
          <a:xfrm>
            <a:off x="11277600" y="6284968"/>
            <a:ext cx="304800" cy="192024"/>
          </a:xfrm>
          <a:prstGeom prst="rect">
            <a:avLst/>
          </a:prstGeom>
        </p:spPr>
        <p:txBody>
          <a:bodyPr vert="horz" lIns="0" tIns="0" rIns="0" bIns="0" rtlCol="0" anchor="ctr" anchorCtr="0"/>
          <a:lstStyle>
            <a:defPPr>
              <a:defRPr lang="en-US"/>
            </a:defPPr>
            <a:lvl1pPr marL="0" algn="ctr" defTabSz="457200" rtl="0" eaLnBrk="1" latinLnBrk="0" hangingPunct="1">
              <a:lnSpc>
                <a:spcPts val="1000"/>
              </a:lnSpc>
              <a:defRPr sz="1000" b="0" i="0" kern="1200">
                <a:solidFill>
                  <a:srgbClr val="000000"/>
                </a:solidFill>
                <a:latin typeface="Arial MT Std"/>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ABDEBB-F760-F846-B0CE-E4FCD944F58B}" type="slidenum">
              <a:rPr lang="en-US" sz="900" b="1" smtClean="0">
                <a:solidFill>
                  <a:srgbClr val="002D62"/>
                </a:solidFill>
              </a:rPr>
              <a:pPr/>
              <a:t>‹#›</a:t>
            </a:fld>
            <a:endParaRPr lang="en-US" sz="900" b="1" dirty="0">
              <a:solidFill>
                <a:srgbClr val="002D62"/>
              </a:solidFill>
            </a:endParaRPr>
          </a:p>
        </p:txBody>
      </p:sp>
      <p:pic>
        <p:nvPicPr>
          <p:cNvPr id="29" name="Picture 28" descr="ACT logo Blue 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475" y="6226051"/>
            <a:ext cx="1504165" cy="291776"/>
          </a:xfrm>
          <a:prstGeom prst="rect">
            <a:avLst/>
          </a:prstGeom>
        </p:spPr>
      </p:pic>
      <p:sp>
        <p:nvSpPr>
          <p:cNvPr id="9" name="Text Placeholder 17"/>
          <p:cNvSpPr>
            <a:spLocks noGrp="1"/>
          </p:cNvSpPr>
          <p:nvPr>
            <p:ph type="body" sz="quarter" idx="12" hasCustomPrompt="1"/>
          </p:nvPr>
        </p:nvSpPr>
        <p:spPr>
          <a:xfrm>
            <a:off x="586101" y="938254"/>
            <a:ext cx="3403600" cy="544513"/>
          </a:xfrm>
          <a:prstGeom prst="rect">
            <a:avLst/>
          </a:prstGeom>
        </p:spPr>
        <p:txBody>
          <a:bodyPr vert="horz" lIns="0" tIns="0" rIns="0" bIns="0"/>
          <a:lstStyle>
            <a:lvl1pPr marL="0" indent="0">
              <a:buFontTx/>
              <a:buNone/>
              <a:defRPr sz="1600" b="0" i="0">
                <a:solidFill>
                  <a:srgbClr val="002D62"/>
                </a:solidFill>
                <a:latin typeface="Arial"/>
                <a:cs typeface="Arial"/>
              </a:defRPr>
            </a:lvl1pPr>
          </a:lstStyle>
          <a:p>
            <a:pPr lvl="0"/>
            <a:r>
              <a:rPr lang="en-US" dirty="0"/>
              <a:t>Click to edit subhead styles</a:t>
            </a:r>
          </a:p>
        </p:txBody>
      </p:sp>
      <p:sp>
        <p:nvSpPr>
          <p:cNvPr id="10" name="Text Placeholder 15"/>
          <p:cNvSpPr>
            <a:spLocks noGrp="1"/>
          </p:cNvSpPr>
          <p:nvPr>
            <p:ph type="body" sz="quarter" idx="11" hasCustomPrompt="1"/>
          </p:nvPr>
        </p:nvSpPr>
        <p:spPr>
          <a:xfrm>
            <a:off x="568476" y="425451"/>
            <a:ext cx="6866797" cy="512803"/>
          </a:xfrm>
          <a:prstGeom prst="rect">
            <a:avLst/>
          </a:prstGeom>
        </p:spPr>
        <p:txBody>
          <a:bodyPr vert="horz" lIns="0" tIns="0" rIns="0" bIns="0"/>
          <a:lstStyle>
            <a:lvl1pPr marL="0" indent="0">
              <a:spcBef>
                <a:spcPts val="0"/>
              </a:spcBef>
              <a:buFontTx/>
              <a:buNone/>
              <a:defRPr sz="3200" b="1" i="0">
                <a:solidFill>
                  <a:srgbClr val="002D62"/>
                </a:solidFill>
                <a:latin typeface="Arial Bold"/>
                <a:cs typeface="Arial Bold"/>
              </a:defRPr>
            </a:lvl1pPr>
          </a:lstStyle>
          <a:p>
            <a:pPr lvl="0"/>
            <a:r>
              <a:rPr lang="en-US" dirty="0"/>
              <a:t>Click to edit headline style</a:t>
            </a:r>
          </a:p>
        </p:txBody>
      </p:sp>
      <p:sp>
        <p:nvSpPr>
          <p:cNvPr id="11" name="Chart Placeholder 2"/>
          <p:cNvSpPr>
            <a:spLocks noGrp="1"/>
          </p:cNvSpPr>
          <p:nvPr>
            <p:ph type="chart" sz="quarter" idx="13"/>
          </p:nvPr>
        </p:nvSpPr>
        <p:spPr>
          <a:xfrm>
            <a:off x="5538962" y="1711846"/>
            <a:ext cx="5726545" cy="3703435"/>
          </a:xfrm>
          <a:prstGeom prst="rect">
            <a:avLst/>
          </a:prstGeom>
        </p:spPr>
        <p:txBody>
          <a:bodyPr vert="horz"/>
          <a:lstStyle/>
          <a:p>
            <a:endParaRPr lang="en-US" dirty="0"/>
          </a:p>
        </p:txBody>
      </p:sp>
      <p:sp>
        <p:nvSpPr>
          <p:cNvPr id="12" name="Text Placeholder 6"/>
          <p:cNvSpPr>
            <a:spLocks noGrp="1"/>
          </p:cNvSpPr>
          <p:nvPr>
            <p:ph type="body" sz="quarter" idx="10"/>
          </p:nvPr>
        </p:nvSpPr>
        <p:spPr>
          <a:xfrm>
            <a:off x="568475" y="2002936"/>
            <a:ext cx="4449949" cy="3412345"/>
          </a:xfrm>
          <a:prstGeom prst="rect">
            <a:avLst/>
          </a:prstGeom>
        </p:spPr>
        <p:txBody>
          <a:bodyPr vert="horz" lIns="0" tIns="0" rIns="0" bIns="0"/>
          <a:lstStyle>
            <a:lvl1pPr marL="0" indent="0">
              <a:spcBef>
                <a:spcPts val="0"/>
              </a:spcBef>
              <a:buFontTx/>
              <a:buNone/>
              <a:defRPr sz="1800" b="0" i="0">
                <a:solidFill>
                  <a:srgbClr val="002D62"/>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10828792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626701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8177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p:nvPr/>
        </p:nvSpPr>
        <p:spPr>
          <a:xfrm>
            <a:off x="1" y="762001"/>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3" y="841790"/>
            <a:ext cx="10531483" cy="807720"/>
          </a:xfrm>
        </p:spPr>
        <p:txBody>
          <a:bodyPr anchor="b">
            <a:normAutofit/>
          </a:bodyPr>
          <a:lstStyle>
            <a:lvl1pPr marL="0" indent="0">
              <a:spcBef>
                <a:spcPts val="0"/>
              </a:spcBef>
              <a:buNone/>
              <a:defRPr sz="1800" b="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Content Placeholder 3"/>
          <p:cNvSpPr>
            <a:spLocks noGrp="1"/>
          </p:cNvSpPr>
          <p:nvPr>
            <p:ph sz="half" idx="2"/>
          </p:nvPr>
        </p:nvSpPr>
        <p:spPr>
          <a:xfrm>
            <a:off x="816703" y="1749140"/>
            <a:ext cx="10531483" cy="4023360"/>
          </a:xfrm>
        </p:spPr>
        <p:txBody>
          <a:bodyPr/>
          <a:lstStyle>
            <a:lvl1pPr marL="0" indent="0">
              <a:buNone/>
              <a:defRPr sz="1500"/>
            </a:lvl1pPr>
            <a:lvl2pPr>
              <a:buClr>
                <a:schemeClr val="bg2">
                  <a:lumMod val="25000"/>
                </a:schemeClr>
              </a:buClr>
              <a:defRPr sz="1350"/>
            </a:lvl2pPr>
            <a:lvl3pPr marL="857250" indent="-137160">
              <a:buClr>
                <a:schemeClr val="bg2">
                  <a:lumMod val="25000"/>
                </a:schemeClr>
              </a:buClr>
              <a:buFont typeface="Courier New" panose="02070309020205020404" pitchFamily="49" charset="0"/>
              <a:buChar char="o"/>
              <a:defRPr sz="1200"/>
            </a:lvl3pPr>
            <a:lvl4pPr marL="1200150" indent="-137160">
              <a:buClr>
                <a:schemeClr val="bg2">
                  <a:lumMod val="25000"/>
                </a:schemeClr>
              </a:buClr>
              <a:buFont typeface="Wingdings" panose="05000000000000000000" pitchFamily="2" charset="2"/>
              <a:buChar char="§"/>
              <a:defRPr sz="1050"/>
            </a:lvl4pPr>
            <a:lvl5pPr>
              <a:buClr>
                <a:schemeClr val="bg2">
                  <a:lumMod val="25000"/>
                </a:schemeClr>
              </a:buCl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619369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1606B5-35CC-4918-ABCF-A344CA13C0DE}"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33448-68B7-4E46-A5BA-4B595356F2DC}" type="slidenum">
              <a:rPr lang="en-US" smtClean="0"/>
              <a:t>‹#›</a:t>
            </a:fld>
            <a:endParaRPr lang="en-US"/>
          </a:p>
        </p:txBody>
      </p:sp>
    </p:spTree>
    <p:extLst>
      <p:ext uri="{BB962C8B-B14F-4D97-AF65-F5344CB8AC3E}">
        <p14:creationId xmlns:p14="http://schemas.microsoft.com/office/powerpoint/2010/main" val="254048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Tree>
    <p:extLst>
      <p:ext uri="{BB962C8B-B14F-4D97-AF65-F5344CB8AC3E}">
        <p14:creationId xmlns:p14="http://schemas.microsoft.com/office/powerpoint/2010/main" val="3884372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2" y="841790"/>
            <a:ext cx="10531483" cy="807720"/>
          </a:xfrm>
        </p:spPr>
        <p:txBody>
          <a:bodyPr anchor="b">
            <a:normAutofit/>
          </a:bodyPr>
          <a:lstStyle>
            <a:lvl1pPr marL="0" indent="0">
              <a:spcBef>
                <a:spcPts val="0"/>
              </a:spcBef>
              <a:buNone/>
              <a:defRPr sz="24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816703" y="1749140"/>
            <a:ext cx="10531482"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5020049" y="6356350"/>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042E6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65983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Tree>
    <p:extLst>
      <p:ext uri="{BB962C8B-B14F-4D97-AF65-F5344CB8AC3E}">
        <p14:creationId xmlns:p14="http://schemas.microsoft.com/office/powerpoint/2010/main" val="2027266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2" y="841790"/>
            <a:ext cx="10531483" cy="807720"/>
          </a:xfrm>
        </p:spPr>
        <p:txBody>
          <a:bodyPr anchor="b">
            <a:normAutofit/>
          </a:bodyPr>
          <a:lstStyle>
            <a:lvl1pPr marL="0" indent="0">
              <a:spcBef>
                <a:spcPts val="0"/>
              </a:spcBef>
              <a:buNone/>
              <a:defRPr sz="24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816703" y="1749140"/>
            <a:ext cx="10531482"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4966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02EA-DC4B-594E-BC3A-65ED0263FE96}"/>
              </a:ext>
            </a:extLst>
          </p:cNvPr>
          <p:cNvSpPr>
            <a:spLocks noGrp="1"/>
          </p:cNvSpPr>
          <p:nvPr>
            <p:ph type="title"/>
          </p:nvPr>
        </p:nvSpPr>
        <p:spPr>
          <a:xfrm>
            <a:off x="839788" y="457200"/>
            <a:ext cx="3932237" cy="1600200"/>
          </a:xfrm>
        </p:spPr>
        <p:txBody>
          <a:bodyPr anchor="b">
            <a:normAutofit/>
          </a:bodyPr>
          <a:lstStyle>
            <a:lvl1pPr>
              <a:defRPr sz="2800">
                <a:solidFill>
                  <a:schemeClr val="tx1"/>
                </a:solidFill>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DC096C1B-7868-E34F-BDD5-15528CBD73AF}"/>
              </a:ext>
            </a:extLst>
          </p:cNvPr>
          <p:cNvSpPr>
            <a:spLocks noGrp="1"/>
          </p:cNvSpPr>
          <p:nvPr>
            <p:ph type="pic" idx="1"/>
          </p:nvPr>
        </p:nvSpPr>
        <p:spPr>
          <a:xfrm>
            <a:off x="5183188" y="457200"/>
            <a:ext cx="5944595" cy="5811863"/>
          </a:xfrm>
          <a:prstGeom prst="rect">
            <a:avLst/>
          </a:prstGeo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7F21165-8E19-094F-90D6-6E177A28075B}"/>
              </a:ext>
            </a:extLst>
          </p:cNvPr>
          <p:cNvSpPr>
            <a:spLocks noGrp="1"/>
          </p:cNvSpPr>
          <p:nvPr>
            <p:ph type="body" sz="half" idx="2"/>
          </p:nvPr>
        </p:nvSpPr>
        <p:spPr>
          <a:xfrm>
            <a:off x="839788" y="2057399"/>
            <a:ext cx="3932237" cy="4211663"/>
          </a:xfrm>
          <a:prstGeom prst="rect">
            <a:avLst/>
          </a:prstGeom>
        </p:spPr>
        <p:txBody>
          <a:bodyPr/>
          <a:lstStyle>
            <a:lvl1pPr marL="0" indent="0">
              <a:buNone/>
              <a:defRPr sz="1400">
                <a:solidFill>
                  <a:schemeClr val="tx1"/>
                </a:solidFill>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picture containing icon&#10;&#10;Description automatically generated">
            <a:extLst>
              <a:ext uri="{FF2B5EF4-FFF2-40B4-BE49-F238E27FC236}">
                <a16:creationId xmlns:a16="http://schemas.microsoft.com/office/drawing/2014/main" id="{9E9B4B70-7762-4331-8CAA-E92BC077C73A}"/>
              </a:ext>
            </a:extLst>
          </p:cNvPr>
          <p:cNvPicPr>
            <a:picLocks noChangeAspect="1"/>
          </p:cNvPicPr>
          <p:nvPr userDrawn="1"/>
        </p:nvPicPr>
        <p:blipFill>
          <a:blip r:embed="rId2"/>
          <a:stretch>
            <a:fillRect/>
          </a:stretch>
        </p:blipFill>
        <p:spPr>
          <a:xfrm rot="19460699">
            <a:off x="9945967" y="4720855"/>
            <a:ext cx="3011823" cy="2764465"/>
          </a:xfrm>
          <a:prstGeom prst="rect">
            <a:avLst/>
          </a:prstGeom>
        </p:spPr>
      </p:pic>
      <p:pic>
        <p:nvPicPr>
          <p:cNvPr id="6" name="Picture 5" descr="Logo, company name&#10;&#10;Description automatically generated">
            <a:extLst>
              <a:ext uri="{FF2B5EF4-FFF2-40B4-BE49-F238E27FC236}">
                <a16:creationId xmlns:a16="http://schemas.microsoft.com/office/drawing/2014/main" id="{0B39C548-E80F-4B68-8DDD-A0D2E45C6FF0}"/>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9317346" y="5780868"/>
            <a:ext cx="2036454" cy="526704"/>
          </a:xfrm>
          <a:prstGeom prst="rect">
            <a:avLst/>
          </a:prstGeom>
        </p:spPr>
      </p:pic>
    </p:spTree>
    <p:extLst>
      <p:ext uri="{BB962C8B-B14F-4D97-AF65-F5344CB8AC3E}">
        <p14:creationId xmlns:p14="http://schemas.microsoft.com/office/powerpoint/2010/main" val="1172208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a:t>Click to edit Master title style</a:t>
            </a:r>
            <a:endParaRPr lang="en-US" dirty="0"/>
          </a:p>
        </p:txBody>
      </p:sp>
      <p:sp>
        <p:nvSpPr>
          <p:cNvPr id="14" name="Content Placeholder 2"/>
          <p:cNvSpPr>
            <a:spLocks noGrp="1"/>
          </p:cNvSpPr>
          <p:nvPr>
            <p:ph idx="1"/>
          </p:nvPr>
        </p:nvSpPr>
        <p:spPr>
          <a:xfrm>
            <a:off x="904306" y="864107"/>
            <a:ext cx="7315200" cy="5120640"/>
          </a:xfrm>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333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a:t>Click to edit Master title style</a:t>
            </a:r>
            <a:endParaRPr lang="en-US" dirty="0"/>
          </a:p>
        </p:txBody>
      </p:sp>
      <p:sp>
        <p:nvSpPr>
          <p:cNvPr id="3" name="Picture Placeholder 2"/>
          <p:cNvSpPr>
            <a:spLocks noGrp="1"/>
          </p:cNvSpPr>
          <p:nvPr>
            <p:ph type="pic" sz="quarter" idx="13"/>
          </p:nvPr>
        </p:nvSpPr>
        <p:spPr>
          <a:xfrm>
            <a:off x="632104" y="844739"/>
            <a:ext cx="7859606" cy="5159375"/>
          </a:xfrm>
        </p:spPr>
        <p:txBody>
          <a:bodyPr/>
          <a:lstStyle/>
          <a:p>
            <a:endParaRPr lang="en-US"/>
          </a:p>
        </p:txBody>
      </p:sp>
    </p:spTree>
    <p:extLst>
      <p:ext uri="{BB962C8B-B14F-4D97-AF65-F5344CB8AC3E}">
        <p14:creationId xmlns:p14="http://schemas.microsoft.com/office/powerpoint/2010/main" val="2312464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2"/>
          <p:cNvSpPr>
            <a:spLocks noGrp="1"/>
          </p:cNvSpPr>
          <p:nvPr>
            <p:ph type="body" idx="1"/>
          </p:nvPr>
        </p:nvSpPr>
        <p:spPr>
          <a:xfrm>
            <a:off x="788081" y="975460"/>
            <a:ext cx="7547650" cy="807720"/>
          </a:xfrm>
        </p:spPr>
        <p:txBody>
          <a:bodyPr anchor="b">
            <a:normAutofit/>
          </a:bodyPr>
          <a:lstStyle>
            <a:lvl1pPr marL="0" indent="0">
              <a:spcBef>
                <a:spcPts val="0"/>
              </a:spcBef>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788081" y="1882810"/>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9048974"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14" name="Text Placeholder 3"/>
          <p:cNvSpPr>
            <a:spLocks noGrp="1"/>
          </p:cNvSpPr>
          <p:nvPr>
            <p:ph type="body" sz="half" idx="13"/>
          </p:nvPr>
        </p:nvSpPr>
        <p:spPr>
          <a:xfrm>
            <a:off x="9048974"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89760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3" y="841790"/>
            <a:ext cx="4905407"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2"/>
          </p:nvPr>
        </p:nvSpPr>
        <p:spPr>
          <a:xfrm>
            <a:off x="816703" y="1749140"/>
            <a:ext cx="4905407"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3"/>
          </p:nvPr>
        </p:nvSpPr>
        <p:spPr>
          <a:xfrm>
            <a:off x="6477802" y="838742"/>
            <a:ext cx="4905407"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p:cNvSpPr>
            <a:spLocks noGrp="1"/>
          </p:cNvSpPr>
          <p:nvPr>
            <p:ph sz="half" idx="14"/>
          </p:nvPr>
        </p:nvSpPr>
        <p:spPr>
          <a:xfrm>
            <a:off x="6477802" y="1746092"/>
            <a:ext cx="4905408"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103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4130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bg2">
                    <a:lumMod val="2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rgbClr val="0099D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1290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4429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marL="2057400" indent="-182880">
              <a:buClr>
                <a:schemeClr val="bg2">
                  <a:lumMod val="25000"/>
                </a:schemeClr>
              </a:buClr>
              <a:buFont typeface="Wingdings 2" panose="05020102010507070707" pitchFamily="18" charset="2"/>
              <a:buChar cha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054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7547650"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552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9610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4A82-CB0C-3C4A-9388-B246964BC222}"/>
              </a:ext>
            </a:extLst>
          </p:cNvPr>
          <p:cNvSpPr>
            <a:spLocks noGrp="1"/>
          </p:cNvSpPr>
          <p:nvPr>
            <p:ph type="title"/>
          </p:nvPr>
        </p:nvSpPr>
        <p:spPr>
          <a:xfrm>
            <a:off x="838200" y="365125"/>
            <a:ext cx="10173346" cy="1325563"/>
          </a:xfrm>
        </p:spPr>
        <p:txBody>
          <a:bodyPr/>
          <a:lstStyle>
            <a:lvl1pPr>
              <a:defRPr>
                <a:solidFill>
                  <a:schemeClr val="tx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2F1F793-88E8-ED4D-A757-E76A691A4829}"/>
              </a:ext>
            </a:extLst>
          </p:cNvPr>
          <p:cNvSpPr>
            <a:spLocks noGrp="1"/>
          </p:cNvSpPr>
          <p:nvPr>
            <p:ph sz="half" idx="1"/>
          </p:nvPr>
        </p:nvSpPr>
        <p:spPr>
          <a:xfrm>
            <a:off x="838200" y="1825625"/>
            <a:ext cx="4994329" cy="4351338"/>
          </a:xfrm>
          <a:prstGeom prst="rect">
            <a:avLst/>
          </a:prstGeom>
        </p:spPr>
        <p:txBody>
          <a:bodyPr/>
          <a:lstStyle>
            <a:lvl1pPr>
              <a:defRPr>
                <a:solidFill>
                  <a:schemeClr val="tx1"/>
                </a:solidFill>
                <a:latin typeface="Montserrat" pitchFamily="2" charset="77"/>
              </a:defRPr>
            </a:lvl1pPr>
            <a:lvl2pPr>
              <a:defRPr>
                <a:solidFill>
                  <a:schemeClr val="tx1"/>
                </a:solidFill>
                <a:latin typeface="Montserrat" pitchFamily="2" charset="77"/>
              </a:defRPr>
            </a:lvl2pPr>
            <a:lvl3pPr>
              <a:defRPr>
                <a:solidFill>
                  <a:schemeClr val="tx1"/>
                </a:solidFill>
                <a:latin typeface="Montserrat" pitchFamily="2" charset="77"/>
              </a:defRPr>
            </a:lvl3pPr>
            <a:lvl4pPr>
              <a:defRPr>
                <a:solidFill>
                  <a:schemeClr val="tx1"/>
                </a:solidFill>
                <a:latin typeface="Montserrat" pitchFamily="2" charset="77"/>
              </a:defRPr>
            </a:lvl4pPr>
            <a:lvl5pPr>
              <a:defRPr>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52E81B-D278-E347-9A60-EEC222944A92}"/>
              </a:ext>
            </a:extLst>
          </p:cNvPr>
          <p:cNvSpPr>
            <a:spLocks noGrp="1"/>
          </p:cNvSpPr>
          <p:nvPr>
            <p:ph sz="half" idx="2"/>
          </p:nvPr>
        </p:nvSpPr>
        <p:spPr>
          <a:xfrm>
            <a:off x="6017217" y="1825625"/>
            <a:ext cx="4994329" cy="4351338"/>
          </a:xfrm>
          <a:prstGeom prst="rect">
            <a:avLst/>
          </a:prstGeom>
        </p:spPr>
        <p:txBody>
          <a:bodyPr/>
          <a:lstStyle>
            <a:lvl1pPr>
              <a:defRPr>
                <a:solidFill>
                  <a:schemeClr val="tx1"/>
                </a:solidFill>
                <a:latin typeface="Montserrat" pitchFamily="2" charset="77"/>
              </a:defRPr>
            </a:lvl1pPr>
            <a:lvl2pPr>
              <a:defRPr>
                <a:solidFill>
                  <a:schemeClr val="tx1"/>
                </a:solidFill>
                <a:latin typeface="Montserrat" pitchFamily="2" charset="77"/>
              </a:defRPr>
            </a:lvl2pPr>
            <a:lvl3pPr>
              <a:defRPr>
                <a:solidFill>
                  <a:schemeClr val="tx1"/>
                </a:solidFill>
                <a:latin typeface="Montserrat" pitchFamily="2" charset="77"/>
              </a:defRPr>
            </a:lvl3pPr>
            <a:lvl4pPr>
              <a:defRPr>
                <a:solidFill>
                  <a:schemeClr val="tx1"/>
                </a:solidFill>
                <a:latin typeface="Montserrat" pitchFamily="2" charset="77"/>
              </a:defRPr>
            </a:lvl4pPr>
            <a:lvl5pPr>
              <a:defRPr>
                <a:solidFill>
                  <a:schemeClr val="tx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ogo, company name&#10;&#10;Description automatically generated">
            <a:extLst>
              <a:ext uri="{FF2B5EF4-FFF2-40B4-BE49-F238E27FC236}">
                <a16:creationId xmlns:a16="http://schemas.microsoft.com/office/drawing/2014/main" id="{4157B3E8-B750-4442-91C2-445D55F0681C}"/>
              </a:ext>
            </a:extLst>
          </p:cNvPr>
          <p:cNvPicPr>
            <a:picLocks noChangeAspect="1"/>
          </p:cNvPicPr>
          <p:nvPr userDrawn="1"/>
        </p:nvPicPr>
        <p:blipFill>
          <a:blip r:embed="rId2"/>
          <a:stretch>
            <a:fillRect/>
          </a:stretch>
        </p:blipFill>
        <p:spPr>
          <a:xfrm>
            <a:off x="9484241" y="6009337"/>
            <a:ext cx="1869559" cy="483538"/>
          </a:xfrm>
          <a:prstGeom prst="rect">
            <a:avLst/>
          </a:prstGeom>
        </p:spPr>
      </p:pic>
      <p:sp>
        <p:nvSpPr>
          <p:cNvPr id="8" name="Rectangle 7">
            <a:extLst>
              <a:ext uri="{FF2B5EF4-FFF2-40B4-BE49-F238E27FC236}">
                <a16:creationId xmlns:a16="http://schemas.microsoft.com/office/drawing/2014/main" id="{23A7A993-C306-4E1C-83AC-42772A3A2A44}"/>
              </a:ext>
            </a:extLst>
          </p:cNvPr>
          <p:cNvSpPr/>
          <p:nvPr userDrawn="1"/>
        </p:nvSpPr>
        <p:spPr>
          <a:xfrm>
            <a:off x="0" y="6114286"/>
            <a:ext cx="9101470" cy="764983"/>
          </a:xfrm>
          <a:prstGeom prst="rect">
            <a:avLst/>
          </a:prstGeom>
          <a:solidFill>
            <a:srgbClr val="19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80F9FF-ECE9-40E4-8D32-FD88DB200E4E}"/>
              </a:ext>
            </a:extLst>
          </p:cNvPr>
          <p:cNvSpPr/>
          <p:nvPr userDrawn="1"/>
        </p:nvSpPr>
        <p:spPr>
          <a:xfrm>
            <a:off x="5558526" y="6282058"/>
            <a:ext cx="3430747" cy="369332"/>
          </a:xfrm>
          <a:prstGeom prst="rect">
            <a:avLst/>
          </a:prstGeom>
        </p:spPr>
        <p:txBody>
          <a:bodyPr wrap="none">
            <a:spAutoFit/>
          </a:bodyPr>
          <a:lstStyle/>
          <a:p>
            <a:r>
              <a:rPr lang="en-US" dirty="0">
                <a:solidFill>
                  <a:schemeClr val="bg1"/>
                </a:solidFill>
                <a:latin typeface="Montserrat" panose="00000500000000000000" pitchFamily="2" charset="0"/>
              </a:rPr>
              <a:t>Helping </a:t>
            </a:r>
            <a:r>
              <a:rPr lang="en-US" b="1" dirty="0">
                <a:solidFill>
                  <a:schemeClr val="bg1"/>
                </a:solidFill>
                <a:latin typeface="Montserrat" panose="00000500000000000000" pitchFamily="2" charset="0"/>
              </a:rPr>
              <a:t>you </a:t>
            </a:r>
            <a:r>
              <a:rPr lang="en-US" b="0" dirty="0">
                <a:solidFill>
                  <a:schemeClr val="bg1"/>
                </a:solidFill>
                <a:latin typeface="Montserrat" panose="00000500000000000000" pitchFamily="2" charset="0"/>
              </a:rPr>
              <a:t>achieve success</a:t>
            </a:r>
            <a:endParaRPr lang="en-US"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8865355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3441914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042E60"/>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sp>
        <p:nvSpPr>
          <p:cNvPr id="8" name="Title 1"/>
          <p:cNvSpPr>
            <a:spLocks noGrp="1"/>
          </p:cNvSpPr>
          <p:nvPr>
            <p:ph type="title"/>
          </p:nvPr>
        </p:nvSpPr>
        <p:spPr>
          <a:xfrm>
            <a:off x="1011314" y="3063362"/>
            <a:ext cx="10162834" cy="1117493"/>
          </a:xfrm>
        </p:spPr>
        <p:txBody>
          <a:bodyPr anchor="b">
            <a:normAutofit/>
          </a:bodyPr>
          <a:lstStyle>
            <a:lvl1pPr algn="ctr">
              <a:defRPr sz="5900" b="0" spc="-100" baseline="0">
                <a:solidFill>
                  <a:srgbClr val="FFFFFF"/>
                </a:solidFill>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508" y="6235139"/>
            <a:ext cx="1414178" cy="365760"/>
          </a:xfrm>
          <a:prstGeom prst="rect">
            <a:avLst/>
          </a:prstGeom>
        </p:spPr>
      </p:pic>
    </p:spTree>
    <p:extLst>
      <p:ext uri="{BB962C8B-B14F-4D97-AF65-F5344CB8AC3E}">
        <p14:creationId xmlns:p14="http://schemas.microsoft.com/office/powerpoint/2010/main" val="856204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6046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1839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7FF04DC-A88F-4191-A79C-94E17E24CF32}"/>
              </a:ext>
            </a:extLst>
          </p:cNvPr>
          <p:cNvPicPr>
            <a:picLocks noChangeAspect="1"/>
          </p:cNvPicPr>
          <p:nvPr userDrawn="1"/>
        </p:nvPicPr>
        <p:blipFill>
          <a:blip r:embed="rId2"/>
          <a:stretch>
            <a:fillRect/>
          </a:stretch>
        </p:blipFill>
        <p:spPr>
          <a:xfrm>
            <a:off x="-1" y="0"/>
            <a:ext cx="12192001"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F43554C0-BB60-4C2D-8C6B-6A826B0D6AA4}"/>
              </a:ext>
            </a:extLst>
          </p:cNvPr>
          <p:cNvPicPr>
            <a:picLocks noChangeAspect="1"/>
          </p:cNvPicPr>
          <p:nvPr userDrawn="1"/>
        </p:nvPicPr>
        <p:blipFill>
          <a:blip r:embed="rId3"/>
          <a:stretch>
            <a:fillRect/>
          </a:stretch>
        </p:blipFill>
        <p:spPr>
          <a:xfrm>
            <a:off x="2159000" y="338952"/>
            <a:ext cx="12192001" cy="7539889"/>
          </a:xfrm>
          <a:prstGeom prst="rect">
            <a:avLst/>
          </a:prstGeom>
        </p:spPr>
      </p:pic>
      <p:sp>
        <p:nvSpPr>
          <p:cNvPr id="2" name="Title 1">
            <a:extLst>
              <a:ext uri="{FF2B5EF4-FFF2-40B4-BE49-F238E27FC236}">
                <a16:creationId xmlns:a16="http://schemas.microsoft.com/office/drawing/2014/main" id="{BC9541F1-B7B6-3946-81E3-271381E8AF00}"/>
              </a:ext>
            </a:extLst>
          </p:cNvPr>
          <p:cNvSpPr>
            <a:spLocks noGrp="1"/>
          </p:cNvSpPr>
          <p:nvPr>
            <p:ph type="title"/>
          </p:nvPr>
        </p:nvSpPr>
        <p:spPr>
          <a:xfrm>
            <a:off x="838200" y="2976588"/>
            <a:ext cx="10390322" cy="1325563"/>
          </a:xfrm>
        </p:spPr>
        <p:txBody>
          <a:bodyPr>
            <a:normAutofit/>
          </a:bodyPr>
          <a:lstStyle>
            <a:lvl1pPr>
              <a:defRPr sz="4400" b="1" i="0" baseline="0">
                <a:solidFill>
                  <a:schemeClr val="bg1"/>
                </a:solidFill>
                <a:latin typeface="Montserrat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859111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2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6.xml"/><Relationship Id="rId1"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image" Target="../media/image25.jpe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FC7C2-06A0-054D-909F-3C5AF24352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ACT Branded Template</a:t>
            </a:r>
            <a:endParaRPr lang="en-US" dirty="0"/>
          </a:p>
        </p:txBody>
      </p:sp>
      <p:sp>
        <p:nvSpPr>
          <p:cNvPr id="4" name="Date Placeholder 3">
            <a:extLst>
              <a:ext uri="{FF2B5EF4-FFF2-40B4-BE49-F238E27FC236}">
                <a16:creationId xmlns:a16="http://schemas.microsoft.com/office/drawing/2014/main" id="{C3863DEE-4DEE-684D-8CAC-31FA1B2046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91847-F3D4-E243-840E-21A1C23B6B25}" type="datetimeFigureOut">
              <a:rPr lang="en-US" smtClean="0"/>
              <a:t>2/19/2021</a:t>
            </a:fld>
            <a:endParaRPr lang="en-US"/>
          </a:p>
        </p:txBody>
      </p:sp>
      <p:sp>
        <p:nvSpPr>
          <p:cNvPr id="5" name="Footer Placeholder 4">
            <a:extLst>
              <a:ext uri="{FF2B5EF4-FFF2-40B4-BE49-F238E27FC236}">
                <a16:creationId xmlns:a16="http://schemas.microsoft.com/office/drawing/2014/main" id="{2E09325D-F6EE-0148-96D2-D47CAE5186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EAF390-D4FF-9F49-832D-A10E2C205E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EA350-6A5F-1B4A-8576-5D34B75D4A95}" type="slidenum">
              <a:rPr lang="en-US" smtClean="0"/>
              <a:t>‹#›</a:t>
            </a:fld>
            <a:endParaRPr lang="en-US"/>
          </a:p>
        </p:txBody>
      </p:sp>
    </p:spTree>
    <p:extLst>
      <p:ext uri="{BB962C8B-B14F-4D97-AF65-F5344CB8AC3E}">
        <p14:creationId xmlns:p14="http://schemas.microsoft.com/office/powerpoint/2010/main" val="1948618059"/>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86" r:id="rId3"/>
    <p:sldLayoutId id="2147483650" r:id="rId4"/>
    <p:sldLayoutId id="2147483660" r:id="rId5"/>
    <p:sldLayoutId id="2147483661" r:id="rId6"/>
    <p:sldLayoutId id="2147483657" r:id="rId7"/>
    <p:sldLayoutId id="2147483652" r:id="rId8"/>
    <p:sldLayoutId id="2147483654" r:id="rId9"/>
    <p:sldLayoutId id="2147483676" r:id="rId10"/>
    <p:sldLayoutId id="2147483655" r:id="rId11"/>
    <p:sldLayoutId id="2147483662" r:id="rId12"/>
    <p:sldLayoutId id="2147483678" r:id="rId13"/>
    <p:sldLayoutId id="2147483677" r:id="rId14"/>
    <p:sldLayoutId id="2147483683" r:id="rId15"/>
    <p:sldLayoutId id="2147483663" r:id="rId16"/>
    <p:sldLayoutId id="2147483684" r:id="rId17"/>
    <p:sldLayoutId id="2147483665" r:id="rId18"/>
    <p:sldLayoutId id="2147483679" r:id="rId19"/>
    <p:sldLayoutId id="2147483681" r:id="rId20"/>
    <p:sldLayoutId id="2147483682" r:id="rId21"/>
  </p:sldLayoutIdLst>
  <p:txStyles>
    <p:titleStyle>
      <a:lvl1pPr algn="l" defTabSz="914400" rtl="0" eaLnBrk="1" latinLnBrk="0" hangingPunct="1">
        <a:lnSpc>
          <a:spcPct val="90000"/>
        </a:lnSpc>
        <a:spcBef>
          <a:spcPct val="0"/>
        </a:spcBef>
        <a:buNone/>
        <a:defRPr sz="4400" kern="1200" baseline="300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63286"/>
      </p:ext>
    </p:extLst>
  </p:cSld>
  <p:clrMap bg1="lt1" tx1="dk1" bg2="lt2" tx2="dk2" accent1="accent1" accent2="accent2" accent3="accent3" accent4="accent4" accent5="accent5" accent6="accent6" hlink="hlink" folHlink="folHlink"/>
  <p:sldLayoutIdLst>
    <p:sldLayoutId id="2147483680"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2/19/2021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pic>
        <p:nvPicPr>
          <p:cNvPr id="9" name="Picture 8"/>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88994812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p:cNvCxnSpPr/>
          <p:nvPr userDrawn="1"/>
        </p:nvCxnSpPr>
        <p:spPr>
          <a:xfrm>
            <a:off x="568476" y="326571"/>
            <a:ext cx="11006667" cy="0"/>
          </a:xfrm>
          <a:prstGeom prst="line">
            <a:avLst/>
          </a:prstGeom>
          <a:ln w="6350" cmpd="sng">
            <a:solidFill>
              <a:srgbClr val="002D6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9753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457200" rtl="0" eaLnBrk="1" latinLnBrk="0" hangingPunct="1">
        <a:spcBef>
          <a:spcPct val="0"/>
        </a:spcBef>
        <a:buNone/>
        <a:defRPr sz="4400" b="0" i="0" kern="1200">
          <a:solidFill>
            <a:srgbClr val="1E4C7E"/>
          </a:solidFill>
          <a:latin typeface="Arial Rounded MT Bold"/>
          <a:ea typeface="+mj-ea"/>
          <a:cs typeface="Arial Rounded MT Bold"/>
        </a:defRPr>
      </a:lvl1pPr>
    </p:titleStyle>
    <p:bodyStyle>
      <a:lvl1pPr marL="342900" indent="-342900" algn="l" defTabSz="457200" rtl="0" eaLnBrk="1" latinLnBrk="0" hangingPunct="1">
        <a:spcBef>
          <a:spcPct val="20000"/>
        </a:spcBef>
        <a:buFont typeface="Arial"/>
        <a:buChar char="•"/>
        <a:defRPr sz="3200" b="0" i="0" kern="1200">
          <a:solidFill>
            <a:srgbClr val="1E4C7E"/>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1E4C7E"/>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1E4C7E"/>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1E4C7E"/>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1E4C7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606B5-35CC-4918-ABCF-A344CA13C0DE}" type="datetimeFigureOut">
              <a:rPr lang="en-US" smtClean="0"/>
              <a:t>2/19/2021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33448-68B7-4E46-A5BA-4B595356F2DC}" type="slidenum">
              <a:rPr lang="en-US" smtClean="0"/>
              <a:t>‹#›</a:t>
            </a:fld>
            <a:endParaRPr lang="en-US"/>
          </a:p>
        </p:txBody>
      </p:sp>
    </p:spTree>
    <p:extLst>
      <p:ext uri="{BB962C8B-B14F-4D97-AF65-F5344CB8AC3E}">
        <p14:creationId xmlns:p14="http://schemas.microsoft.com/office/powerpoint/2010/main" val="1819232535"/>
      </p:ext>
    </p:extLst>
  </p:cSld>
  <p:clrMap bg1="lt1" tx1="dk1" bg2="lt2" tx2="dk2" accent1="accent1" accent2="accent2" accent3="accent3" accent4="accent4" accent5="accent5" accent6="accent6" hlink="hlink" folHlink="folHlink"/>
  <p:sldLayoutIdLst>
    <p:sldLayoutId id="2147484451" r:id="rId1"/>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0">
                <a:solidFill>
                  <a:srgbClr val="042E60"/>
                </a:solidFill>
              </a:defRPr>
            </a:lvl1pPr>
          </a:lstStyle>
          <a:p>
            <a:fld id="{D57F1E4F-1CFF-5643-939E-217C01CDF565}" type="slidenum">
              <a:rPr lang="en-US" smtClean="0"/>
              <a:pPr/>
              <a:t>‹#›</a:t>
            </a:fld>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836432911"/>
      </p:ext>
    </p:extLst>
  </p:cSld>
  <p:clrMap bg1="lt1" tx1="dk1" bg2="lt2" tx2="dk2" accent1="accent1" accent2="accent2" accent3="accent3" accent4="accent4" accent5="accent5" accent6="accent6" hlink="hlink" folHlink="folHlink"/>
  <p:sldLayoutIdLst>
    <p:sldLayoutId id="2147484187" r:id="rId1"/>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0" indent="0" algn="l" defTabSz="914400" rtl="0" eaLnBrk="1" latinLnBrk="0" hangingPunct="1">
        <a:lnSpc>
          <a:spcPct val="90000"/>
        </a:lnSpc>
        <a:spcBef>
          <a:spcPts val="1200"/>
        </a:spcBef>
        <a:buClr>
          <a:schemeClr val="accent1"/>
        </a:buClr>
        <a:buFont typeface="Wingdings 2" pitchFamily="18" charset="2"/>
        <a:buNone/>
        <a:defRPr sz="2000" kern="1200">
          <a:solidFill>
            <a:schemeClr val="bg2">
              <a:lumMod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800" kern="1200">
          <a:solidFill>
            <a:schemeClr val="bg2">
              <a:lumMod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0">
                <a:solidFill>
                  <a:srgbClr val="042E60"/>
                </a:solidFill>
              </a:defRPr>
            </a:lvl1pPr>
          </a:lstStyle>
          <a:p>
            <a:fld id="{D57F1E4F-1CFF-5643-939E-217C01CDF565}" type="slidenum">
              <a:rPr lang="en-US" smtClean="0"/>
              <a:pPr/>
              <a:t>‹#›</a:t>
            </a:fld>
            <a:endParaRPr lang="en-US" dirty="0"/>
          </a:p>
        </p:txBody>
      </p:sp>
      <p:pic>
        <p:nvPicPr>
          <p:cNvPr id="4" name="Picture 3"/>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1297311615"/>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6" r:id="rId14"/>
    <p:sldLayoutId id="2147484467" r:id="rId15"/>
    <p:sldLayoutId id="2147484468" r:id="rId16"/>
    <p:sldLayoutId id="2147484469" r:id="rId17"/>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0" indent="0" algn="l" defTabSz="914400" rtl="0" eaLnBrk="1" latinLnBrk="0" hangingPunct="1">
        <a:lnSpc>
          <a:spcPct val="90000"/>
        </a:lnSpc>
        <a:spcBef>
          <a:spcPts val="1200"/>
        </a:spcBef>
        <a:buClr>
          <a:schemeClr val="accent1"/>
        </a:buClr>
        <a:buFont typeface="Wingdings 2" pitchFamily="18" charset="2"/>
        <a:buNone/>
        <a:defRPr sz="2000" kern="1200">
          <a:solidFill>
            <a:schemeClr val="bg2">
              <a:lumMod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800" kern="1200">
          <a:solidFill>
            <a:schemeClr val="bg2">
              <a:lumMod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35.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4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61.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63.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80.xml"/><Relationship Id="rId6" Type="http://schemas.microsoft.com/office/2007/relationships/hdphoto" Target="../media/hdphoto16.wdp"/><Relationship Id="rId5" Type="http://schemas.openxmlformats.org/officeDocument/2006/relationships/image" Target="../media/image76.png"/><Relationship Id="rId4" Type="http://schemas.microsoft.com/office/2007/relationships/hdphoto" Target="../media/hdphoto15.wdp"/></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EF13B19-8223-184B-BA29-48F6C2F6ABE1}"/>
              </a:ext>
            </a:extLst>
          </p:cNvPr>
          <p:cNvSpPr>
            <a:spLocks noGrp="1"/>
          </p:cNvSpPr>
          <p:nvPr>
            <p:ph type="subTitle" idx="1"/>
          </p:nvPr>
        </p:nvSpPr>
        <p:spPr/>
        <p:txBody>
          <a:bodyPr/>
          <a:lstStyle/>
          <a:p>
            <a:r>
              <a:rPr lang="en-US" dirty="0"/>
              <a:t>Feb 18, 2021</a:t>
            </a:r>
          </a:p>
          <a:p>
            <a:r>
              <a:rPr lang="en-US" dirty="0"/>
              <a:t>Dr. Bryan Williams, Presenter</a:t>
            </a:r>
          </a:p>
        </p:txBody>
      </p:sp>
      <p:sp>
        <p:nvSpPr>
          <p:cNvPr id="5" name="Title 4">
            <a:extLst>
              <a:ext uri="{FF2B5EF4-FFF2-40B4-BE49-F238E27FC236}">
                <a16:creationId xmlns:a16="http://schemas.microsoft.com/office/drawing/2014/main" id="{B91E7025-ABAA-684B-B751-21CC24E252E8}"/>
              </a:ext>
            </a:extLst>
          </p:cNvPr>
          <p:cNvSpPr>
            <a:spLocks noGrp="1"/>
          </p:cNvSpPr>
          <p:nvPr>
            <p:ph type="ctrTitle"/>
          </p:nvPr>
        </p:nvSpPr>
        <p:spPr>
          <a:xfrm>
            <a:off x="1524000" y="1201119"/>
            <a:ext cx="9144000" cy="2301498"/>
          </a:xfrm>
        </p:spPr>
        <p:txBody>
          <a:bodyPr>
            <a:normAutofit/>
          </a:bodyPr>
          <a:lstStyle/>
          <a:p>
            <a:r>
              <a:rPr lang="en-US" dirty="0"/>
              <a:t>PreACT Online Reporting </a:t>
            </a:r>
            <a:br>
              <a:rPr lang="en-US" dirty="0"/>
            </a:br>
            <a:r>
              <a:rPr lang="en-US" dirty="0"/>
              <a:t>North Carolina</a:t>
            </a:r>
          </a:p>
        </p:txBody>
      </p:sp>
    </p:spTree>
    <p:extLst>
      <p:ext uri="{BB962C8B-B14F-4D97-AF65-F5344CB8AC3E}">
        <p14:creationId xmlns:p14="http://schemas.microsoft.com/office/powerpoint/2010/main" val="2450612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EF2033-31B7-4F4A-99E4-BFB608E8DA3E}"/>
              </a:ext>
            </a:extLst>
          </p:cNvPr>
          <p:cNvPicPr>
            <a:picLocks noChangeAspect="1"/>
          </p:cNvPicPr>
          <p:nvPr/>
        </p:nvPicPr>
        <p:blipFill>
          <a:blip r:embed="rId3"/>
          <a:stretch>
            <a:fillRect/>
          </a:stretch>
        </p:blipFill>
        <p:spPr>
          <a:xfrm>
            <a:off x="868680" y="2970671"/>
            <a:ext cx="1057997" cy="765513"/>
          </a:xfrm>
          <a:prstGeom prst="rect">
            <a:avLst/>
          </a:prstGeom>
          <a:ln>
            <a:solidFill>
              <a:schemeClr val="bg2">
                <a:lumMod val="25000"/>
              </a:schemeClr>
            </a:solidFill>
          </a:ln>
        </p:spPr>
      </p:pic>
      <p:pic>
        <p:nvPicPr>
          <p:cNvPr id="4" name="Picture 3">
            <a:extLst>
              <a:ext uri="{FF2B5EF4-FFF2-40B4-BE49-F238E27FC236}">
                <a16:creationId xmlns:a16="http://schemas.microsoft.com/office/drawing/2014/main" id="{F29F340F-364A-4772-AB0F-83E574D0C831}"/>
              </a:ext>
            </a:extLst>
          </p:cNvPr>
          <p:cNvPicPr>
            <a:picLocks noChangeAspect="1"/>
          </p:cNvPicPr>
          <p:nvPr/>
        </p:nvPicPr>
        <p:blipFill>
          <a:blip r:embed="rId4"/>
          <a:stretch>
            <a:fillRect/>
          </a:stretch>
        </p:blipFill>
        <p:spPr>
          <a:xfrm>
            <a:off x="604910" y="579747"/>
            <a:ext cx="8535414" cy="5547360"/>
          </a:xfrm>
          <a:prstGeom prst="rect">
            <a:avLst/>
          </a:prstGeom>
          <a:ln>
            <a:solidFill>
              <a:schemeClr val="bg2">
                <a:lumMod val="25000"/>
              </a:schemeClr>
            </a:solidFill>
          </a:ln>
          <a:effectLst>
            <a:outerShdw blurRad="50800" dist="38100" dir="2700000" algn="tl" rotWithShape="0">
              <a:prstClr val="black">
                <a:alpha val="40000"/>
              </a:prstClr>
            </a:outerShdw>
          </a:effectLst>
        </p:spPr>
      </p:pic>
      <p:pic>
        <p:nvPicPr>
          <p:cNvPr id="1028" name="Picture 4">
            <a:extLst>
              <a:ext uri="{FF2B5EF4-FFF2-40B4-BE49-F238E27FC236}">
                <a16:creationId xmlns:a16="http://schemas.microsoft.com/office/drawing/2014/main" id="{4FD85640-16CB-4689-B8E8-730763769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4868">
            <a:off x="7018649" y="4489653"/>
            <a:ext cx="1209675" cy="876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C1C97D6-98D4-457D-A3E1-F2C75C32B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813380">
            <a:off x="1321839" y="4493495"/>
            <a:ext cx="1209675" cy="876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E38CECB-1971-4702-9E38-A5C94C27C3F5}"/>
              </a:ext>
            </a:extLst>
          </p:cNvPr>
          <p:cNvPicPr>
            <a:picLocks noChangeAspect="1"/>
          </p:cNvPicPr>
          <p:nvPr/>
        </p:nvPicPr>
        <p:blipFill>
          <a:blip r:embed="rId6"/>
          <a:srcRect/>
          <a:stretch/>
        </p:blipFill>
        <p:spPr>
          <a:xfrm>
            <a:off x="3077308" y="1296887"/>
            <a:ext cx="8687341" cy="3193875"/>
          </a:xfrm>
          <a:prstGeom prst="rect">
            <a:avLst/>
          </a:prstGeom>
          <a:ln w="57150">
            <a:solidFill>
              <a:schemeClr val="bg2">
                <a:lumMod val="50000"/>
              </a:schemeClr>
            </a:solidFill>
          </a:ln>
        </p:spPr>
      </p:pic>
      <p:pic>
        <p:nvPicPr>
          <p:cNvPr id="10" name="Picture 4">
            <a:extLst>
              <a:ext uri="{FF2B5EF4-FFF2-40B4-BE49-F238E27FC236}">
                <a16:creationId xmlns:a16="http://schemas.microsoft.com/office/drawing/2014/main" id="{314998AF-EDE5-40B1-B8CB-4E2F1BF14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813380">
            <a:off x="3402222" y="3588911"/>
            <a:ext cx="1209675"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699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466780-B58B-445D-87FF-FA2F8550EB72}"/>
              </a:ext>
            </a:extLst>
          </p:cNvPr>
          <p:cNvPicPr>
            <a:picLocks noChangeAspect="1"/>
          </p:cNvPicPr>
          <p:nvPr/>
        </p:nvPicPr>
        <p:blipFill>
          <a:blip r:embed="rId3"/>
          <a:stretch>
            <a:fillRect/>
          </a:stretch>
        </p:blipFill>
        <p:spPr>
          <a:xfrm>
            <a:off x="630552" y="1161687"/>
            <a:ext cx="8526148" cy="4474784"/>
          </a:xfrm>
          <a:prstGeom prst="rect">
            <a:avLst/>
          </a:prstGeom>
          <a:ln>
            <a:solidFill>
              <a:schemeClr val="bg1">
                <a:lumMod val="65000"/>
              </a:schemeClr>
            </a:solidFill>
          </a:ln>
        </p:spPr>
      </p:pic>
      <p:pic>
        <p:nvPicPr>
          <p:cNvPr id="8" name="Picture 4">
            <a:extLst>
              <a:ext uri="{FF2B5EF4-FFF2-40B4-BE49-F238E27FC236}">
                <a16:creationId xmlns:a16="http://schemas.microsoft.com/office/drawing/2014/main" id="{ABC027E5-74B5-4454-BE57-CFB0BDD73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813380">
            <a:off x="-177485" y="4917152"/>
            <a:ext cx="1209675" cy="87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D91F241-38D4-4B0A-861C-45F4CF4FD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813380">
            <a:off x="15555" y="2560032"/>
            <a:ext cx="1209675"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96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8E56-8C74-4307-8975-262EA32A63BE}"/>
              </a:ext>
            </a:extLst>
          </p:cNvPr>
          <p:cNvSpPr>
            <a:spLocks noGrp="1"/>
          </p:cNvSpPr>
          <p:nvPr>
            <p:ph type="title"/>
          </p:nvPr>
        </p:nvSpPr>
        <p:spPr>
          <a:xfrm>
            <a:off x="5638800" y="640621"/>
            <a:ext cx="1684302" cy="852899"/>
          </a:xfrm>
        </p:spPr>
        <p:txBody>
          <a:bodyPr/>
          <a:lstStyle/>
          <a:p>
            <a:r>
              <a:rPr lang="en-US" dirty="0"/>
              <a:t>Additional Resource</a:t>
            </a:r>
          </a:p>
        </p:txBody>
      </p:sp>
      <p:pic>
        <p:nvPicPr>
          <p:cNvPr id="3" name="Picture 2">
            <a:extLst>
              <a:ext uri="{FF2B5EF4-FFF2-40B4-BE49-F238E27FC236}">
                <a16:creationId xmlns:a16="http://schemas.microsoft.com/office/drawing/2014/main" id="{C5CBE0D5-7ED9-4821-9B0B-EB4B24027059}"/>
              </a:ext>
            </a:extLst>
          </p:cNvPr>
          <p:cNvPicPr>
            <a:picLocks noChangeAspect="1"/>
          </p:cNvPicPr>
          <p:nvPr/>
        </p:nvPicPr>
        <p:blipFill>
          <a:blip r:embed="rId3"/>
          <a:stretch>
            <a:fillRect/>
          </a:stretch>
        </p:blipFill>
        <p:spPr>
          <a:xfrm>
            <a:off x="888975" y="610140"/>
            <a:ext cx="4201185" cy="5637719"/>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169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49F27B-7295-4CE9-AA3E-4883F525D0A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96166" y="604157"/>
            <a:ext cx="4470972" cy="5543426"/>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0B119B2A-B02E-40A9-9AA6-ECCE735F722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96000" y="604157"/>
            <a:ext cx="5132483" cy="4752076"/>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7738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749B16-111E-49F9-89C7-2C37A31BE95C}"/>
              </a:ext>
            </a:extLst>
          </p:cNvPr>
          <p:cNvSpPr>
            <a:spLocks noGrp="1"/>
          </p:cNvSpPr>
          <p:nvPr>
            <p:ph type="title"/>
          </p:nvPr>
        </p:nvSpPr>
        <p:spPr>
          <a:xfrm>
            <a:off x="838200" y="365125"/>
            <a:ext cx="10173346" cy="1325563"/>
          </a:xfrm>
        </p:spPr>
        <p:txBody>
          <a:bodyPr/>
          <a:lstStyle/>
          <a:p>
            <a:r>
              <a:rPr lang="en-US" dirty="0"/>
              <a:t>Differences in Access Rights</a:t>
            </a:r>
          </a:p>
        </p:txBody>
      </p:sp>
      <p:sp>
        <p:nvSpPr>
          <p:cNvPr id="7" name="Content Placeholder 2">
            <a:extLst>
              <a:ext uri="{FF2B5EF4-FFF2-40B4-BE49-F238E27FC236}">
                <a16:creationId xmlns:a16="http://schemas.microsoft.com/office/drawing/2014/main" id="{B7984F60-5319-49C8-8DEB-4DCD75399D5E}"/>
              </a:ext>
            </a:extLst>
          </p:cNvPr>
          <p:cNvSpPr>
            <a:spLocks noGrp="1"/>
          </p:cNvSpPr>
          <p:nvPr>
            <p:ph sz="half" idx="1"/>
          </p:nvPr>
        </p:nvSpPr>
        <p:spPr>
          <a:xfrm>
            <a:off x="838200" y="1482725"/>
            <a:ext cx="4994329" cy="4351338"/>
          </a:xfrm>
        </p:spPr>
        <p:txBody>
          <a:bodyPr/>
          <a:lstStyle/>
          <a:p>
            <a:pPr marL="0" indent="0">
              <a:buNone/>
            </a:pPr>
            <a:r>
              <a:rPr lang="en-US" u="sng" dirty="0">
                <a:solidFill>
                  <a:schemeClr val="bg2">
                    <a:lumMod val="25000"/>
                  </a:schemeClr>
                </a:solidFill>
              </a:rPr>
              <a:t>Detailed Viewer</a:t>
            </a:r>
          </a:p>
          <a:p>
            <a:pPr marL="0" indent="0">
              <a:buNone/>
            </a:pPr>
            <a:r>
              <a:rPr lang="en-US" sz="2400" dirty="0">
                <a:solidFill>
                  <a:schemeClr val="bg2">
                    <a:lumMod val="25000"/>
                  </a:schemeClr>
                </a:solidFill>
              </a:rPr>
              <a:t>Displays school or district data and rosters/individual student</a:t>
            </a:r>
            <a:endParaRPr lang="en-US" sz="2400" dirty="0"/>
          </a:p>
          <a:p>
            <a:pPr marL="0" indent="0">
              <a:buNone/>
            </a:pPr>
            <a:endParaRPr lang="en-US" sz="2400" dirty="0">
              <a:solidFill>
                <a:schemeClr val="bg2">
                  <a:lumMod val="50000"/>
                </a:schemeClr>
              </a:solidFill>
            </a:endParaRPr>
          </a:p>
          <a:p>
            <a:r>
              <a:rPr lang="en-US" sz="2000" dirty="0">
                <a:solidFill>
                  <a:schemeClr val="bg2">
                    <a:lumMod val="50000"/>
                  </a:schemeClr>
                </a:solidFill>
              </a:rPr>
              <a:t>My Summary Results</a:t>
            </a:r>
          </a:p>
          <a:p>
            <a:r>
              <a:rPr lang="en-US" sz="2000" dirty="0">
                <a:solidFill>
                  <a:schemeClr val="bg2">
                    <a:lumMod val="50000"/>
                  </a:schemeClr>
                </a:solidFill>
              </a:rPr>
              <a:t>Local Item Summary</a:t>
            </a:r>
          </a:p>
          <a:p>
            <a:r>
              <a:rPr lang="en-US" sz="2000" dirty="0">
                <a:solidFill>
                  <a:schemeClr val="bg2">
                    <a:lumMod val="50000"/>
                  </a:schemeClr>
                </a:solidFill>
              </a:rPr>
              <a:t>Item Response Summary</a:t>
            </a:r>
          </a:p>
          <a:p>
            <a:r>
              <a:rPr lang="en-US" sz="2000" dirty="0">
                <a:solidFill>
                  <a:schemeClr val="bg2">
                    <a:lumMod val="50000"/>
                  </a:schemeClr>
                </a:solidFill>
              </a:rPr>
              <a:t>Average Scores by Ethnicity and Gender</a:t>
            </a:r>
          </a:p>
          <a:p>
            <a:r>
              <a:rPr lang="en-US" sz="2000" dirty="0">
                <a:solidFill>
                  <a:schemeClr val="bg2">
                    <a:lumMod val="50000"/>
                  </a:schemeClr>
                </a:solidFill>
              </a:rPr>
              <a:t>Local Quartile</a:t>
            </a:r>
          </a:p>
          <a:p>
            <a:pPr marL="0" indent="0">
              <a:buNone/>
            </a:pPr>
            <a:endParaRPr lang="en-US" dirty="0"/>
          </a:p>
        </p:txBody>
      </p:sp>
      <p:sp>
        <p:nvSpPr>
          <p:cNvPr id="8" name="Content Placeholder 3">
            <a:extLst>
              <a:ext uri="{FF2B5EF4-FFF2-40B4-BE49-F238E27FC236}">
                <a16:creationId xmlns:a16="http://schemas.microsoft.com/office/drawing/2014/main" id="{C73A75F8-0EDB-4EAC-920A-843A7CCF6628}"/>
              </a:ext>
            </a:extLst>
          </p:cNvPr>
          <p:cNvSpPr txBox="1">
            <a:spLocks/>
          </p:cNvSpPr>
          <p:nvPr/>
        </p:nvSpPr>
        <p:spPr>
          <a:xfrm>
            <a:off x="6359471" y="1482725"/>
            <a:ext cx="499432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solidFill>
                  <a:schemeClr val="bg2">
                    <a:lumMod val="25000"/>
                  </a:schemeClr>
                </a:solidFill>
                <a:latin typeface="Montserrat" pitchFamily="2" charset="77"/>
              </a:rPr>
              <a:t>Summary Viewer</a:t>
            </a:r>
          </a:p>
          <a:p>
            <a:pPr marL="0" indent="0">
              <a:buNone/>
            </a:pPr>
            <a:r>
              <a:rPr lang="en-US" sz="2400" dirty="0">
                <a:solidFill>
                  <a:schemeClr val="bg2">
                    <a:lumMod val="25000"/>
                  </a:schemeClr>
                </a:solidFill>
                <a:latin typeface="Montserrat" pitchFamily="2" charset="77"/>
              </a:rPr>
              <a:t>Displays school or district data</a:t>
            </a:r>
          </a:p>
          <a:p>
            <a:pPr marL="0" indent="0">
              <a:buNone/>
            </a:pPr>
            <a:br>
              <a:rPr lang="en-US" sz="2400" dirty="0">
                <a:latin typeface="Montserrat" pitchFamily="2" charset="77"/>
              </a:rPr>
            </a:br>
            <a:endParaRPr lang="en-US" sz="2400" dirty="0">
              <a:latin typeface="Montserrat" pitchFamily="2" charset="77"/>
            </a:endParaRPr>
          </a:p>
          <a:p>
            <a:r>
              <a:rPr lang="en-US" sz="2000" dirty="0">
                <a:solidFill>
                  <a:schemeClr val="bg2">
                    <a:lumMod val="50000"/>
                  </a:schemeClr>
                </a:solidFill>
                <a:latin typeface="Montserrat" pitchFamily="2" charset="77"/>
              </a:rPr>
              <a:t>My Summary Results</a:t>
            </a:r>
          </a:p>
          <a:p>
            <a:r>
              <a:rPr lang="en-US" sz="2000" dirty="0">
                <a:solidFill>
                  <a:schemeClr val="bg2">
                    <a:lumMod val="50000"/>
                  </a:schemeClr>
                </a:solidFill>
                <a:latin typeface="Montserrat" pitchFamily="2" charset="77"/>
              </a:rPr>
              <a:t>Local Item Summary</a:t>
            </a:r>
          </a:p>
          <a:p>
            <a:r>
              <a:rPr lang="en-US" sz="2000" dirty="0">
                <a:solidFill>
                  <a:schemeClr val="bg2">
                    <a:lumMod val="50000"/>
                  </a:schemeClr>
                </a:solidFill>
                <a:latin typeface="Montserrat" pitchFamily="2" charset="77"/>
              </a:rPr>
              <a:t>Item Response Summary</a:t>
            </a:r>
          </a:p>
          <a:p>
            <a:r>
              <a:rPr lang="en-US" sz="2000" dirty="0">
                <a:solidFill>
                  <a:schemeClr val="bg2">
                    <a:lumMod val="50000"/>
                  </a:schemeClr>
                </a:solidFill>
                <a:latin typeface="Montserrat" pitchFamily="2" charset="77"/>
              </a:rPr>
              <a:t>Average Scores by Ethnicity and Gender</a:t>
            </a:r>
          </a:p>
          <a:p>
            <a:r>
              <a:rPr lang="en-US" sz="2000" dirty="0">
                <a:solidFill>
                  <a:schemeClr val="bg2">
                    <a:lumMod val="50000"/>
                  </a:schemeClr>
                </a:solidFill>
                <a:latin typeface="Montserrat" pitchFamily="2" charset="77"/>
              </a:rPr>
              <a:t>Local Quartile</a:t>
            </a:r>
          </a:p>
        </p:txBody>
      </p:sp>
    </p:spTree>
    <p:extLst>
      <p:ext uri="{BB962C8B-B14F-4D97-AF65-F5344CB8AC3E}">
        <p14:creationId xmlns:p14="http://schemas.microsoft.com/office/powerpoint/2010/main" val="3881482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C00716-D3D0-4E94-9EA6-84AA0543E7A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5A7FA129-A8FF-429D-AA42-74FCDCF6DCA9}"/>
              </a:ext>
            </a:extLst>
          </p:cNvPr>
          <p:cNvPicPr>
            <a:picLocks noChangeAspect="1"/>
          </p:cNvPicPr>
          <p:nvPr/>
        </p:nvPicPr>
        <p:blipFill>
          <a:blip r:embed="rId3"/>
          <a:stretch>
            <a:fillRect/>
          </a:stretch>
        </p:blipFill>
        <p:spPr>
          <a:xfrm>
            <a:off x="816702" y="822740"/>
            <a:ext cx="10977576" cy="4930710"/>
          </a:xfrm>
          <a:prstGeom prst="rect">
            <a:avLst/>
          </a:prstGeom>
        </p:spPr>
      </p:pic>
    </p:spTree>
    <p:extLst>
      <p:ext uri="{BB962C8B-B14F-4D97-AF65-F5344CB8AC3E}">
        <p14:creationId xmlns:p14="http://schemas.microsoft.com/office/powerpoint/2010/main" val="3287869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29916F-A1FA-41E2-9935-615F43111218}"/>
              </a:ext>
            </a:extLst>
          </p:cNvPr>
          <p:cNvPicPr>
            <a:picLocks noChangeAspect="1"/>
          </p:cNvPicPr>
          <p:nvPr/>
        </p:nvPicPr>
        <p:blipFill>
          <a:blip r:embed="rId3"/>
          <a:stretch>
            <a:fillRect/>
          </a:stretch>
        </p:blipFill>
        <p:spPr>
          <a:xfrm>
            <a:off x="3494335" y="1572712"/>
            <a:ext cx="4586177" cy="836473"/>
          </a:xfrm>
          <a:prstGeom prst="rect">
            <a:avLst/>
          </a:prstGeom>
        </p:spPr>
      </p:pic>
      <p:sp>
        <p:nvSpPr>
          <p:cNvPr id="3" name="Content Placeholder 2">
            <a:extLst>
              <a:ext uri="{FF2B5EF4-FFF2-40B4-BE49-F238E27FC236}">
                <a16:creationId xmlns:a16="http://schemas.microsoft.com/office/drawing/2014/main" id="{42B1B697-3255-4FC2-8EB4-4D45C35C6771}"/>
              </a:ext>
            </a:extLst>
          </p:cNvPr>
          <p:cNvSpPr>
            <a:spLocks noGrp="1"/>
          </p:cNvSpPr>
          <p:nvPr>
            <p:ph idx="1"/>
          </p:nvPr>
        </p:nvSpPr>
        <p:spPr>
          <a:xfrm>
            <a:off x="612732" y="660705"/>
            <a:ext cx="6151323" cy="654528"/>
          </a:xfrm>
        </p:spPr>
        <p:txBody>
          <a:bodyPr/>
          <a:lstStyle/>
          <a:p>
            <a:pPr marL="0" indent="0">
              <a:buNone/>
            </a:pPr>
            <a:r>
              <a:rPr lang="en-US" dirty="0"/>
              <a:t>Select Program: PreACT</a:t>
            </a:r>
          </a:p>
        </p:txBody>
      </p:sp>
      <p:pic>
        <p:nvPicPr>
          <p:cNvPr id="5" name="Picture 4">
            <a:extLst>
              <a:ext uri="{FF2B5EF4-FFF2-40B4-BE49-F238E27FC236}">
                <a16:creationId xmlns:a16="http://schemas.microsoft.com/office/drawing/2014/main" id="{0C41E803-539A-4C2A-9F43-0522AD1BCB07}"/>
              </a:ext>
            </a:extLst>
          </p:cNvPr>
          <p:cNvPicPr>
            <a:picLocks noChangeAspect="1"/>
          </p:cNvPicPr>
          <p:nvPr/>
        </p:nvPicPr>
        <p:blipFill>
          <a:blip r:embed="rId4"/>
          <a:stretch>
            <a:fillRect/>
          </a:stretch>
        </p:blipFill>
        <p:spPr>
          <a:xfrm>
            <a:off x="804769" y="1548009"/>
            <a:ext cx="9686469" cy="3473696"/>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9230E379-93A0-424E-9065-5C84A4E50EA0}"/>
              </a:ext>
            </a:extLst>
          </p:cNvPr>
          <p:cNvSpPr/>
          <p:nvPr/>
        </p:nvSpPr>
        <p:spPr>
          <a:xfrm>
            <a:off x="3867462" y="1718385"/>
            <a:ext cx="4213050" cy="54512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6E24399-8983-42D8-80DB-F19FA606FC29}"/>
              </a:ext>
            </a:extLst>
          </p:cNvPr>
          <p:cNvPicPr>
            <a:picLocks noChangeAspect="1"/>
          </p:cNvPicPr>
          <p:nvPr/>
        </p:nvPicPr>
        <p:blipFill>
          <a:blip r:embed="rId5"/>
          <a:stretch>
            <a:fillRect/>
          </a:stretch>
        </p:blipFill>
        <p:spPr>
          <a:xfrm rot="5011361">
            <a:off x="2415974" y="1114536"/>
            <a:ext cx="2529848" cy="1423039"/>
          </a:xfrm>
          <a:prstGeom prst="rect">
            <a:avLst/>
          </a:prstGeom>
        </p:spPr>
      </p:pic>
    </p:spTree>
    <p:extLst>
      <p:ext uri="{BB962C8B-B14F-4D97-AF65-F5344CB8AC3E}">
        <p14:creationId xmlns:p14="http://schemas.microsoft.com/office/powerpoint/2010/main" val="405128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C587E7-47D0-4113-A2C6-FA0F2833C1E6}"/>
              </a:ext>
            </a:extLst>
          </p:cNvPr>
          <p:cNvSpPr>
            <a:spLocks noGrp="1"/>
          </p:cNvSpPr>
          <p:nvPr>
            <p:ph type="title"/>
          </p:nvPr>
        </p:nvSpPr>
        <p:spPr>
          <a:xfrm>
            <a:off x="838200" y="593725"/>
            <a:ext cx="5257800" cy="866775"/>
          </a:xfrm>
        </p:spPr>
        <p:txBody>
          <a:bodyPr>
            <a:normAutofit/>
          </a:bodyPr>
          <a:lstStyle/>
          <a:p>
            <a:r>
              <a:rPr lang="en-US" sz="3600" dirty="0"/>
              <a:t>Making the Data Dynamic</a:t>
            </a:r>
          </a:p>
        </p:txBody>
      </p:sp>
      <p:sp>
        <p:nvSpPr>
          <p:cNvPr id="2" name="TextBox 1">
            <a:extLst>
              <a:ext uri="{FF2B5EF4-FFF2-40B4-BE49-F238E27FC236}">
                <a16:creationId xmlns:a16="http://schemas.microsoft.com/office/drawing/2014/main" id="{40EA3A17-BF3E-43E0-BF48-030F0926FBFA}"/>
              </a:ext>
            </a:extLst>
          </p:cNvPr>
          <p:cNvSpPr txBox="1"/>
          <p:nvPr/>
        </p:nvSpPr>
        <p:spPr>
          <a:xfrm>
            <a:off x="838200" y="1210129"/>
            <a:ext cx="9829800" cy="5232202"/>
          </a:xfrm>
          <a:prstGeom prst="rect">
            <a:avLst/>
          </a:prstGeom>
          <a:noFill/>
        </p:spPr>
        <p:txBody>
          <a:bodyPr wrap="square" rtlCol="0">
            <a:spAutoFit/>
          </a:bodyPr>
          <a:lstStyle/>
          <a:p>
            <a:endParaRPr lang="en-US" sz="2000" dirty="0"/>
          </a:p>
          <a:p>
            <a:r>
              <a:rPr lang="en-US" sz="2000" b="1" dirty="0"/>
              <a:t>Options</a:t>
            </a:r>
            <a:r>
              <a:rPr lang="en-US" sz="2000" dirty="0"/>
              <a:t> – Organization </a:t>
            </a:r>
          </a:p>
          <a:p>
            <a:pPr marL="342900" indent="-342900">
              <a:buFont typeface="Arial" panose="020B0604020202020204" pitchFamily="34" charset="0"/>
              <a:buChar char="•"/>
            </a:pPr>
            <a:r>
              <a:rPr lang="en-US" sz="2000" dirty="0"/>
              <a:t>Choose School or District</a:t>
            </a:r>
          </a:p>
          <a:p>
            <a:endParaRPr lang="en-US" sz="2000" dirty="0"/>
          </a:p>
          <a:p>
            <a:r>
              <a:rPr lang="en-US" sz="2000" b="1" dirty="0"/>
              <a:t>Options</a:t>
            </a:r>
            <a:r>
              <a:rPr lang="en-US" sz="2000" dirty="0"/>
              <a:t> – Fields </a:t>
            </a:r>
          </a:p>
          <a:p>
            <a:pPr marL="342900" indent="-342900">
              <a:buFont typeface="Arial" panose="020B0604020202020204" pitchFamily="34" charset="0"/>
              <a:buChar char="•"/>
            </a:pPr>
            <a:r>
              <a:rPr lang="en-US" sz="2000" dirty="0"/>
              <a:t>General information, student ID, demographics</a:t>
            </a:r>
          </a:p>
          <a:p>
            <a:endParaRPr lang="en-US" sz="2000" dirty="0"/>
          </a:p>
          <a:p>
            <a:r>
              <a:rPr lang="en-US" sz="2000" b="1" dirty="0"/>
              <a:t>Options</a:t>
            </a:r>
            <a:r>
              <a:rPr lang="en-US" sz="2000" dirty="0"/>
              <a:t> – Scores</a:t>
            </a:r>
          </a:p>
          <a:p>
            <a:pPr marL="342900" indent="-342900">
              <a:buFont typeface="Arial" panose="020B0604020202020204" pitchFamily="34" charset="0"/>
              <a:buChar char="•"/>
            </a:pPr>
            <a:r>
              <a:rPr lang="en-US" sz="2000" dirty="0"/>
              <a:t>Composite, Content, Benchmark, US Rank, Score Range</a:t>
            </a:r>
          </a:p>
          <a:p>
            <a:pPr marL="342900" indent="-342900">
              <a:buFont typeface="Arial" panose="020B0604020202020204" pitchFamily="34" charset="0"/>
              <a:buChar char="•"/>
            </a:pPr>
            <a:r>
              <a:rPr lang="en-US" sz="2000" dirty="0"/>
              <a:t>Points Earned, Percent Correct (by content)</a:t>
            </a:r>
          </a:p>
          <a:p>
            <a:endParaRPr lang="en-US" dirty="0"/>
          </a:p>
          <a:p>
            <a:r>
              <a:rPr lang="en-US" sz="2000" b="1" dirty="0"/>
              <a:t>Options </a:t>
            </a:r>
            <a:r>
              <a:rPr lang="en-US" dirty="0"/>
              <a:t>– </a:t>
            </a:r>
            <a:r>
              <a:rPr lang="en-US" sz="2000" dirty="0"/>
              <a:t>Search</a:t>
            </a:r>
          </a:p>
          <a:p>
            <a:pPr marL="342900" indent="-342900">
              <a:buFont typeface="Arial" panose="020B0604020202020204" pitchFamily="34" charset="0"/>
              <a:buChar char="•"/>
            </a:pPr>
            <a:r>
              <a:rPr lang="en-US" sz="2000" dirty="0"/>
              <a:t>and/or Relationships</a:t>
            </a:r>
          </a:p>
          <a:p>
            <a:endParaRPr lang="en-US" dirty="0"/>
          </a:p>
          <a:p>
            <a:r>
              <a:rPr lang="en-US" sz="2000" b="1" dirty="0"/>
              <a:t>Options </a:t>
            </a:r>
            <a:r>
              <a:rPr lang="en-US" dirty="0"/>
              <a:t>– </a:t>
            </a:r>
            <a:r>
              <a:rPr lang="en-US" sz="2000" dirty="0"/>
              <a:t>Filters</a:t>
            </a:r>
          </a:p>
          <a:p>
            <a:pPr marL="342900" indent="-342900">
              <a:buFont typeface="Arial" panose="020B0604020202020204" pitchFamily="34" charset="0"/>
              <a:buChar char="•"/>
            </a:pPr>
            <a:r>
              <a:rPr lang="en-US" sz="2000" dirty="0"/>
              <a:t>Predefined variables in drop down list (female/male, Race/Ethnicity)</a:t>
            </a:r>
          </a:p>
          <a:p>
            <a:endParaRPr lang="en-US" dirty="0"/>
          </a:p>
        </p:txBody>
      </p:sp>
      <p:sp>
        <p:nvSpPr>
          <p:cNvPr id="3" name="Rectangle 2">
            <a:extLst>
              <a:ext uri="{FF2B5EF4-FFF2-40B4-BE49-F238E27FC236}">
                <a16:creationId xmlns:a16="http://schemas.microsoft.com/office/drawing/2014/main" id="{1E27003C-E7A1-4EC9-BC3D-743F6A4C80C0}"/>
              </a:ext>
            </a:extLst>
          </p:cNvPr>
          <p:cNvSpPr/>
          <p:nvPr/>
        </p:nvSpPr>
        <p:spPr>
          <a:xfrm>
            <a:off x="7896224" y="1509399"/>
            <a:ext cx="2781300" cy="1631216"/>
          </a:xfrm>
          <a:prstGeom prst="rect">
            <a:avLst/>
          </a:prstGeom>
          <a:solidFill>
            <a:schemeClr val="accent6">
              <a:lumMod val="20000"/>
              <a:lumOff val="80000"/>
            </a:schemeClr>
          </a:solidFill>
        </p:spPr>
        <p:txBody>
          <a:bodyPr wrap="square">
            <a:spAutoFit/>
          </a:bodyPr>
          <a:lstStyle/>
          <a:p>
            <a:pPr algn="ctr"/>
            <a:r>
              <a:rPr lang="en-US" sz="2000" dirty="0"/>
              <a:t>Customization Options </a:t>
            </a:r>
          </a:p>
          <a:p>
            <a:pPr algn="ctr"/>
            <a:endParaRPr lang="en-US" sz="2000" dirty="0"/>
          </a:p>
          <a:p>
            <a:pPr algn="ctr"/>
            <a:r>
              <a:rPr lang="en-US" sz="2000" dirty="0"/>
              <a:t>Utilize the PreACT Guide for Online Reporting – beginning on page 4</a:t>
            </a:r>
          </a:p>
        </p:txBody>
      </p:sp>
    </p:spTree>
    <p:extLst>
      <p:ext uri="{BB962C8B-B14F-4D97-AF65-F5344CB8AC3E}">
        <p14:creationId xmlns:p14="http://schemas.microsoft.com/office/powerpoint/2010/main" val="2855182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B1B697-3255-4FC2-8EB4-4D45C35C6771}"/>
              </a:ext>
            </a:extLst>
          </p:cNvPr>
          <p:cNvSpPr>
            <a:spLocks noGrp="1"/>
          </p:cNvSpPr>
          <p:nvPr>
            <p:ph idx="1"/>
          </p:nvPr>
        </p:nvSpPr>
        <p:spPr>
          <a:xfrm>
            <a:off x="612732" y="660705"/>
            <a:ext cx="6151323" cy="654528"/>
          </a:xfrm>
        </p:spPr>
        <p:txBody>
          <a:bodyPr/>
          <a:lstStyle/>
          <a:p>
            <a:pPr marL="0" indent="0">
              <a:buNone/>
            </a:pPr>
            <a:r>
              <a:rPr lang="en-US" dirty="0"/>
              <a:t>Individual Student Score Report</a:t>
            </a:r>
          </a:p>
        </p:txBody>
      </p:sp>
      <p:pic>
        <p:nvPicPr>
          <p:cNvPr id="5" name="Picture 4">
            <a:extLst>
              <a:ext uri="{FF2B5EF4-FFF2-40B4-BE49-F238E27FC236}">
                <a16:creationId xmlns:a16="http://schemas.microsoft.com/office/drawing/2014/main" id="{89768E4E-5D5C-4808-8D07-1803C016E89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12732" y="1315233"/>
            <a:ext cx="8505285" cy="4862502"/>
          </a:xfrm>
          <a:prstGeom prst="rect">
            <a:avLst/>
          </a:prstGeom>
          <a:ln>
            <a:solidFill>
              <a:schemeClr val="bg1">
                <a:lumMod val="65000"/>
              </a:schemeClr>
            </a:solidFill>
          </a:ln>
        </p:spPr>
      </p:pic>
    </p:spTree>
    <p:extLst>
      <p:ext uri="{BB962C8B-B14F-4D97-AF65-F5344CB8AC3E}">
        <p14:creationId xmlns:p14="http://schemas.microsoft.com/office/powerpoint/2010/main" val="3915869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B1B697-3255-4FC2-8EB4-4D45C35C6771}"/>
              </a:ext>
            </a:extLst>
          </p:cNvPr>
          <p:cNvSpPr>
            <a:spLocks noGrp="1"/>
          </p:cNvSpPr>
          <p:nvPr>
            <p:ph idx="1"/>
          </p:nvPr>
        </p:nvSpPr>
        <p:spPr>
          <a:xfrm>
            <a:off x="612732" y="660705"/>
            <a:ext cx="6151323" cy="806756"/>
          </a:xfrm>
        </p:spPr>
        <p:txBody>
          <a:bodyPr/>
          <a:lstStyle/>
          <a:p>
            <a:pPr marL="0" indent="0">
              <a:buNone/>
            </a:pPr>
            <a:r>
              <a:rPr lang="en-US" dirty="0"/>
              <a:t>Roster Report and </a:t>
            </a:r>
            <a:br>
              <a:rPr lang="en-US" dirty="0"/>
            </a:br>
            <a:r>
              <a:rPr lang="en-US" dirty="0"/>
              <a:t>Individual Student Score Report</a:t>
            </a:r>
          </a:p>
        </p:txBody>
      </p:sp>
      <p:pic>
        <p:nvPicPr>
          <p:cNvPr id="2" name="Picture 1">
            <a:extLst>
              <a:ext uri="{FF2B5EF4-FFF2-40B4-BE49-F238E27FC236}">
                <a16:creationId xmlns:a16="http://schemas.microsoft.com/office/drawing/2014/main" id="{DC73A2A1-FDC5-4145-A31D-17C10E9F99B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12732" y="1662333"/>
            <a:ext cx="10638095" cy="3533333"/>
          </a:xfrm>
          <a:prstGeom prst="rect">
            <a:avLst/>
          </a:prstGeom>
        </p:spPr>
      </p:pic>
    </p:spTree>
    <p:extLst>
      <p:ext uri="{BB962C8B-B14F-4D97-AF65-F5344CB8AC3E}">
        <p14:creationId xmlns:p14="http://schemas.microsoft.com/office/powerpoint/2010/main" val="3161114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042C73-7853-4B14-AE51-90C3F364996F}"/>
              </a:ext>
            </a:extLst>
          </p:cNvPr>
          <p:cNvPicPr>
            <a:picLocks noChangeAspect="1"/>
          </p:cNvPicPr>
          <p:nvPr/>
        </p:nvPicPr>
        <p:blipFill>
          <a:blip r:embed="rId3"/>
          <a:stretch>
            <a:fillRect/>
          </a:stretch>
        </p:blipFill>
        <p:spPr>
          <a:xfrm>
            <a:off x="407357" y="1271238"/>
            <a:ext cx="11553677" cy="4382429"/>
          </a:xfrm>
          <a:prstGeom prst="rect">
            <a:avLst/>
          </a:prstGeom>
        </p:spPr>
      </p:pic>
      <p:pic>
        <p:nvPicPr>
          <p:cNvPr id="5" name="Picture 4">
            <a:extLst>
              <a:ext uri="{FF2B5EF4-FFF2-40B4-BE49-F238E27FC236}">
                <a16:creationId xmlns:a16="http://schemas.microsoft.com/office/drawing/2014/main" id="{D360B924-5D41-438A-8879-5B4670D4408D}"/>
              </a:ext>
            </a:extLst>
          </p:cNvPr>
          <p:cNvPicPr>
            <a:picLocks noChangeAspect="1"/>
          </p:cNvPicPr>
          <p:nvPr/>
        </p:nvPicPr>
        <p:blipFill>
          <a:blip r:embed="rId4"/>
          <a:stretch>
            <a:fillRect/>
          </a:stretch>
        </p:blipFill>
        <p:spPr>
          <a:xfrm>
            <a:off x="3310327" y="1716628"/>
            <a:ext cx="5071673" cy="2860508"/>
          </a:xfrm>
          <a:prstGeom prst="rect">
            <a:avLst/>
          </a:prstGeom>
        </p:spPr>
      </p:pic>
    </p:spTree>
    <p:extLst>
      <p:ext uri="{BB962C8B-B14F-4D97-AF65-F5344CB8AC3E}">
        <p14:creationId xmlns:p14="http://schemas.microsoft.com/office/powerpoint/2010/main" val="26818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B1B697-3255-4FC2-8EB4-4D45C35C6771}"/>
              </a:ext>
            </a:extLst>
          </p:cNvPr>
          <p:cNvSpPr>
            <a:spLocks noGrp="1"/>
          </p:cNvSpPr>
          <p:nvPr>
            <p:ph idx="1"/>
          </p:nvPr>
        </p:nvSpPr>
        <p:spPr>
          <a:xfrm>
            <a:off x="612732" y="660705"/>
            <a:ext cx="6151323" cy="806756"/>
          </a:xfrm>
        </p:spPr>
        <p:txBody>
          <a:bodyPr/>
          <a:lstStyle/>
          <a:p>
            <a:pPr marL="0" indent="0">
              <a:buNone/>
            </a:pPr>
            <a:r>
              <a:rPr lang="en-US" dirty="0"/>
              <a:t>Roster Report and </a:t>
            </a:r>
            <a:br>
              <a:rPr lang="en-US" dirty="0"/>
            </a:br>
            <a:r>
              <a:rPr lang="en-US" dirty="0"/>
              <a:t>Individual Student Score Report</a:t>
            </a:r>
          </a:p>
        </p:txBody>
      </p:sp>
      <p:pic>
        <p:nvPicPr>
          <p:cNvPr id="2050" name="Picture 2">
            <a:extLst>
              <a:ext uri="{FF2B5EF4-FFF2-40B4-BE49-F238E27FC236}">
                <a16:creationId xmlns:a16="http://schemas.microsoft.com/office/drawing/2014/main" id="{830B56E6-DE7F-49D8-B32D-247A7C9AD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3" y="1562100"/>
            <a:ext cx="1077277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E8FC66B-1EFB-4685-94F0-68FBB58FB5C8}"/>
              </a:ext>
            </a:extLst>
          </p:cNvPr>
          <p:cNvPicPr>
            <a:picLocks noChangeAspect="1"/>
          </p:cNvPicPr>
          <p:nvPr/>
        </p:nvPicPr>
        <p:blipFill>
          <a:blip r:embed="rId4"/>
          <a:stretch>
            <a:fillRect/>
          </a:stretch>
        </p:blipFill>
        <p:spPr>
          <a:xfrm>
            <a:off x="3505524" y="3152897"/>
            <a:ext cx="5180952" cy="3190476"/>
          </a:xfrm>
          <a:prstGeom prst="rect">
            <a:avLst/>
          </a:prstGeom>
        </p:spPr>
      </p:pic>
      <p:cxnSp>
        <p:nvCxnSpPr>
          <p:cNvPr id="6" name="Straight Arrow Connector 5">
            <a:extLst>
              <a:ext uri="{FF2B5EF4-FFF2-40B4-BE49-F238E27FC236}">
                <a16:creationId xmlns:a16="http://schemas.microsoft.com/office/drawing/2014/main" id="{F127724F-AE9F-43FF-BFAB-A47402AAB7E2}"/>
              </a:ext>
            </a:extLst>
          </p:cNvPr>
          <p:cNvCxnSpPr/>
          <p:nvPr/>
        </p:nvCxnSpPr>
        <p:spPr>
          <a:xfrm flipH="1">
            <a:off x="8859187" y="2563318"/>
            <a:ext cx="734518" cy="464695"/>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268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B1B697-3255-4FC2-8EB4-4D45C35C6771}"/>
              </a:ext>
            </a:extLst>
          </p:cNvPr>
          <p:cNvSpPr>
            <a:spLocks noGrp="1"/>
          </p:cNvSpPr>
          <p:nvPr>
            <p:ph idx="1"/>
          </p:nvPr>
        </p:nvSpPr>
        <p:spPr>
          <a:xfrm>
            <a:off x="612732" y="660705"/>
            <a:ext cx="6151323" cy="806756"/>
          </a:xfrm>
        </p:spPr>
        <p:txBody>
          <a:bodyPr/>
          <a:lstStyle/>
          <a:p>
            <a:pPr marL="0" indent="0">
              <a:buNone/>
            </a:pPr>
            <a:r>
              <a:rPr lang="en-US" dirty="0"/>
              <a:t>Roster Report and </a:t>
            </a:r>
            <a:br>
              <a:rPr lang="en-US" dirty="0"/>
            </a:br>
            <a:r>
              <a:rPr lang="en-US" dirty="0"/>
              <a:t>Individual Student Score Report</a:t>
            </a:r>
          </a:p>
        </p:txBody>
      </p:sp>
      <p:pic>
        <p:nvPicPr>
          <p:cNvPr id="2" name="Picture 1">
            <a:extLst>
              <a:ext uri="{FF2B5EF4-FFF2-40B4-BE49-F238E27FC236}">
                <a16:creationId xmlns:a16="http://schemas.microsoft.com/office/drawing/2014/main" id="{D1F38211-0A99-44B2-B1F6-2475677A9E98}"/>
              </a:ext>
            </a:extLst>
          </p:cNvPr>
          <p:cNvPicPr>
            <a:picLocks noChangeAspect="1"/>
          </p:cNvPicPr>
          <p:nvPr/>
        </p:nvPicPr>
        <p:blipFill>
          <a:blip r:embed="rId3"/>
          <a:stretch>
            <a:fillRect/>
          </a:stretch>
        </p:blipFill>
        <p:spPr>
          <a:xfrm>
            <a:off x="462349" y="1725633"/>
            <a:ext cx="6212701" cy="1933534"/>
          </a:xfrm>
          <a:prstGeom prst="rect">
            <a:avLst/>
          </a:prstGeom>
          <a:ln>
            <a:solidFill>
              <a:schemeClr val="bg2">
                <a:lumMod val="75000"/>
              </a:schemeClr>
            </a:solidFill>
          </a:ln>
        </p:spPr>
      </p:pic>
      <p:pic>
        <p:nvPicPr>
          <p:cNvPr id="5" name="Picture 4">
            <a:extLst>
              <a:ext uri="{FF2B5EF4-FFF2-40B4-BE49-F238E27FC236}">
                <a16:creationId xmlns:a16="http://schemas.microsoft.com/office/drawing/2014/main" id="{F0AB1908-D010-413B-8304-A50999DAC2ED}"/>
              </a:ext>
            </a:extLst>
          </p:cNvPr>
          <p:cNvPicPr>
            <a:picLocks noChangeAspect="1"/>
          </p:cNvPicPr>
          <p:nvPr/>
        </p:nvPicPr>
        <p:blipFill rotWithShape="1">
          <a:blip r:embed="rId4"/>
          <a:srcRect l="10983" t="8720" r="8704" b="40779"/>
          <a:stretch/>
        </p:blipFill>
        <p:spPr>
          <a:xfrm>
            <a:off x="2742373" y="1725633"/>
            <a:ext cx="8393713" cy="3935186"/>
          </a:xfrm>
          <a:prstGeom prst="rect">
            <a:avLst/>
          </a:prstGeom>
          <a:ln>
            <a:solidFill>
              <a:schemeClr val="bg2">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09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17551" y="988718"/>
            <a:ext cx="6058285" cy="2380706"/>
          </a:xfrm>
        </p:spPr>
        <p:txBody>
          <a:bodyPr/>
          <a:lstStyle/>
          <a:p>
            <a:r>
              <a:rPr lang="en-US" sz="2800" dirty="0"/>
              <a:t>PreACT Composite</a:t>
            </a:r>
          </a:p>
          <a:p>
            <a:r>
              <a:rPr lang="en-US" sz="2800" dirty="0"/>
              <a:t>and </a:t>
            </a:r>
          </a:p>
          <a:p>
            <a:r>
              <a:rPr lang="en-US" sz="2800" dirty="0"/>
              <a:t>Content scores</a:t>
            </a:r>
          </a:p>
          <a:p>
            <a:r>
              <a:rPr lang="en-US" sz="2800" dirty="0"/>
              <a:t>- a consistent score from year to year</a:t>
            </a:r>
          </a:p>
        </p:txBody>
      </p:sp>
      <p:pic>
        <p:nvPicPr>
          <p:cNvPr id="9" name="Picture 8"/>
          <p:cNvPicPr>
            <a:picLocks noChangeAspect="1"/>
          </p:cNvPicPr>
          <p:nvPr/>
        </p:nvPicPr>
        <p:blipFill>
          <a:blip r:embed="rId3"/>
          <a:stretch>
            <a:fillRect/>
          </a:stretch>
        </p:blipFill>
        <p:spPr>
          <a:xfrm>
            <a:off x="6749750" y="586785"/>
            <a:ext cx="4697612" cy="552595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Rectangle 6"/>
          <p:cNvSpPr/>
          <p:nvPr/>
        </p:nvSpPr>
        <p:spPr>
          <a:xfrm>
            <a:off x="7357922" y="4663588"/>
            <a:ext cx="3532114" cy="31071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a:off x="2645229" y="3623721"/>
            <a:ext cx="8226253" cy="785570"/>
          </a:xfrm>
          <a:prstGeom prst="rect">
            <a:avLst/>
          </a:prstGeom>
        </p:spPr>
      </p:pic>
      <p:sp>
        <p:nvSpPr>
          <p:cNvPr id="10" name="Rectangle 9"/>
          <p:cNvSpPr/>
          <p:nvPr/>
        </p:nvSpPr>
        <p:spPr>
          <a:xfrm>
            <a:off x="6974958" y="1349240"/>
            <a:ext cx="4159888" cy="40428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p:cNvCxnSpPr>
            <a:cxnSpLocks/>
          </p:cNvCxnSpPr>
          <p:nvPr/>
        </p:nvCxnSpPr>
        <p:spPr>
          <a:xfrm flipH="1" flipV="1">
            <a:off x="6475836" y="4409291"/>
            <a:ext cx="892375" cy="4846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77FAD061-A577-4E7B-A572-2674542045EF}"/>
              </a:ext>
            </a:extLst>
          </p:cNvPr>
          <p:cNvSpPr/>
          <p:nvPr/>
        </p:nvSpPr>
        <p:spPr>
          <a:xfrm>
            <a:off x="3600369" y="5552846"/>
            <a:ext cx="287546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DF9DC">
                    <a:lumMod val="10000"/>
                  </a:srgbClr>
                </a:solidFill>
                <a:effectLst/>
                <a:uLnTx/>
                <a:uFillTx/>
                <a:latin typeface="Calibri"/>
                <a:ea typeface="+mn-ea"/>
                <a:cs typeface="+mn-cs"/>
              </a:rPr>
              <a:t>Educator Report, p. 2</a:t>
            </a:r>
          </a:p>
        </p:txBody>
      </p:sp>
      <p:cxnSp>
        <p:nvCxnSpPr>
          <p:cNvPr id="11" name="Straight Arrow Connector 10">
            <a:extLst>
              <a:ext uri="{FF2B5EF4-FFF2-40B4-BE49-F238E27FC236}">
                <a16:creationId xmlns:a16="http://schemas.microsoft.com/office/drawing/2014/main" id="{F1577DF8-F04B-4719-BED8-101F418BDB15}"/>
              </a:ext>
            </a:extLst>
          </p:cNvPr>
          <p:cNvCxnSpPr>
            <a:cxnSpLocks/>
          </p:cNvCxnSpPr>
          <p:nvPr/>
        </p:nvCxnSpPr>
        <p:spPr>
          <a:xfrm flipH="1" flipV="1">
            <a:off x="10703958" y="4366837"/>
            <a:ext cx="167526" cy="4042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7556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DDD269-C7EA-4561-A4EC-8865E2AA968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044378" y="1505482"/>
            <a:ext cx="7156384" cy="4895318"/>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5282760-984A-4241-8B05-61014C103D11}"/>
              </a:ext>
            </a:extLst>
          </p:cNvPr>
          <p:cNvSpPr>
            <a:spLocks noGrp="1"/>
          </p:cNvSpPr>
          <p:nvPr>
            <p:ph type="title"/>
          </p:nvPr>
        </p:nvSpPr>
        <p:spPr>
          <a:xfrm>
            <a:off x="839788" y="457200"/>
            <a:ext cx="3932237" cy="647699"/>
          </a:xfrm>
        </p:spPr>
        <p:txBody>
          <a:bodyPr/>
          <a:lstStyle/>
          <a:p>
            <a:r>
              <a:rPr lang="en-US" dirty="0"/>
              <a:t>Summary Reports</a:t>
            </a:r>
          </a:p>
        </p:txBody>
      </p:sp>
      <p:pic>
        <p:nvPicPr>
          <p:cNvPr id="3" name="Picture 2">
            <a:extLst>
              <a:ext uri="{FF2B5EF4-FFF2-40B4-BE49-F238E27FC236}">
                <a16:creationId xmlns:a16="http://schemas.microsoft.com/office/drawing/2014/main" id="{68C54BA9-36A2-4758-9973-85AB88D2C5F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31035" y="1158232"/>
            <a:ext cx="11576362" cy="3691353"/>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355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2E8676-96B8-4E65-98A0-763F448F122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38294" y="457200"/>
            <a:ext cx="5762929" cy="5211537"/>
          </a:xfrm>
          <a:prstGeom prst="rect">
            <a:avLst/>
          </a:prstGeom>
          <a:ln>
            <a:solidFill>
              <a:schemeClr val="bg1">
                <a:lumMod val="65000"/>
              </a:schemeClr>
            </a:solidFill>
          </a:ln>
        </p:spPr>
      </p:pic>
      <p:sp>
        <p:nvSpPr>
          <p:cNvPr id="2" name="Title 1">
            <a:extLst>
              <a:ext uri="{FF2B5EF4-FFF2-40B4-BE49-F238E27FC236}">
                <a16:creationId xmlns:a16="http://schemas.microsoft.com/office/drawing/2014/main" id="{A5282760-984A-4241-8B05-61014C103D11}"/>
              </a:ext>
            </a:extLst>
          </p:cNvPr>
          <p:cNvSpPr>
            <a:spLocks noGrp="1"/>
          </p:cNvSpPr>
          <p:nvPr>
            <p:ph type="title"/>
          </p:nvPr>
        </p:nvSpPr>
        <p:spPr>
          <a:xfrm>
            <a:off x="839788" y="457200"/>
            <a:ext cx="3932237" cy="647699"/>
          </a:xfrm>
        </p:spPr>
        <p:txBody>
          <a:bodyPr/>
          <a:lstStyle/>
          <a:p>
            <a:r>
              <a:rPr lang="en-US" dirty="0"/>
              <a:t>Summary Reports</a:t>
            </a:r>
          </a:p>
        </p:txBody>
      </p:sp>
      <p:pic>
        <p:nvPicPr>
          <p:cNvPr id="4" name="Picture 3">
            <a:extLst>
              <a:ext uri="{FF2B5EF4-FFF2-40B4-BE49-F238E27FC236}">
                <a16:creationId xmlns:a16="http://schemas.microsoft.com/office/drawing/2014/main" id="{6D65CA04-5CE5-4FAF-A662-28CF1447140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67497" y="2262333"/>
            <a:ext cx="11099931" cy="2456624"/>
          </a:xfrm>
          <a:prstGeom prst="rect">
            <a:avLst/>
          </a:prstGeom>
          <a:ln>
            <a:solidFill>
              <a:schemeClr val="bg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8025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F0A573-DE57-4F21-AB06-CBBAC84F6EA4}"/>
              </a:ext>
            </a:extLst>
          </p:cNvPr>
          <p:cNvPicPr>
            <a:picLocks noChangeAspect="1"/>
          </p:cNvPicPr>
          <p:nvPr/>
        </p:nvPicPr>
        <p:blipFill>
          <a:blip r:embed="rId3"/>
          <a:stretch>
            <a:fillRect/>
          </a:stretch>
        </p:blipFill>
        <p:spPr>
          <a:xfrm>
            <a:off x="1576747" y="279282"/>
            <a:ext cx="9990257" cy="3361990"/>
          </a:xfrm>
          <a:prstGeom prst="rect">
            <a:avLst/>
          </a:prstGeom>
          <a:ln>
            <a:solidFill>
              <a:schemeClr val="bg1">
                <a:lumMod val="65000"/>
              </a:schemeClr>
            </a:solidFill>
          </a:ln>
        </p:spPr>
      </p:pic>
      <p:pic>
        <p:nvPicPr>
          <p:cNvPr id="13" name="Picture 12">
            <a:extLst>
              <a:ext uri="{FF2B5EF4-FFF2-40B4-BE49-F238E27FC236}">
                <a16:creationId xmlns:a16="http://schemas.microsoft.com/office/drawing/2014/main" id="{655C205F-087A-4781-B97B-9DCDE19E6A07}"/>
              </a:ext>
            </a:extLst>
          </p:cNvPr>
          <p:cNvPicPr>
            <a:picLocks noChangeAspect="1"/>
          </p:cNvPicPr>
          <p:nvPr/>
        </p:nvPicPr>
        <p:blipFill>
          <a:blip r:embed="rId4"/>
          <a:stretch>
            <a:fillRect/>
          </a:stretch>
        </p:blipFill>
        <p:spPr>
          <a:xfrm>
            <a:off x="590923" y="3800428"/>
            <a:ext cx="7209777" cy="2778290"/>
          </a:xfrm>
          <a:prstGeom prst="rect">
            <a:avLst/>
          </a:prstGeom>
          <a:ln>
            <a:solidFill>
              <a:schemeClr val="bg2">
                <a:lumMod val="50000"/>
              </a:schemeClr>
            </a:solidFill>
          </a:ln>
          <a:effectLst>
            <a:outerShdw blurRad="50800" dist="38100" dir="5400000" algn="t" rotWithShape="0">
              <a:prstClr val="black">
                <a:alpha val="40000"/>
              </a:prstClr>
            </a:outerShdw>
          </a:effectLst>
        </p:spPr>
      </p:pic>
      <p:sp>
        <p:nvSpPr>
          <p:cNvPr id="14" name="Title 1">
            <a:extLst>
              <a:ext uri="{FF2B5EF4-FFF2-40B4-BE49-F238E27FC236}">
                <a16:creationId xmlns:a16="http://schemas.microsoft.com/office/drawing/2014/main" id="{1F7BCFAD-8C9A-4838-85AC-7B3C9C132E70}"/>
              </a:ext>
            </a:extLst>
          </p:cNvPr>
          <p:cNvSpPr>
            <a:spLocks noGrp="1"/>
          </p:cNvSpPr>
          <p:nvPr>
            <p:ph type="title"/>
          </p:nvPr>
        </p:nvSpPr>
        <p:spPr>
          <a:xfrm>
            <a:off x="8392885" y="4172219"/>
            <a:ext cx="3208191" cy="759010"/>
          </a:xfrm>
        </p:spPr>
        <p:txBody>
          <a:bodyPr/>
          <a:lstStyle/>
          <a:p>
            <a:r>
              <a:rPr lang="en-US" dirty="0"/>
              <a:t>NCRC Predicted </a:t>
            </a:r>
            <a:br>
              <a:rPr lang="en-US" dirty="0"/>
            </a:br>
            <a:r>
              <a:rPr lang="en-US" dirty="0"/>
              <a:t>School-level </a:t>
            </a:r>
            <a:r>
              <a:rPr lang="en-US" dirty="0" err="1"/>
              <a:t>Percents</a:t>
            </a:r>
            <a:r>
              <a:rPr lang="en-US" dirty="0"/>
              <a:t> </a:t>
            </a:r>
          </a:p>
        </p:txBody>
      </p:sp>
    </p:spTree>
    <p:extLst>
      <p:ext uri="{BB962C8B-B14F-4D97-AF65-F5344CB8AC3E}">
        <p14:creationId xmlns:p14="http://schemas.microsoft.com/office/powerpoint/2010/main" val="3114461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34137" y="6356352"/>
            <a:ext cx="153092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800" b="1" i="0" u="none" strike="noStrike" kern="1200" cap="none" spc="0" normalizeH="0" baseline="0" noProof="0" smtClean="0">
                <a:ln>
                  <a:noFill/>
                </a:ln>
                <a:solidFill>
                  <a:srgbClr val="000000"/>
                </a:solidFill>
                <a:effectLst/>
                <a:uLnTx/>
                <a:uFillTx/>
                <a:latin typeface="Corbel" panose="020B0503020204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9" name="Title 1"/>
          <p:cNvSpPr txBox="1">
            <a:spLocks/>
          </p:cNvSpPr>
          <p:nvPr/>
        </p:nvSpPr>
        <p:spPr>
          <a:xfrm>
            <a:off x="256032" y="1215864"/>
            <a:ext cx="2834640" cy="8076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60" normalizeH="0" baseline="0" noProof="0" dirty="0">
                <a:ln>
                  <a:noFill/>
                </a:ln>
                <a:solidFill>
                  <a:srgbClr val="FFFFFF"/>
                </a:solidFill>
                <a:effectLst/>
                <a:uLnTx/>
                <a:uFillTx/>
                <a:latin typeface="Corbel" panose="020B0503020204020204"/>
                <a:ea typeface="+mj-ea"/>
                <a:cs typeface="+mj-cs"/>
              </a:rPr>
              <a:t>PreACT</a:t>
            </a:r>
          </a:p>
        </p:txBody>
      </p:sp>
      <p:sp>
        <p:nvSpPr>
          <p:cNvPr id="10" name="Text Placeholder 5"/>
          <p:cNvSpPr txBox="1">
            <a:spLocks/>
          </p:cNvSpPr>
          <p:nvPr/>
        </p:nvSpPr>
        <p:spPr>
          <a:xfrm>
            <a:off x="256032" y="2625635"/>
            <a:ext cx="2834640" cy="3095897"/>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200"/>
              </a:spcBef>
              <a:buClr>
                <a:schemeClr val="accent1"/>
              </a:buClr>
              <a:buFont typeface="Wingdings 2" pitchFamily="18" charset="2"/>
              <a:buNone/>
              <a:defRPr sz="1400" kern="1200">
                <a:solidFill>
                  <a:srgbClr val="FFFFFF"/>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40BAD2"/>
              </a:buClr>
              <a:buSzTx/>
              <a:buFont typeface="Wingdings 2" pitchFamily="18" charset="2"/>
              <a:buNone/>
              <a:tabLst/>
              <a:defRPr/>
            </a:pPr>
            <a:r>
              <a:rPr kumimoji="0" lang="en-US" sz="2000" b="0" i="0" u="none" strike="noStrike" kern="1200" cap="none" spc="0" normalizeH="0" baseline="0" noProof="0" dirty="0">
                <a:ln>
                  <a:noFill/>
                </a:ln>
                <a:solidFill>
                  <a:srgbClr val="FFFFFF"/>
                </a:solidFill>
                <a:effectLst/>
                <a:uLnTx/>
                <a:uFillTx/>
                <a:latin typeface="Corbel" panose="020B0503020204020204"/>
                <a:ea typeface="+mn-ea"/>
                <a:cs typeface="+mn-cs"/>
              </a:rPr>
              <a:t>Item Analysis for Educators</a:t>
            </a:r>
          </a:p>
        </p:txBody>
      </p:sp>
      <p:pic>
        <p:nvPicPr>
          <p:cNvPr id="11" name="Picture 10"/>
          <p:cNvPicPr>
            <a:picLocks noChangeAspect="1"/>
          </p:cNvPicPr>
          <p:nvPr/>
        </p:nvPicPr>
        <p:blipFill>
          <a:blip r:embed="rId2"/>
          <a:stretch>
            <a:fillRect/>
          </a:stretch>
        </p:blipFill>
        <p:spPr>
          <a:xfrm>
            <a:off x="2906445" y="388041"/>
            <a:ext cx="4827551" cy="633343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971" y="2363698"/>
            <a:ext cx="3310809" cy="4268711"/>
          </a:xfrm>
          <a:prstGeom prst="rect">
            <a:avLst/>
          </a:prstGeom>
          <a:ln>
            <a:solidFill>
              <a:schemeClr val="bg1">
                <a:lumMod val="65000"/>
              </a:schemeClr>
            </a:solidFill>
          </a:ln>
          <a:effectLst>
            <a:outerShdw blurRad="50800" dist="38100" dir="2700000" algn="ctr" rotWithShape="0">
              <a:schemeClr val="accent6">
                <a:alpha val="40000"/>
              </a:schemeClr>
            </a:outerShdw>
          </a:effectLst>
        </p:spPr>
      </p:pic>
    </p:spTree>
    <p:extLst>
      <p:ext uri="{BB962C8B-B14F-4D97-AF65-F5344CB8AC3E}">
        <p14:creationId xmlns:p14="http://schemas.microsoft.com/office/powerpoint/2010/main" val="2627436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8E56-8C74-4307-8975-262EA32A63BE}"/>
              </a:ext>
            </a:extLst>
          </p:cNvPr>
          <p:cNvSpPr>
            <a:spLocks noGrp="1"/>
          </p:cNvSpPr>
          <p:nvPr>
            <p:ph type="title"/>
          </p:nvPr>
        </p:nvSpPr>
        <p:spPr>
          <a:xfrm>
            <a:off x="594860" y="5445847"/>
            <a:ext cx="4891540" cy="635705"/>
          </a:xfrm>
        </p:spPr>
        <p:txBody>
          <a:bodyPr/>
          <a:lstStyle/>
          <a:p>
            <a:r>
              <a:rPr lang="en-US" dirty="0"/>
              <a:t>Summary &gt; Item Response Summary </a:t>
            </a:r>
          </a:p>
        </p:txBody>
      </p:sp>
      <p:sp>
        <p:nvSpPr>
          <p:cNvPr id="4" name="Text Placeholder 3">
            <a:extLst>
              <a:ext uri="{FF2B5EF4-FFF2-40B4-BE49-F238E27FC236}">
                <a16:creationId xmlns:a16="http://schemas.microsoft.com/office/drawing/2014/main" id="{3572C6FF-1FE3-406D-828D-B2B511BF3E76}"/>
              </a:ext>
            </a:extLst>
          </p:cNvPr>
          <p:cNvSpPr>
            <a:spLocks noGrp="1"/>
          </p:cNvSpPr>
          <p:nvPr>
            <p:ph type="body" sz="half" idx="2"/>
          </p:nvPr>
        </p:nvSpPr>
        <p:spPr/>
        <p:txBody>
          <a:bodyPr/>
          <a:lstStyle/>
          <a:p>
            <a:r>
              <a:rPr lang="en-US" dirty="0"/>
              <a:t>More needed here</a:t>
            </a:r>
          </a:p>
        </p:txBody>
      </p:sp>
      <p:pic>
        <p:nvPicPr>
          <p:cNvPr id="5" name="Picture 4">
            <a:extLst>
              <a:ext uri="{FF2B5EF4-FFF2-40B4-BE49-F238E27FC236}">
                <a16:creationId xmlns:a16="http://schemas.microsoft.com/office/drawing/2014/main" id="{342BEC08-C0FC-480A-97C4-5C390FDFBE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94860" y="588938"/>
            <a:ext cx="6809524" cy="4571429"/>
          </a:xfrm>
          <a:prstGeom prst="rect">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6796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8E56-8C74-4307-8975-262EA32A63BE}"/>
              </a:ext>
            </a:extLst>
          </p:cNvPr>
          <p:cNvSpPr>
            <a:spLocks noGrp="1"/>
          </p:cNvSpPr>
          <p:nvPr>
            <p:ph type="title"/>
          </p:nvPr>
        </p:nvSpPr>
        <p:spPr>
          <a:xfrm>
            <a:off x="839788" y="457200"/>
            <a:ext cx="3932237" cy="751114"/>
          </a:xfrm>
        </p:spPr>
        <p:txBody>
          <a:bodyPr/>
          <a:lstStyle/>
          <a:p>
            <a:r>
              <a:rPr lang="en-US" dirty="0"/>
              <a:t>Item Analysis slide</a:t>
            </a:r>
          </a:p>
        </p:txBody>
      </p:sp>
      <p:pic>
        <p:nvPicPr>
          <p:cNvPr id="5" name="Picture 4">
            <a:extLst>
              <a:ext uri="{FF2B5EF4-FFF2-40B4-BE49-F238E27FC236}">
                <a16:creationId xmlns:a16="http://schemas.microsoft.com/office/drawing/2014/main" id="{6F4DF13A-37F7-4A8D-B2DA-8D1454F73B01}"/>
              </a:ext>
            </a:extLst>
          </p:cNvPr>
          <p:cNvPicPr>
            <a:picLocks noChangeAspect="1"/>
          </p:cNvPicPr>
          <p:nvPr/>
        </p:nvPicPr>
        <p:blipFill>
          <a:blip r:embed="rId3"/>
          <a:stretch>
            <a:fillRect/>
          </a:stretch>
        </p:blipFill>
        <p:spPr>
          <a:xfrm>
            <a:off x="1039813" y="1262609"/>
            <a:ext cx="9328830" cy="433278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3572C6FF-1FE3-406D-828D-B2B511BF3E76}"/>
              </a:ext>
            </a:extLst>
          </p:cNvPr>
          <p:cNvSpPr>
            <a:spLocks noGrp="1"/>
          </p:cNvSpPr>
          <p:nvPr>
            <p:ph type="body" sz="half" idx="2"/>
          </p:nvPr>
        </p:nvSpPr>
        <p:spPr>
          <a:xfrm>
            <a:off x="797153" y="5386155"/>
            <a:ext cx="3405414" cy="1003653"/>
          </a:xfrm>
          <a:solidFill>
            <a:schemeClr val="bg1">
              <a:lumMod val="95000"/>
            </a:schemeClr>
          </a:solidFill>
          <a:ln>
            <a:solidFill>
              <a:schemeClr val="bg1">
                <a:lumMod val="75000"/>
              </a:schemeClr>
            </a:solidFill>
          </a:ln>
        </p:spPr>
        <p:txBody>
          <a:bodyPr anchor="ctr"/>
          <a:lstStyle/>
          <a:p>
            <a:r>
              <a:rPr lang="en-US" dirty="0"/>
              <a:t>Which questions had a Response % above the correct answer? </a:t>
            </a:r>
          </a:p>
          <a:p>
            <a:r>
              <a:rPr lang="en-US" dirty="0"/>
              <a:t>Question #2</a:t>
            </a:r>
          </a:p>
        </p:txBody>
      </p:sp>
      <p:pic>
        <p:nvPicPr>
          <p:cNvPr id="7" name="Picture 6">
            <a:extLst>
              <a:ext uri="{FF2B5EF4-FFF2-40B4-BE49-F238E27FC236}">
                <a16:creationId xmlns:a16="http://schemas.microsoft.com/office/drawing/2014/main" id="{EC7A9C09-83A3-4053-9462-F4F78BE45F7F}"/>
              </a:ext>
            </a:extLst>
          </p:cNvPr>
          <p:cNvPicPr>
            <a:picLocks noChangeAspect="1"/>
          </p:cNvPicPr>
          <p:nvPr/>
        </p:nvPicPr>
        <p:blipFill>
          <a:blip r:embed="rId4"/>
          <a:stretch>
            <a:fillRect/>
          </a:stretch>
        </p:blipFill>
        <p:spPr>
          <a:xfrm>
            <a:off x="4202567" y="1904919"/>
            <a:ext cx="6094639" cy="3842579"/>
          </a:xfrm>
          <a:prstGeom prst="rect">
            <a:avLst/>
          </a:prstGeom>
        </p:spPr>
      </p:pic>
    </p:spTree>
    <p:extLst>
      <p:ext uri="{BB962C8B-B14F-4D97-AF65-F5344CB8AC3E}">
        <p14:creationId xmlns:p14="http://schemas.microsoft.com/office/powerpoint/2010/main" val="64426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8E56-8C74-4307-8975-262EA32A63BE}"/>
              </a:ext>
            </a:extLst>
          </p:cNvPr>
          <p:cNvSpPr>
            <a:spLocks noGrp="1"/>
          </p:cNvSpPr>
          <p:nvPr>
            <p:ph type="title"/>
          </p:nvPr>
        </p:nvSpPr>
        <p:spPr>
          <a:xfrm>
            <a:off x="7897587" y="1316312"/>
            <a:ext cx="3699555" cy="888045"/>
          </a:xfrm>
        </p:spPr>
        <p:txBody>
          <a:bodyPr/>
          <a:lstStyle/>
          <a:p>
            <a:r>
              <a:rPr lang="en-US" dirty="0"/>
              <a:t>Summary &gt; Average Scores by Ethnicity and Gender  </a:t>
            </a:r>
          </a:p>
        </p:txBody>
      </p:sp>
      <p:pic>
        <p:nvPicPr>
          <p:cNvPr id="7" name="Picture 6">
            <a:extLst>
              <a:ext uri="{FF2B5EF4-FFF2-40B4-BE49-F238E27FC236}">
                <a16:creationId xmlns:a16="http://schemas.microsoft.com/office/drawing/2014/main" id="{6FE62E5A-D226-4124-BC20-ADDBA8C9A1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4858" y="1324209"/>
            <a:ext cx="6809524" cy="3752381"/>
          </a:xfrm>
          <a:prstGeom prst="rect">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45371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30CC5A-CB40-43C2-86EB-9E4F193B940F}"/>
              </a:ext>
            </a:extLst>
          </p:cNvPr>
          <p:cNvSpPr/>
          <p:nvPr/>
        </p:nvSpPr>
        <p:spPr>
          <a:xfrm>
            <a:off x="899179" y="835241"/>
            <a:ext cx="4361130" cy="5632311"/>
          </a:xfrm>
          <a:prstGeom prst="rect">
            <a:avLst/>
          </a:prstGeom>
        </p:spPr>
        <p:txBody>
          <a:bodyPr wrap="none">
            <a:spAutoFit/>
          </a:bodyPr>
          <a:lstStyle/>
          <a:p>
            <a:r>
              <a:rPr lang="en-US" dirty="0"/>
              <a:t>PreACT Online Reporting</a:t>
            </a:r>
          </a:p>
          <a:p>
            <a:r>
              <a:rPr lang="en-US" dirty="0"/>
              <a:t>Agenda</a:t>
            </a:r>
          </a:p>
          <a:p>
            <a:endParaRPr lang="en-US" dirty="0"/>
          </a:p>
          <a:p>
            <a:endParaRPr lang="en-US" dirty="0"/>
          </a:p>
          <a:p>
            <a:r>
              <a:rPr lang="en-US" dirty="0"/>
              <a:t>Multiple Resources</a:t>
            </a:r>
          </a:p>
          <a:p>
            <a:pPr marL="285750" indent="-285750">
              <a:buFontTx/>
              <a:buChar char="-"/>
            </a:pPr>
            <a:r>
              <a:rPr lang="en-US" dirty="0"/>
              <a:t>Accessing Online Reporting (video)</a:t>
            </a:r>
          </a:p>
          <a:p>
            <a:pPr marL="285750" indent="-285750">
              <a:buFontTx/>
              <a:buChar char="-"/>
            </a:pPr>
            <a:r>
              <a:rPr lang="en-US" dirty="0"/>
              <a:t>PreACT Online Reporting User Guide</a:t>
            </a:r>
          </a:p>
          <a:p>
            <a:pPr marL="285750" indent="-285750">
              <a:buFontTx/>
              <a:buChar char="-"/>
            </a:pPr>
            <a:r>
              <a:rPr lang="en-US" dirty="0"/>
              <a:t>PreACT Online Reporting Crosswalk</a:t>
            </a:r>
          </a:p>
          <a:p>
            <a:endParaRPr lang="en-US" dirty="0"/>
          </a:p>
          <a:p>
            <a:r>
              <a:rPr lang="en-US" dirty="0"/>
              <a:t>Available Data</a:t>
            </a:r>
          </a:p>
          <a:p>
            <a:pPr marL="285750" indent="-285750">
              <a:buFontTx/>
              <a:buChar char="-"/>
            </a:pPr>
            <a:r>
              <a:rPr lang="en-US" dirty="0"/>
              <a:t>Individual Student (Actual and Predictive)</a:t>
            </a:r>
          </a:p>
          <a:p>
            <a:pPr marL="285750" indent="-285750">
              <a:buFontTx/>
              <a:buChar char="-"/>
            </a:pPr>
            <a:r>
              <a:rPr lang="en-US" dirty="0"/>
              <a:t>School</a:t>
            </a:r>
          </a:p>
          <a:p>
            <a:pPr marL="285750" indent="-285750">
              <a:buFontTx/>
              <a:buChar char="-"/>
            </a:pPr>
            <a:r>
              <a:rPr lang="en-US" dirty="0"/>
              <a:t>District</a:t>
            </a:r>
          </a:p>
          <a:p>
            <a:endParaRPr lang="en-US" dirty="0"/>
          </a:p>
          <a:p>
            <a:r>
              <a:rPr lang="en-US" dirty="0"/>
              <a:t>School and District </a:t>
            </a:r>
          </a:p>
          <a:p>
            <a:pPr marL="285750" indent="-285750">
              <a:buFontTx/>
              <a:buChar char="-"/>
            </a:pPr>
            <a:r>
              <a:rPr lang="en-US" dirty="0"/>
              <a:t>Composite</a:t>
            </a:r>
          </a:p>
          <a:p>
            <a:pPr marL="285750" indent="-285750">
              <a:buFontTx/>
              <a:buChar char="-"/>
            </a:pPr>
            <a:r>
              <a:rPr lang="en-US" dirty="0"/>
              <a:t>Content</a:t>
            </a:r>
          </a:p>
          <a:p>
            <a:pPr marL="285750" indent="-285750">
              <a:buFontTx/>
              <a:buChar char="-"/>
            </a:pPr>
            <a:r>
              <a:rPr lang="en-US" dirty="0"/>
              <a:t>NCRC</a:t>
            </a:r>
          </a:p>
          <a:p>
            <a:pPr marL="285750" indent="-285750">
              <a:buFontTx/>
              <a:buChar char="-"/>
            </a:pPr>
            <a:r>
              <a:rPr lang="en-US" dirty="0"/>
              <a:t>Item Analysis</a:t>
            </a:r>
          </a:p>
          <a:p>
            <a:pPr marL="285750" indent="-285750">
              <a:buFontTx/>
              <a:buChar char="-"/>
            </a:pPr>
            <a:r>
              <a:rPr lang="en-US" dirty="0"/>
              <a:t>Download Data Hub</a:t>
            </a:r>
          </a:p>
        </p:txBody>
      </p:sp>
    </p:spTree>
    <p:extLst>
      <p:ext uri="{BB962C8B-B14F-4D97-AF65-F5344CB8AC3E}">
        <p14:creationId xmlns:p14="http://schemas.microsoft.com/office/powerpoint/2010/main" val="3683513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8E56-8C74-4307-8975-262EA32A63BE}"/>
              </a:ext>
            </a:extLst>
          </p:cNvPr>
          <p:cNvSpPr>
            <a:spLocks noGrp="1"/>
          </p:cNvSpPr>
          <p:nvPr>
            <p:ph type="title"/>
          </p:nvPr>
        </p:nvSpPr>
        <p:spPr>
          <a:xfrm>
            <a:off x="594859" y="5445847"/>
            <a:ext cx="6809523" cy="635705"/>
          </a:xfrm>
        </p:spPr>
        <p:txBody>
          <a:bodyPr/>
          <a:lstStyle/>
          <a:p>
            <a:r>
              <a:rPr lang="en-US" dirty="0"/>
              <a:t>Summary &gt; Average Scores by Ethnicity and Gender  </a:t>
            </a:r>
          </a:p>
        </p:txBody>
      </p:sp>
      <p:pic>
        <p:nvPicPr>
          <p:cNvPr id="3" name="Picture 2">
            <a:extLst>
              <a:ext uri="{FF2B5EF4-FFF2-40B4-BE49-F238E27FC236}">
                <a16:creationId xmlns:a16="http://schemas.microsoft.com/office/drawing/2014/main" id="{A63E2531-806B-415C-BBBA-8A17437264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4859" y="638466"/>
            <a:ext cx="10991805" cy="4418363"/>
          </a:xfrm>
          <a:prstGeom prst="rect">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7811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8E56-8C74-4307-8975-262EA32A63BE}"/>
              </a:ext>
            </a:extLst>
          </p:cNvPr>
          <p:cNvSpPr>
            <a:spLocks noGrp="1"/>
          </p:cNvSpPr>
          <p:nvPr>
            <p:ph type="title"/>
          </p:nvPr>
        </p:nvSpPr>
        <p:spPr>
          <a:xfrm>
            <a:off x="594859" y="5445847"/>
            <a:ext cx="6809523" cy="635705"/>
          </a:xfrm>
        </p:spPr>
        <p:txBody>
          <a:bodyPr/>
          <a:lstStyle/>
          <a:p>
            <a:r>
              <a:rPr lang="en-US" dirty="0"/>
              <a:t>Data Tools &gt; Create a frequency distribution for …  </a:t>
            </a:r>
          </a:p>
        </p:txBody>
      </p:sp>
      <p:pic>
        <p:nvPicPr>
          <p:cNvPr id="4" name="Picture 3">
            <a:extLst>
              <a:ext uri="{FF2B5EF4-FFF2-40B4-BE49-F238E27FC236}">
                <a16:creationId xmlns:a16="http://schemas.microsoft.com/office/drawing/2014/main" id="{078597A1-B01B-4B69-93C7-CA130E67D6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94859" y="776448"/>
            <a:ext cx="6895238" cy="4514286"/>
          </a:xfrm>
          <a:prstGeom prst="rect">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9459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8E56-8C74-4307-8975-262EA32A63BE}"/>
              </a:ext>
            </a:extLst>
          </p:cNvPr>
          <p:cNvSpPr>
            <a:spLocks noGrp="1"/>
          </p:cNvSpPr>
          <p:nvPr>
            <p:ph type="title"/>
          </p:nvPr>
        </p:nvSpPr>
        <p:spPr>
          <a:xfrm>
            <a:off x="594859" y="5445847"/>
            <a:ext cx="6809523" cy="635705"/>
          </a:xfrm>
        </p:spPr>
        <p:txBody>
          <a:bodyPr/>
          <a:lstStyle/>
          <a:p>
            <a:r>
              <a:rPr lang="en-US" dirty="0"/>
              <a:t>Data Tools &gt; Frequency Distribution  </a:t>
            </a:r>
          </a:p>
        </p:txBody>
      </p:sp>
      <p:pic>
        <p:nvPicPr>
          <p:cNvPr id="5" name="Picture 4">
            <a:extLst>
              <a:ext uri="{FF2B5EF4-FFF2-40B4-BE49-F238E27FC236}">
                <a16:creationId xmlns:a16="http://schemas.microsoft.com/office/drawing/2014/main" id="{79C7D8BC-96D4-439B-87D1-2664F969D87D}"/>
              </a:ext>
            </a:extLst>
          </p:cNvPr>
          <p:cNvPicPr>
            <a:picLocks noChangeAspect="1"/>
          </p:cNvPicPr>
          <p:nvPr/>
        </p:nvPicPr>
        <p:blipFill>
          <a:blip r:embed="rId3"/>
          <a:stretch>
            <a:fillRect/>
          </a:stretch>
        </p:blipFill>
        <p:spPr>
          <a:xfrm>
            <a:off x="713553" y="776448"/>
            <a:ext cx="8609524" cy="3923809"/>
          </a:xfrm>
          <a:prstGeom prst="rect">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29629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EDC3EF-B28B-411E-8333-9095339220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B91A6D1E-A048-44B3-BE4B-4210CB20C12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67171" y="517054"/>
            <a:ext cx="6742857" cy="3647619"/>
          </a:xfrm>
          <a:prstGeom prst="rect">
            <a:avLst/>
          </a:prstGeom>
        </p:spPr>
      </p:pic>
      <p:pic>
        <p:nvPicPr>
          <p:cNvPr id="6" name="Picture 5">
            <a:extLst>
              <a:ext uri="{FF2B5EF4-FFF2-40B4-BE49-F238E27FC236}">
                <a16:creationId xmlns:a16="http://schemas.microsoft.com/office/drawing/2014/main" id="{9F142F8C-5701-4477-AEFC-1B323F621E2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762666" y="624238"/>
            <a:ext cx="6666667" cy="5609524"/>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84E7556-CD6C-4FE4-8669-1A881B7F776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592193" y="1805190"/>
            <a:ext cx="5152381" cy="3247619"/>
          </a:xfrm>
          <a:prstGeom prst="rect">
            <a:avLst/>
          </a:prstGeom>
        </p:spPr>
      </p:pic>
    </p:spTree>
    <p:extLst>
      <p:ext uri="{BB962C8B-B14F-4D97-AF65-F5344CB8AC3E}">
        <p14:creationId xmlns:p14="http://schemas.microsoft.com/office/powerpoint/2010/main" val="2487833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6AC394-DA7D-4DB3-AF3F-AD620300C8D1}"/>
              </a:ext>
            </a:extLst>
          </p:cNvPr>
          <p:cNvPicPr>
            <a:picLocks noChangeAspect="1"/>
          </p:cNvPicPr>
          <p:nvPr/>
        </p:nvPicPr>
        <p:blipFill>
          <a:blip r:embed="rId3"/>
          <a:stretch>
            <a:fillRect/>
          </a:stretch>
        </p:blipFill>
        <p:spPr>
          <a:xfrm>
            <a:off x="3998152" y="808458"/>
            <a:ext cx="7895238" cy="3085714"/>
          </a:xfrm>
          <a:prstGeom prst="rect">
            <a:avLst/>
          </a:prstGeom>
          <a:ln>
            <a:solidFill>
              <a:schemeClr val="bg2">
                <a:lumMod val="50000"/>
              </a:schemeClr>
            </a:solidFill>
          </a:ln>
          <a:effectLst>
            <a:outerShdw blurRad="50800" dist="38100" dir="8100000" algn="tr" rotWithShape="0">
              <a:prstClr val="black">
                <a:alpha val="40000"/>
              </a:prstClr>
            </a:outerShdw>
          </a:effectLst>
        </p:spPr>
      </p:pic>
      <p:pic>
        <p:nvPicPr>
          <p:cNvPr id="4" name="Picture 3">
            <a:extLst>
              <a:ext uri="{FF2B5EF4-FFF2-40B4-BE49-F238E27FC236}">
                <a16:creationId xmlns:a16="http://schemas.microsoft.com/office/drawing/2014/main" id="{8890CFAA-2A80-45D6-A010-C69CD9881069}"/>
              </a:ext>
            </a:extLst>
          </p:cNvPr>
          <p:cNvPicPr>
            <a:picLocks noChangeAspect="1"/>
          </p:cNvPicPr>
          <p:nvPr/>
        </p:nvPicPr>
        <p:blipFill>
          <a:blip r:embed="rId4"/>
          <a:stretch>
            <a:fillRect/>
          </a:stretch>
        </p:blipFill>
        <p:spPr>
          <a:xfrm>
            <a:off x="506185" y="463432"/>
            <a:ext cx="4541473" cy="5931135"/>
          </a:xfrm>
          <a:prstGeom prst="rect">
            <a:avLst/>
          </a:prstGeom>
          <a:ln>
            <a:solidFill>
              <a:schemeClr val="bg2">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67659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90CFAA-2A80-45D6-A010-C69CD9881069}"/>
              </a:ext>
            </a:extLst>
          </p:cNvPr>
          <p:cNvPicPr>
            <a:picLocks noChangeAspect="1"/>
          </p:cNvPicPr>
          <p:nvPr/>
        </p:nvPicPr>
        <p:blipFill>
          <a:blip r:embed="rId3"/>
          <a:stretch>
            <a:fillRect/>
          </a:stretch>
        </p:blipFill>
        <p:spPr>
          <a:xfrm>
            <a:off x="1747157" y="1796143"/>
            <a:ext cx="2058188" cy="2687981"/>
          </a:xfrm>
          <a:prstGeom prst="rect">
            <a:avLst/>
          </a:prstGeom>
          <a:ln>
            <a:solidFill>
              <a:schemeClr val="bg2">
                <a:lumMod val="50000"/>
              </a:schemeClr>
            </a:solidFill>
          </a:ln>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7C373652-EF67-453C-B9C6-26ADB86CE9CC}"/>
              </a:ext>
            </a:extLst>
          </p:cNvPr>
          <p:cNvPicPr>
            <a:picLocks noChangeAspect="1"/>
          </p:cNvPicPr>
          <p:nvPr/>
        </p:nvPicPr>
        <p:blipFill>
          <a:blip r:embed="rId4"/>
          <a:srcRect/>
          <a:stretch/>
        </p:blipFill>
        <p:spPr>
          <a:xfrm>
            <a:off x="291254" y="152316"/>
            <a:ext cx="8670350" cy="6553367"/>
          </a:xfrm>
          <a:prstGeom prst="rect">
            <a:avLst/>
          </a:prstGeom>
        </p:spPr>
      </p:pic>
      <p:pic>
        <p:nvPicPr>
          <p:cNvPr id="5" name="Picture 4">
            <a:extLst>
              <a:ext uri="{FF2B5EF4-FFF2-40B4-BE49-F238E27FC236}">
                <a16:creationId xmlns:a16="http://schemas.microsoft.com/office/drawing/2014/main" id="{B299DB85-5787-47CF-A003-EA214080C207}"/>
              </a:ext>
            </a:extLst>
          </p:cNvPr>
          <p:cNvPicPr>
            <a:picLocks noChangeAspect="1"/>
          </p:cNvPicPr>
          <p:nvPr/>
        </p:nvPicPr>
        <p:blipFill>
          <a:blip r:embed="rId5"/>
          <a:stretch>
            <a:fillRect/>
          </a:stretch>
        </p:blipFill>
        <p:spPr>
          <a:xfrm>
            <a:off x="309625" y="132080"/>
            <a:ext cx="8670349" cy="6553367"/>
          </a:xfrm>
          <a:prstGeom prst="rect">
            <a:avLst/>
          </a:prstGeom>
        </p:spPr>
      </p:pic>
    </p:spTree>
    <p:extLst>
      <p:ext uri="{BB962C8B-B14F-4D97-AF65-F5344CB8AC3E}">
        <p14:creationId xmlns:p14="http://schemas.microsoft.com/office/powerpoint/2010/main" val="8218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10763-B01F-4E13-9719-C65E046E6AD5}"/>
              </a:ext>
            </a:extLst>
          </p:cNvPr>
          <p:cNvPicPr>
            <a:picLocks noChangeAspect="1"/>
          </p:cNvPicPr>
          <p:nvPr/>
        </p:nvPicPr>
        <p:blipFill>
          <a:blip r:embed="rId3"/>
          <a:stretch>
            <a:fillRect/>
          </a:stretch>
        </p:blipFill>
        <p:spPr>
          <a:xfrm>
            <a:off x="267305" y="0"/>
            <a:ext cx="8670350" cy="6858000"/>
          </a:xfrm>
          <a:prstGeom prst="rect">
            <a:avLst/>
          </a:prstGeom>
        </p:spPr>
      </p:pic>
      <p:pic>
        <p:nvPicPr>
          <p:cNvPr id="6" name="Picture 5">
            <a:extLst>
              <a:ext uri="{FF2B5EF4-FFF2-40B4-BE49-F238E27FC236}">
                <a16:creationId xmlns:a16="http://schemas.microsoft.com/office/drawing/2014/main" id="{009CAA30-A52A-4F7E-83BF-1521321B4973}"/>
              </a:ext>
            </a:extLst>
          </p:cNvPr>
          <p:cNvPicPr>
            <a:picLocks noChangeAspect="1"/>
          </p:cNvPicPr>
          <p:nvPr/>
        </p:nvPicPr>
        <p:blipFill>
          <a:blip r:embed="rId4"/>
          <a:stretch>
            <a:fillRect/>
          </a:stretch>
        </p:blipFill>
        <p:spPr>
          <a:xfrm>
            <a:off x="267305" y="0"/>
            <a:ext cx="8670350" cy="6858000"/>
          </a:xfrm>
          <a:prstGeom prst="rect">
            <a:avLst/>
          </a:prstGeom>
        </p:spPr>
      </p:pic>
    </p:spTree>
    <p:extLst>
      <p:ext uri="{BB962C8B-B14F-4D97-AF65-F5344CB8AC3E}">
        <p14:creationId xmlns:p14="http://schemas.microsoft.com/office/powerpoint/2010/main" val="212761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30CC5A-CB40-43C2-86EB-9E4F193B940F}"/>
              </a:ext>
            </a:extLst>
          </p:cNvPr>
          <p:cNvSpPr/>
          <p:nvPr/>
        </p:nvSpPr>
        <p:spPr>
          <a:xfrm>
            <a:off x="899179" y="835241"/>
            <a:ext cx="4361130" cy="5632311"/>
          </a:xfrm>
          <a:prstGeom prst="rect">
            <a:avLst/>
          </a:prstGeom>
        </p:spPr>
        <p:txBody>
          <a:bodyPr wrap="none">
            <a:spAutoFit/>
          </a:bodyPr>
          <a:lstStyle/>
          <a:p>
            <a:r>
              <a:rPr lang="en-US" dirty="0"/>
              <a:t>PreACT Online Reporting</a:t>
            </a:r>
          </a:p>
          <a:p>
            <a:r>
              <a:rPr lang="en-US" dirty="0"/>
              <a:t>Agenda</a:t>
            </a:r>
          </a:p>
          <a:p>
            <a:endParaRPr lang="en-US" dirty="0"/>
          </a:p>
          <a:p>
            <a:endParaRPr lang="en-US" dirty="0"/>
          </a:p>
          <a:p>
            <a:r>
              <a:rPr lang="en-US" dirty="0"/>
              <a:t>Multiple Resources</a:t>
            </a:r>
          </a:p>
          <a:p>
            <a:pPr marL="285750" indent="-285750">
              <a:buFontTx/>
              <a:buChar char="-"/>
            </a:pPr>
            <a:r>
              <a:rPr lang="en-US" dirty="0"/>
              <a:t>Accessing Online Reporting (video)</a:t>
            </a:r>
          </a:p>
          <a:p>
            <a:pPr marL="285750" indent="-285750">
              <a:buFontTx/>
              <a:buChar char="-"/>
            </a:pPr>
            <a:r>
              <a:rPr lang="en-US" dirty="0"/>
              <a:t>PreACT Online Reporting User Guide</a:t>
            </a:r>
          </a:p>
          <a:p>
            <a:pPr marL="285750" indent="-285750">
              <a:buFontTx/>
              <a:buChar char="-"/>
            </a:pPr>
            <a:r>
              <a:rPr lang="en-US" dirty="0"/>
              <a:t>PreACT Online Reporting Crosswalk</a:t>
            </a:r>
          </a:p>
          <a:p>
            <a:endParaRPr lang="en-US" dirty="0"/>
          </a:p>
          <a:p>
            <a:r>
              <a:rPr lang="en-US" dirty="0"/>
              <a:t>Available Data</a:t>
            </a:r>
          </a:p>
          <a:p>
            <a:pPr marL="285750" indent="-285750">
              <a:buFontTx/>
              <a:buChar char="-"/>
            </a:pPr>
            <a:r>
              <a:rPr lang="en-US" dirty="0"/>
              <a:t>Individual Student (Actual and Predictive)</a:t>
            </a:r>
          </a:p>
          <a:p>
            <a:pPr marL="285750" indent="-285750">
              <a:buFontTx/>
              <a:buChar char="-"/>
            </a:pPr>
            <a:r>
              <a:rPr lang="en-US" dirty="0"/>
              <a:t>School </a:t>
            </a:r>
          </a:p>
          <a:p>
            <a:pPr marL="285750" indent="-285750">
              <a:buFontTx/>
              <a:buChar char="-"/>
            </a:pPr>
            <a:r>
              <a:rPr lang="en-US" dirty="0"/>
              <a:t>District</a:t>
            </a:r>
          </a:p>
          <a:p>
            <a:endParaRPr lang="en-US" dirty="0"/>
          </a:p>
          <a:p>
            <a:r>
              <a:rPr lang="en-US" dirty="0"/>
              <a:t>School and District </a:t>
            </a:r>
          </a:p>
          <a:p>
            <a:pPr marL="285750" indent="-285750">
              <a:buFontTx/>
              <a:buChar char="-"/>
            </a:pPr>
            <a:r>
              <a:rPr lang="en-US" dirty="0"/>
              <a:t>Composite</a:t>
            </a:r>
          </a:p>
          <a:p>
            <a:pPr marL="285750" indent="-285750">
              <a:buFontTx/>
              <a:buChar char="-"/>
            </a:pPr>
            <a:r>
              <a:rPr lang="en-US" dirty="0"/>
              <a:t>Content</a:t>
            </a:r>
          </a:p>
          <a:p>
            <a:pPr marL="285750" indent="-285750">
              <a:buFontTx/>
              <a:buChar char="-"/>
            </a:pPr>
            <a:r>
              <a:rPr lang="en-US" dirty="0"/>
              <a:t>NCRC</a:t>
            </a:r>
          </a:p>
          <a:p>
            <a:pPr marL="285750" indent="-285750">
              <a:buFontTx/>
              <a:buChar char="-"/>
            </a:pPr>
            <a:r>
              <a:rPr lang="en-US" dirty="0"/>
              <a:t>Item Analysis</a:t>
            </a:r>
          </a:p>
          <a:p>
            <a:pPr marL="285750" indent="-285750">
              <a:buFontTx/>
              <a:buChar char="-"/>
            </a:pPr>
            <a:r>
              <a:rPr lang="en-US" dirty="0"/>
              <a:t>Download Data Hub</a:t>
            </a:r>
          </a:p>
        </p:txBody>
      </p:sp>
      <p:sp>
        <p:nvSpPr>
          <p:cNvPr id="3" name="Rectangle 2">
            <a:extLst>
              <a:ext uri="{FF2B5EF4-FFF2-40B4-BE49-F238E27FC236}">
                <a16:creationId xmlns:a16="http://schemas.microsoft.com/office/drawing/2014/main" id="{C874D8A9-569F-4C68-B687-123B92238E65}"/>
              </a:ext>
            </a:extLst>
          </p:cNvPr>
          <p:cNvSpPr/>
          <p:nvPr/>
        </p:nvSpPr>
        <p:spPr>
          <a:xfrm>
            <a:off x="5836924" y="3675010"/>
            <a:ext cx="2984663" cy="646331"/>
          </a:xfrm>
          <a:prstGeom prst="rect">
            <a:avLst/>
          </a:prstGeom>
        </p:spPr>
        <p:txBody>
          <a:bodyPr wrap="none">
            <a:spAutoFit/>
          </a:bodyPr>
          <a:lstStyle/>
          <a:p>
            <a:pPr lvl="0"/>
            <a:r>
              <a:rPr lang="en-US" dirty="0">
                <a:solidFill>
                  <a:srgbClr val="002E5D"/>
                </a:solidFill>
              </a:rPr>
              <a:t>School (Actual and Predictive)</a:t>
            </a:r>
          </a:p>
          <a:p>
            <a:pPr lvl="0"/>
            <a:r>
              <a:rPr lang="en-US" dirty="0">
                <a:solidFill>
                  <a:srgbClr val="002E5D"/>
                </a:solidFill>
              </a:rPr>
              <a:t>- Interested? </a:t>
            </a:r>
          </a:p>
        </p:txBody>
      </p:sp>
    </p:spTree>
    <p:extLst>
      <p:ext uri="{BB962C8B-B14F-4D97-AF65-F5344CB8AC3E}">
        <p14:creationId xmlns:p14="http://schemas.microsoft.com/office/powerpoint/2010/main" val="4273104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42EF7C-B26A-42FB-83AC-8E196CF5F5FD}"/>
              </a:ext>
            </a:extLst>
          </p:cNvPr>
          <p:cNvPicPr>
            <a:picLocks noChangeAspect="1"/>
          </p:cNvPicPr>
          <p:nvPr/>
        </p:nvPicPr>
        <p:blipFill>
          <a:blip r:embed="rId3"/>
          <a:stretch>
            <a:fillRect/>
          </a:stretch>
        </p:blipFill>
        <p:spPr>
          <a:xfrm>
            <a:off x="2072833" y="2904708"/>
            <a:ext cx="963478" cy="626186"/>
          </a:xfrm>
          <a:prstGeom prst="rect">
            <a:avLst/>
          </a:prstGeom>
          <a:ln>
            <a:solidFill>
              <a:schemeClr val="bg2">
                <a:lumMod val="25000"/>
              </a:schemeClr>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548CEBB5-F969-4253-A6E3-911E03577D57}"/>
              </a:ext>
            </a:extLst>
          </p:cNvPr>
          <p:cNvPicPr>
            <a:picLocks noChangeAspect="1"/>
          </p:cNvPicPr>
          <p:nvPr/>
        </p:nvPicPr>
        <p:blipFill>
          <a:blip r:embed="rId4"/>
          <a:stretch>
            <a:fillRect/>
          </a:stretch>
        </p:blipFill>
        <p:spPr>
          <a:xfrm>
            <a:off x="1406770" y="524647"/>
            <a:ext cx="4867421" cy="5326162"/>
          </a:xfrm>
          <a:prstGeom prst="rect">
            <a:avLst/>
          </a:prstGeom>
        </p:spPr>
      </p:pic>
      <p:sp>
        <p:nvSpPr>
          <p:cNvPr id="12" name="Rectangle 11">
            <a:extLst>
              <a:ext uri="{FF2B5EF4-FFF2-40B4-BE49-F238E27FC236}">
                <a16:creationId xmlns:a16="http://schemas.microsoft.com/office/drawing/2014/main" id="{74DAA314-6E74-4712-9E7C-85619E86A032}"/>
              </a:ext>
            </a:extLst>
          </p:cNvPr>
          <p:cNvSpPr/>
          <p:nvPr/>
        </p:nvSpPr>
        <p:spPr>
          <a:xfrm>
            <a:off x="7514719" y="984738"/>
            <a:ext cx="3050118" cy="1200329"/>
          </a:xfrm>
          <a:prstGeom prst="rect">
            <a:avLst/>
          </a:prstGeom>
        </p:spPr>
        <p:txBody>
          <a:bodyPr wrap="square">
            <a:spAutoFit/>
          </a:bodyPr>
          <a:lstStyle/>
          <a:p>
            <a:pPr algn="ctr"/>
            <a:r>
              <a:rPr lang="en-US" sz="2400" dirty="0"/>
              <a:t>Did you know about the ACT State Testing Webpage?</a:t>
            </a:r>
          </a:p>
        </p:txBody>
      </p:sp>
      <p:pic>
        <p:nvPicPr>
          <p:cNvPr id="13" name="Picture 12">
            <a:extLst>
              <a:ext uri="{FF2B5EF4-FFF2-40B4-BE49-F238E27FC236}">
                <a16:creationId xmlns:a16="http://schemas.microsoft.com/office/drawing/2014/main" id="{FE517A8D-1CB6-49D4-B50E-AC9A2550CC32}"/>
              </a:ext>
            </a:extLst>
          </p:cNvPr>
          <p:cNvPicPr>
            <a:picLocks noChangeAspect="1"/>
          </p:cNvPicPr>
          <p:nvPr/>
        </p:nvPicPr>
        <p:blipFill>
          <a:blip r:embed="rId5"/>
          <a:srcRect/>
          <a:stretch/>
        </p:blipFill>
        <p:spPr>
          <a:xfrm>
            <a:off x="253219" y="2844561"/>
            <a:ext cx="11196815" cy="686333"/>
          </a:xfrm>
          <a:prstGeom prst="rect">
            <a:avLst/>
          </a:prstGeom>
          <a:ln>
            <a:solidFill>
              <a:srgbClr val="92D050"/>
            </a:solidFill>
          </a:ln>
        </p:spPr>
      </p:pic>
      <p:sp>
        <p:nvSpPr>
          <p:cNvPr id="14" name="Rectangle 13">
            <a:extLst>
              <a:ext uri="{FF2B5EF4-FFF2-40B4-BE49-F238E27FC236}">
                <a16:creationId xmlns:a16="http://schemas.microsoft.com/office/drawing/2014/main" id="{993B5509-100C-4DD2-9BED-FEE674ECDBD4}"/>
              </a:ext>
            </a:extLst>
          </p:cNvPr>
          <p:cNvSpPr/>
          <p:nvPr/>
        </p:nvSpPr>
        <p:spPr>
          <a:xfrm>
            <a:off x="1603717" y="1195754"/>
            <a:ext cx="3474720" cy="26728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Explosion: 8 Points 14">
            <a:extLst>
              <a:ext uri="{FF2B5EF4-FFF2-40B4-BE49-F238E27FC236}">
                <a16:creationId xmlns:a16="http://schemas.microsoft.com/office/drawing/2014/main" id="{F78F2DFA-46DE-495D-91B1-AD1518B0CBFD}"/>
              </a:ext>
            </a:extLst>
          </p:cNvPr>
          <p:cNvSpPr/>
          <p:nvPr/>
        </p:nvSpPr>
        <p:spPr>
          <a:xfrm>
            <a:off x="1912734" y="2620108"/>
            <a:ext cx="1283677" cy="1318846"/>
          </a:xfrm>
          <a:prstGeom prst="irregularSeal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67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EF2033-31B7-4F4A-99E4-BFB608E8DA3E}"/>
              </a:ext>
            </a:extLst>
          </p:cNvPr>
          <p:cNvPicPr>
            <a:picLocks noChangeAspect="1"/>
          </p:cNvPicPr>
          <p:nvPr/>
        </p:nvPicPr>
        <p:blipFill>
          <a:blip r:embed="rId3"/>
          <a:stretch>
            <a:fillRect/>
          </a:stretch>
        </p:blipFill>
        <p:spPr>
          <a:xfrm>
            <a:off x="868680" y="2970671"/>
            <a:ext cx="1057997" cy="765513"/>
          </a:xfrm>
          <a:prstGeom prst="rect">
            <a:avLst/>
          </a:prstGeom>
          <a:ln>
            <a:solidFill>
              <a:schemeClr val="bg2">
                <a:lumMod val="25000"/>
              </a:schemeClr>
            </a:solidFill>
          </a:ln>
        </p:spPr>
      </p:pic>
      <p:pic>
        <p:nvPicPr>
          <p:cNvPr id="4" name="Picture 3">
            <a:extLst>
              <a:ext uri="{FF2B5EF4-FFF2-40B4-BE49-F238E27FC236}">
                <a16:creationId xmlns:a16="http://schemas.microsoft.com/office/drawing/2014/main" id="{F29F340F-364A-4772-AB0F-83E574D0C831}"/>
              </a:ext>
            </a:extLst>
          </p:cNvPr>
          <p:cNvPicPr>
            <a:picLocks noChangeAspect="1"/>
          </p:cNvPicPr>
          <p:nvPr/>
        </p:nvPicPr>
        <p:blipFill>
          <a:blip r:embed="rId4"/>
          <a:stretch>
            <a:fillRect/>
          </a:stretch>
        </p:blipFill>
        <p:spPr>
          <a:xfrm>
            <a:off x="604910" y="579747"/>
            <a:ext cx="8535414" cy="5547360"/>
          </a:xfrm>
          <a:prstGeom prst="rect">
            <a:avLst/>
          </a:prstGeom>
          <a:ln>
            <a:solidFill>
              <a:schemeClr val="bg2">
                <a:lumMod val="25000"/>
              </a:schemeClr>
            </a:solidFill>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5B09DC0D-50D0-44E0-A7A9-DE636A9C5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93413">
            <a:off x="5885051" y="1718227"/>
            <a:ext cx="1209675"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D85640-16CB-4689-B8E8-730763769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18893">
            <a:off x="5981153" y="3538053"/>
            <a:ext cx="1209675" cy="876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C1C97D6-98D4-457D-A3E1-F2C75C32B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026746">
            <a:off x="3663861" y="3009583"/>
            <a:ext cx="1209675"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743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42EF7C-B26A-42FB-83AC-8E196CF5F5FD}"/>
              </a:ext>
            </a:extLst>
          </p:cNvPr>
          <p:cNvPicPr>
            <a:picLocks noChangeAspect="1"/>
          </p:cNvPicPr>
          <p:nvPr/>
        </p:nvPicPr>
        <p:blipFill>
          <a:blip r:embed="rId3"/>
          <a:stretch>
            <a:fillRect/>
          </a:stretch>
        </p:blipFill>
        <p:spPr>
          <a:xfrm>
            <a:off x="2072833" y="2904708"/>
            <a:ext cx="963478" cy="626186"/>
          </a:xfrm>
          <a:prstGeom prst="rect">
            <a:avLst/>
          </a:prstGeom>
          <a:ln>
            <a:solidFill>
              <a:schemeClr val="bg2">
                <a:lumMod val="25000"/>
              </a:schemeClr>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548CEBB5-F969-4253-A6E3-911E03577D57}"/>
              </a:ext>
            </a:extLst>
          </p:cNvPr>
          <p:cNvPicPr>
            <a:picLocks noChangeAspect="1"/>
          </p:cNvPicPr>
          <p:nvPr/>
        </p:nvPicPr>
        <p:blipFill>
          <a:blip r:embed="rId4"/>
          <a:stretch>
            <a:fillRect/>
          </a:stretch>
        </p:blipFill>
        <p:spPr>
          <a:xfrm>
            <a:off x="1406770" y="524647"/>
            <a:ext cx="4867421" cy="5326162"/>
          </a:xfrm>
          <a:prstGeom prst="rect">
            <a:avLst/>
          </a:prstGeom>
        </p:spPr>
      </p:pic>
      <p:sp>
        <p:nvSpPr>
          <p:cNvPr id="12" name="Rectangle 11">
            <a:extLst>
              <a:ext uri="{FF2B5EF4-FFF2-40B4-BE49-F238E27FC236}">
                <a16:creationId xmlns:a16="http://schemas.microsoft.com/office/drawing/2014/main" id="{74DAA314-6E74-4712-9E7C-85619E86A032}"/>
              </a:ext>
            </a:extLst>
          </p:cNvPr>
          <p:cNvSpPr/>
          <p:nvPr/>
        </p:nvSpPr>
        <p:spPr>
          <a:xfrm>
            <a:off x="7514719" y="984738"/>
            <a:ext cx="3050118" cy="1200329"/>
          </a:xfrm>
          <a:prstGeom prst="rect">
            <a:avLst/>
          </a:prstGeom>
        </p:spPr>
        <p:txBody>
          <a:bodyPr wrap="square">
            <a:spAutoFit/>
          </a:bodyPr>
          <a:lstStyle/>
          <a:p>
            <a:pPr algn="ctr"/>
            <a:r>
              <a:rPr lang="en-US" sz="2400" dirty="0"/>
              <a:t>Did you know about the ACT State Testing Webpage?</a:t>
            </a:r>
          </a:p>
        </p:txBody>
      </p:sp>
      <p:pic>
        <p:nvPicPr>
          <p:cNvPr id="13" name="Picture 12">
            <a:extLst>
              <a:ext uri="{FF2B5EF4-FFF2-40B4-BE49-F238E27FC236}">
                <a16:creationId xmlns:a16="http://schemas.microsoft.com/office/drawing/2014/main" id="{FE517A8D-1CB6-49D4-B50E-AC9A2550CC32}"/>
              </a:ext>
            </a:extLst>
          </p:cNvPr>
          <p:cNvPicPr>
            <a:picLocks noChangeAspect="1"/>
          </p:cNvPicPr>
          <p:nvPr/>
        </p:nvPicPr>
        <p:blipFill>
          <a:blip r:embed="rId5"/>
          <a:srcRect/>
          <a:stretch/>
        </p:blipFill>
        <p:spPr>
          <a:xfrm>
            <a:off x="253219" y="2844561"/>
            <a:ext cx="11196815" cy="686333"/>
          </a:xfrm>
          <a:prstGeom prst="rect">
            <a:avLst/>
          </a:prstGeom>
          <a:ln>
            <a:solidFill>
              <a:srgbClr val="92D050"/>
            </a:solidFill>
          </a:ln>
        </p:spPr>
      </p:pic>
      <p:sp>
        <p:nvSpPr>
          <p:cNvPr id="14" name="Rectangle 13">
            <a:extLst>
              <a:ext uri="{FF2B5EF4-FFF2-40B4-BE49-F238E27FC236}">
                <a16:creationId xmlns:a16="http://schemas.microsoft.com/office/drawing/2014/main" id="{993B5509-100C-4DD2-9BED-FEE674ECDBD4}"/>
              </a:ext>
            </a:extLst>
          </p:cNvPr>
          <p:cNvSpPr/>
          <p:nvPr/>
        </p:nvSpPr>
        <p:spPr>
          <a:xfrm>
            <a:off x="1603717" y="1195754"/>
            <a:ext cx="3474720" cy="26728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Explosion: 8 Points 14">
            <a:extLst>
              <a:ext uri="{FF2B5EF4-FFF2-40B4-BE49-F238E27FC236}">
                <a16:creationId xmlns:a16="http://schemas.microsoft.com/office/drawing/2014/main" id="{F78F2DFA-46DE-495D-91B1-AD1518B0CBFD}"/>
              </a:ext>
            </a:extLst>
          </p:cNvPr>
          <p:cNvSpPr/>
          <p:nvPr/>
        </p:nvSpPr>
        <p:spPr>
          <a:xfrm>
            <a:off x="1912734" y="2620108"/>
            <a:ext cx="1283677" cy="1318846"/>
          </a:xfrm>
          <a:prstGeom prst="irregularSeal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53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6989" y="1134635"/>
            <a:ext cx="478994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srgbClr val="0099DC"/>
                </a:solidFill>
                <a:latin typeface="Arial Black" panose="020B0A04020102020204"/>
                <a:cs typeface="Arial" panose="020B0604020202020204" pitchFamily="34" charset="0"/>
              </a:rPr>
              <a:t>Contact Information</a:t>
            </a:r>
            <a:endParaRPr kumimoji="0" lang="en-US" sz="3200" b="0" i="0" u="none" strike="noStrike" kern="1200" cap="none" spc="0" normalizeH="0" baseline="0" noProof="0" dirty="0">
              <a:ln>
                <a:noFill/>
              </a:ln>
              <a:solidFill>
                <a:srgbClr val="F9F9F9"/>
              </a:solidFill>
              <a:effectLst/>
              <a:uLnTx/>
              <a:uFillTx/>
              <a:latin typeface="Arial Black" panose="020B0A04020102020204"/>
              <a:ea typeface="+mn-ea"/>
              <a:cs typeface="Arial" panose="020B0604020202020204" pitchFamily="34" charset="0"/>
            </a:endParaRPr>
          </a:p>
        </p:txBody>
      </p:sp>
      <p:sp>
        <p:nvSpPr>
          <p:cNvPr id="9" name="Content Placeholder 17"/>
          <p:cNvSpPr txBox="1">
            <a:spLocks/>
          </p:cNvSpPr>
          <p:nvPr/>
        </p:nvSpPr>
        <p:spPr>
          <a:xfrm>
            <a:off x="175455" y="5173896"/>
            <a:ext cx="8802993" cy="918050"/>
          </a:xfrm>
          <a:prstGeom prst="rect">
            <a:avLst/>
          </a:prstGeom>
          <a:noFill/>
        </p:spPr>
        <p:txBody>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Arial" panose="020B0604020202020204" pitchFamily="34" charset="0"/>
                <a:ea typeface="+mn-ea"/>
                <a:cs typeface="Arial" panose="020B0604020202020204" pitchFamily="34" charset="0"/>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accent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050" kern="1200">
                <a:solidFill>
                  <a:schemeClr val="tx2"/>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050" kern="1200">
                <a:solidFill>
                  <a:schemeClr val="tx2"/>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050" kern="1200">
                <a:solidFill>
                  <a:schemeClr val="tx2"/>
                </a:solidFill>
                <a:latin typeface="Arial" panose="020B0604020202020204" pitchFamily="34" charset="0"/>
                <a:ea typeface="+mn-ea"/>
                <a:cs typeface="Arial" panose="020B0604020202020204" pitchFamily="34" charset="0"/>
              </a:defRPr>
            </a:lvl9pPr>
          </a:lstStyle>
          <a:p>
            <a:pPr marL="0" marR="0" lvl="0" indent="0" algn="l" defTabSz="914400" rtl="0" eaLnBrk="1" fontAlgn="auto" latinLnBrk="0" hangingPunct="1">
              <a:lnSpc>
                <a:spcPct val="120000"/>
              </a:lnSpc>
              <a:spcBef>
                <a:spcPts val="60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BDCCEB"/>
                </a:solidFill>
                <a:effectLst/>
                <a:uLnTx/>
                <a:uFillTx/>
                <a:latin typeface="Corbel" panose="020B0503020204020204" pitchFamily="34" charset="0"/>
                <a:ea typeface="+mn-ea"/>
                <a:cs typeface="Arial" panose="020B0604020202020204" pitchFamily="34" charset="0"/>
              </a:rPr>
              <a:t>All recipients of ACT data and student information are reminded that they are responsible for protecting the confidentiality of that information in accordance with applicable laws and institutional policies. Score recipients assume responsibility for protecting the confidentiality of ACT data reported to them. </a:t>
            </a:r>
          </a:p>
          <a:p>
            <a:pPr marL="0" marR="0" lvl="0" indent="0" algn="l" defTabSz="914400" rtl="0" eaLnBrk="1" fontAlgn="auto" latinLnBrk="0" hangingPunct="1">
              <a:lnSpc>
                <a:spcPct val="120000"/>
              </a:lnSpc>
              <a:spcBef>
                <a:spcPts val="600"/>
              </a:spcBef>
              <a:spcAft>
                <a:spcPts val="1200"/>
              </a:spcAft>
              <a:buClrTx/>
              <a:buSzTx/>
              <a:buFont typeface="Arial" panose="020B0604020202020204" pitchFamily="34" charset="0"/>
              <a:buChar char="​"/>
              <a:tabLst/>
              <a:defRPr/>
            </a:pPr>
            <a:endParaRPr kumimoji="0" lang="en-US" sz="1100" b="1" i="0" u="none" strike="noStrike" kern="1200" cap="none" spc="0" normalizeH="0" baseline="0" noProof="0" dirty="0">
              <a:ln>
                <a:noFill/>
              </a:ln>
              <a:solidFill>
                <a:srgbClr val="F4F4F4"/>
              </a:solidFill>
              <a:effectLst/>
              <a:uLnTx/>
              <a:uFillTx/>
              <a:latin typeface="Corbel" panose="020B0503020204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600"/>
              </a:spcBef>
              <a:spcAft>
                <a:spcPts val="12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42E60"/>
              </a:solidFill>
              <a:effectLst/>
              <a:uLnTx/>
              <a:uFillTx/>
              <a:latin typeface="Corbel" panose="020B0503020204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C8D71D8-15B5-461D-BF44-089A29557E29}"/>
              </a:ext>
            </a:extLst>
          </p:cNvPr>
          <p:cNvPicPr>
            <a:picLocks noChangeAspect="1"/>
          </p:cNvPicPr>
          <p:nvPr/>
        </p:nvPicPr>
        <p:blipFill>
          <a:blip r:embed="rId3"/>
          <a:srcRect/>
          <a:stretch/>
        </p:blipFill>
        <p:spPr>
          <a:xfrm>
            <a:off x="6472989" y="2075984"/>
            <a:ext cx="5366084" cy="3018873"/>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E7285990-449B-4D58-BFA3-394789C1D0B9}"/>
              </a:ext>
            </a:extLst>
          </p:cNvPr>
          <p:cNvSpPr/>
          <p:nvPr/>
        </p:nvSpPr>
        <p:spPr>
          <a:xfrm>
            <a:off x="376989" y="2026649"/>
            <a:ext cx="6096000" cy="156966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9F9F9"/>
                </a:solidFill>
                <a:effectLst/>
                <a:uLnTx/>
                <a:uFillTx/>
                <a:latin typeface="Arial Black" panose="020B0A04020102020204"/>
                <a:ea typeface="+mn-ea"/>
                <a:cs typeface="Arial" panose="020B0604020202020204" pitchFamily="34" charset="0"/>
              </a:rPr>
              <a:t>Marchelle.Horner@act.org</a:t>
            </a:r>
            <a:br>
              <a:rPr kumimoji="0" lang="en-US" sz="3200" b="0" i="0" u="none" strike="noStrike" kern="1200" cap="none" spc="0" normalizeH="0" baseline="0" noProof="0" dirty="0">
                <a:ln>
                  <a:noFill/>
                </a:ln>
                <a:solidFill>
                  <a:srgbClr val="F9F9F9"/>
                </a:solidFill>
                <a:effectLst/>
                <a:uLnTx/>
                <a:uFillTx/>
                <a:latin typeface="Arial Black" panose="020B0A04020102020204"/>
                <a:ea typeface="+mn-ea"/>
                <a:cs typeface="Arial" panose="020B0604020202020204" pitchFamily="34" charset="0"/>
              </a:rPr>
            </a:br>
            <a:endParaRPr kumimoji="0" lang="en-US" sz="3200" b="0" i="0" u="none" strike="noStrike" kern="1200" cap="none" spc="0" normalizeH="0" baseline="0" noProof="0" dirty="0">
              <a:ln>
                <a:noFill/>
              </a:ln>
              <a:solidFill>
                <a:srgbClr val="F9F9F9"/>
              </a:solidFill>
              <a:effectLst/>
              <a:uLnTx/>
              <a:uFillTx/>
              <a:latin typeface="Arial Black" panose="020B0A04020102020204"/>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9F9F9"/>
                </a:solidFill>
                <a:effectLst/>
                <a:uLnTx/>
                <a:uFillTx/>
                <a:latin typeface="Arial Black" panose="020B0A04020102020204"/>
                <a:ea typeface="+mn-ea"/>
                <a:cs typeface="Arial" panose="020B0604020202020204" pitchFamily="34" charset="0"/>
              </a:rPr>
              <a:t>Bryan.Williams@act.org</a:t>
            </a:r>
          </a:p>
        </p:txBody>
      </p:sp>
    </p:spTree>
    <p:extLst>
      <p:ext uri="{BB962C8B-B14F-4D97-AF65-F5344CB8AC3E}">
        <p14:creationId xmlns:p14="http://schemas.microsoft.com/office/powerpoint/2010/main" val="170568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EF2033-31B7-4F4A-99E4-BFB608E8DA3E}"/>
              </a:ext>
            </a:extLst>
          </p:cNvPr>
          <p:cNvPicPr>
            <a:picLocks noChangeAspect="1"/>
          </p:cNvPicPr>
          <p:nvPr/>
        </p:nvPicPr>
        <p:blipFill>
          <a:blip r:embed="rId3"/>
          <a:stretch>
            <a:fillRect/>
          </a:stretch>
        </p:blipFill>
        <p:spPr>
          <a:xfrm>
            <a:off x="868680" y="2970671"/>
            <a:ext cx="1057997" cy="765513"/>
          </a:xfrm>
          <a:prstGeom prst="rect">
            <a:avLst/>
          </a:prstGeom>
          <a:ln>
            <a:solidFill>
              <a:schemeClr val="bg2">
                <a:lumMod val="25000"/>
              </a:schemeClr>
            </a:solidFill>
          </a:ln>
        </p:spPr>
      </p:pic>
      <p:pic>
        <p:nvPicPr>
          <p:cNvPr id="4" name="Picture 3">
            <a:extLst>
              <a:ext uri="{FF2B5EF4-FFF2-40B4-BE49-F238E27FC236}">
                <a16:creationId xmlns:a16="http://schemas.microsoft.com/office/drawing/2014/main" id="{F29F340F-364A-4772-AB0F-83E574D0C831}"/>
              </a:ext>
            </a:extLst>
          </p:cNvPr>
          <p:cNvPicPr>
            <a:picLocks noChangeAspect="1"/>
          </p:cNvPicPr>
          <p:nvPr/>
        </p:nvPicPr>
        <p:blipFill>
          <a:blip r:embed="rId4"/>
          <a:stretch>
            <a:fillRect/>
          </a:stretch>
        </p:blipFill>
        <p:spPr>
          <a:xfrm>
            <a:off x="604910" y="579747"/>
            <a:ext cx="8535414" cy="5547360"/>
          </a:xfrm>
          <a:prstGeom prst="rect">
            <a:avLst/>
          </a:prstGeom>
          <a:ln>
            <a:solidFill>
              <a:schemeClr val="bg2">
                <a:lumMod val="25000"/>
              </a:schemeClr>
            </a:solidFill>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5B09DC0D-50D0-44E0-A7A9-DE636A9C5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93413">
            <a:off x="5885051" y="1718227"/>
            <a:ext cx="1209675"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D85640-16CB-4689-B8E8-730763769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18893">
            <a:off x="5981153" y="3538053"/>
            <a:ext cx="1209675" cy="876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C1C97D6-98D4-457D-A3E1-F2C75C32B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026746">
            <a:off x="3663861" y="3009583"/>
            <a:ext cx="1209675"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056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9F340F-364A-4772-AB0F-83E574D0C831}"/>
              </a:ext>
            </a:extLst>
          </p:cNvPr>
          <p:cNvPicPr>
            <a:picLocks noChangeAspect="1"/>
          </p:cNvPicPr>
          <p:nvPr/>
        </p:nvPicPr>
        <p:blipFill>
          <a:blip r:embed="rId3"/>
          <a:stretch>
            <a:fillRect/>
          </a:stretch>
        </p:blipFill>
        <p:spPr>
          <a:xfrm>
            <a:off x="429064" y="2921346"/>
            <a:ext cx="1755132" cy="1140700"/>
          </a:xfrm>
          <a:prstGeom prst="rect">
            <a:avLst/>
          </a:prstGeom>
          <a:ln>
            <a:solidFill>
              <a:schemeClr val="bg2">
                <a:lumMod val="2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FEF2033-31B7-4F4A-99E4-BFB608E8DA3E}"/>
              </a:ext>
            </a:extLst>
          </p:cNvPr>
          <p:cNvPicPr>
            <a:picLocks noChangeAspect="1"/>
          </p:cNvPicPr>
          <p:nvPr/>
        </p:nvPicPr>
        <p:blipFill>
          <a:blip r:embed="rId4"/>
          <a:stretch>
            <a:fillRect/>
          </a:stretch>
        </p:blipFill>
        <p:spPr>
          <a:xfrm>
            <a:off x="429064" y="267803"/>
            <a:ext cx="8169813" cy="5911262"/>
          </a:xfrm>
          <a:prstGeom prst="rect">
            <a:avLst/>
          </a:prstGeom>
          <a:ln>
            <a:solidFill>
              <a:schemeClr val="bg2">
                <a:lumMod val="25000"/>
              </a:schemeClr>
            </a:solidFill>
          </a:ln>
        </p:spPr>
      </p:pic>
    </p:spTree>
    <p:extLst>
      <p:ext uri="{BB962C8B-B14F-4D97-AF65-F5344CB8AC3E}">
        <p14:creationId xmlns:p14="http://schemas.microsoft.com/office/powerpoint/2010/main" val="1654935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803435" y="982228"/>
            <a:ext cx="3028826" cy="3973625"/>
          </a:xfrm>
          <a:prstGeom prst="rect">
            <a:avLst/>
          </a:prstGeom>
          <a:ln>
            <a:solidFill>
              <a:schemeClr val="bg1">
                <a:lumMod val="65000"/>
              </a:schemeClr>
            </a:solidFill>
          </a:ln>
          <a:effectLst>
            <a:outerShdw blurRad="50800" dist="38100" dir="2700000" algn="ctr" rotWithShape="0">
              <a:schemeClr val="accent6">
                <a:alpha val="40000"/>
              </a:schemeClr>
            </a:outerShdw>
          </a:effectLst>
        </p:spPr>
      </p:pic>
      <p:sp>
        <p:nvSpPr>
          <p:cNvPr id="2" name="Title 1"/>
          <p:cNvSpPr>
            <a:spLocks noGrp="1"/>
          </p:cNvSpPr>
          <p:nvPr>
            <p:ph type="title"/>
          </p:nvPr>
        </p:nvSpPr>
        <p:spPr>
          <a:xfrm>
            <a:off x="164592" y="1123837"/>
            <a:ext cx="3035809" cy="4601183"/>
          </a:xfrm>
        </p:spPr>
        <p:txBody>
          <a:bodyPr/>
          <a:lstStyle/>
          <a:p>
            <a:r>
              <a:rPr lang="en-US" b="1" dirty="0">
                <a:cs typeface="Arial" panose="020B0604020202020204" pitchFamily="34" charset="0"/>
              </a:rPr>
              <a:t>PreACT Reports</a:t>
            </a:r>
          </a:p>
        </p:txBody>
      </p:sp>
      <p:pic>
        <p:nvPicPr>
          <p:cNvPr id="8"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713" y="1177734"/>
            <a:ext cx="3096589" cy="402272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862" y="1397978"/>
            <a:ext cx="3141132" cy="433618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2F1AD25D-C36E-4BC1-8555-E30967BED8D6}"/>
              </a:ext>
            </a:extLst>
          </p:cNvPr>
          <p:cNvSpPr/>
          <p:nvPr/>
        </p:nvSpPr>
        <p:spPr>
          <a:xfrm>
            <a:off x="2783883" y="982228"/>
            <a:ext cx="1641090" cy="369332"/>
          </a:xfrm>
          <a:prstGeom prst="rect">
            <a:avLst/>
          </a:prstGeom>
        </p:spPr>
        <p:txBody>
          <a:bodyPr wrap="none">
            <a:spAutoFit/>
          </a:bodyPr>
          <a:lstStyle/>
          <a:p>
            <a:r>
              <a:rPr lang="en-US" b="1" dirty="0">
                <a:cs typeface="Arial" panose="020B0604020202020204" pitchFamily="34" charset="0"/>
              </a:rPr>
              <a:t>Student Report</a:t>
            </a:r>
            <a:endParaRPr lang="en-US" dirty="0"/>
          </a:p>
        </p:txBody>
      </p:sp>
      <p:sp>
        <p:nvSpPr>
          <p:cNvPr id="11" name="Rectangle 10">
            <a:extLst>
              <a:ext uri="{FF2B5EF4-FFF2-40B4-BE49-F238E27FC236}">
                <a16:creationId xmlns:a16="http://schemas.microsoft.com/office/drawing/2014/main" id="{D7DEBCDC-5645-4897-AE6A-FD3EC7DEDC48}"/>
              </a:ext>
            </a:extLst>
          </p:cNvPr>
          <p:cNvSpPr/>
          <p:nvPr/>
        </p:nvSpPr>
        <p:spPr>
          <a:xfrm>
            <a:off x="6177519" y="808402"/>
            <a:ext cx="1733488" cy="369332"/>
          </a:xfrm>
          <a:prstGeom prst="rect">
            <a:avLst/>
          </a:prstGeom>
        </p:spPr>
        <p:txBody>
          <a:bodyPr wrap="none">
            <a:spAutoFit/>
          </a:bodyPr>
          <a:lstStyle/>
          <a:p>
            <a:r>
              <a:rPr lang="en-US" b="1" dirty="0">
                <a:cs typeface="Arial" panose="020B0604020202020204" pitchFamily="34" charset="0"/>
              </a:rPr>
              <a:t>Educator Report</a:t>
            </a:r>
            <a:endParaRPr lang="en-US" dirty="0"/>
          </a:p>
        </p:txBody>
      </p:sp>
      <p:sp>
        <p:nvSpPr>
          <p:cNvPr id="12" name="Rectangle 11">
            <a:extLst>
              <a:ext uri="{FF2B5EF4-FFF2-40B4-BE49-F238E27FC236}">
                <a16:creationId xmlns:a16="http://schemas.microsoft.com/office/drawing/2014/main" id="{93208BC7-1729-429D-B017-BA04E2FA3378}"/>
              </a:ext>
            </a:extLst>
          </p:cNvPr>
          <p:cNvSpPr/>
          <p:nvPr/>
        </p:nvSpPr>
        <p:spPr>
          <a:xfrm>
            <a:off x="9040286" y="435428"/>
            <a:ext cx="2555123" cy="369332"/>
          </a:xfrm>
          <a:prstGeom prst="rect">
            <a:avLst/>
          </a:prstGeom>
        </p:spPr>
        <p:txBody>
          <a:bodyPr wrap="none">
            <a:spAutoFit/>
          </a:bodyPr>
          <a:lstStyle/>
          <a:p>
            <a:r>
              <a:rPr lang="en-US" b="1" dirty="0">
                <a:cs typeface="Arial" panose="020B0604020202020204" pitchFamily="34" charset="0"/>
              </a:rPr>
              <a:t>Item Response Summary</a:t>
            </a:r>
            <a:endParaRPr lang="en-US" dirty="0"/>
          </a:p>
        </p:txBody>
      </p:sp>
    </p:spTree>
    <p:extLst>
      <p:ext uri="{BB962C8B-B14F-4D97-AF65-F5344CB8AC3E}">
        <p14:creationId xmlns:p14="http://schemas.microsoft.com/office/powerpoint/2010/main" val="198377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201265-17A3-4732-933E-ED121FF3242F}"/>
              </a:ext>
            </a:extLst>
          </p:cNvPr>
          <p:cNvPicPr>
            <a:picLocks noChangeAspect="1"/>
          </p:cNvPicPr>
          <p:nvPr/>
        </p:nvPicPr>
        <p:blipFill>
          <a:blip r:embed="rId3"/>
          <a:stretch>
            <a:fillRect/>
          </a:stretch>
        </p:blipFill>
        <p:spPr>
          <a:xfrm>
            <a:off x="4067791" y="1800665"/>
            <a:ext cx="3418685" cy="3516923"/>
          </a:xfrm>
          <a:prstGeom prst="rect">
            <a:avLst/>
          </a:prstGeom>
          <a:ln w="76200">
            <a:solidFill>
              <a:schemeClr val="bg2">
                <a:lumMod val="25000"/>
              </a:schemeClr>
            </a:solidFill>
          </a:ln>
        </p:spPr>
      </p:pic>
      <p:pic>
        <p:nvPicPr>
          <p:cNvPr id="3" name="Picture 2">
            <a:extLst>
              <a:ext uri="{FF2B5EF4-FFF2-40B4-BE49-F238E27FC236}">
                <a16:creationId xmlns:a16="http://schemas.microsoft.com/office/drawing/2014/main" id="{87B0EC30-59FB-4287-A355-766F53F8A63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63392" y="207548"/>
            <a:ext cx="5007414" cy="6481677"/>
          </a:xfrm>
          <a:prstGeom prst="rect">
            <a:avLst/>
          </a:prstGeom>
        </p:spPr>
      </p:pic>
    </p:spTree>
    <p:extLst>
      <p:ext uri="{BB962C8B-B14F-4D97-AF65-F5344CB8AC3E}">
        <p14:creationId xmlns:p14="http://schemas.microsoft.com/office/powerpoint/2010/main" val="2503540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0EC30-59FB-4287-A355-766F53F8A63F}"/>
              </a:ext>
            </a:extLst>
          </p:cNvPr>
          <p:cNvPicPr>
            <a:picLocks noChangeAspect="1"/>
          </p:cNvPicPr>
          <p:nvPr/>
        </p:nvPicPr>
        <p:blipFill>
          <a:blip r:embed="rId3"/>
          <a:stretch>
            <a:fillRect/>
          </a:stretch>
        </p:blipFill>
        <p:spPr>
          <a:xfrm>
            <a:off x="563392" y="1280160"/>
            <a:ext cx="3043035" cy="3938953"/>
          </a:xfrm>
          <a:prstGeom prst="rect">
            <a:avLst/>
          </a:prstGeom>
        </p:spPr>
      </p:pic>
      <p:pic>
        <p:nvPicPr>
          <p:cNvPr id="4" name="Picture 3">
            <a:extLst>
              <a:ext uri="{FF2B5EF4-FFF2-40B4-BE49-F238E27FC236}">
                <a16:creationId xmlns:a16="http://schemas.microsoft.com/office/drawing/2014/main" id="{D5201265-17A3-4732-933E-ED121FF324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938268" y="295461"/>
            <a:ext cx="6092018" cy="6267077"/>
          </a:xfrm>
          <a:prstGeom prst="rect">
            <a:avLst/>
          </a:prstGeom>
          <a:ln w="76200">
            <a:solidFill>
              <a:schemeClr val="bg2">
                <a:lumMod val="25000"/>
              </a:schemeClr>
            </a:solidFill>
          </a:ln>
        </p:spPr>
      </p:pic>
    </p:spTree>
    <p:extLst>
      <p:ext uri="{BB962C8B-B14F-4D97-AF65-F5344CB8AC3E}">
        <p14:creationId xmlns:p14="http://schemas.microsoft.com/office/powerpoint/2010/main" val="820405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Custom 1">
      <a:dk1>
        <a:srgbClr val="002E5D"/>
      </a:dk1>
      <a:lt1>
        <a:srgbClr val="FFFFFF"/>
      </a:lt1>
      <a:dk2>
        <a:srgbClr val="449CDE"/>
      </a:dk2>
      <a:lt2>
        <a:srgbClr val="D9D9D6"/>
      </a:lt2>
      <a:accent1>
        <a:srgbClr val="CB333B"/>
      </a:accent1>
      <a:accent2>
        <a:srgbClr val="7CD1E7"/>
      </a:accent2>
      <a:accent3>
        <a:srgbClr val="00978D"/>
      </a:accent3>
      <a:accent4>
        <a:srgbClr val="FFB94E"/>
      </a:accent4>
      <a:accent5>
        <a:srgbClr val="98579C"/>
      </a:accent5>
      <a:accent6>
        <a:srgbClr val="00968D"/>
      </a:accent6>
      <a:hlink>
        <a:srgbClr val="7BD0E6"/>
      </a:hlink>
      <a:folHlink>
        <a:srgbClr val="FFA3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7534DC2A-8DDF-4A9C-9813-6115CD0FE50F}" vid="{E36294D9-EB65-4B14-9A70-EFB2A360982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7534DC2A-8DDF-4A9C-9813-6115CD0FE50F}" vid="{596C6CDD-2D13-4CFA-B55E-1A9B4AEB50B0}"/>
    </a:ext>
  </a:extLst>
</a:theme>
</file>

<file path=ppt/theme/theme3.xml><?xml version="1.0" encoding="utf-8"?>
<a:theme xmlns:a="http://schemas.openxmlformats.org/drawingml/2006/main" name="1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3_Office Theme">
  <a:themeElements>
    <a:clrScheme name="ACT Corporate">
      <a:dk1>
        <a:srgbClr val="FDF9DC"/>
      </a:dk1>
      <a:lt1>
        <a:sysClr val="window" lastClr="FFFFFF"/>
      </a:lt1>
      <a:dk2>
        <a:srgbClr val="002D62"/>
      </a:dk2>
      <a:lt2>
        <a:srgbClr val="E31B23"/>
      </a:lt2>
      <a:accent1>
        <a:srgbClr val="673BB8"/>
      </a:accent1>
      <a:accent2>
        <a:srgbClr val="CC9C4A"/>
      </a:accent2>
      <a:accent3>
        <a:srgbClr val="008367"/>
      </a:accent3>
      <a:accent4>
        <a:srgbClr val="0072BC"/>
      </a:accent4>
      <a:accent5>
        <a:srgbClr val="F26127"/>
      </a:accent5>
      <a:accent6>
        <a:srgbClr val="72BF44"/>
      </a:accent6>
      <a:hlink>
        <a:srgbClr val="002D62"/>
      </a:hlink>
      <a:folHlink>
        <a:srgbClr val="8BB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rame">
  <a:themeElements>
    <a:clrScheme name="ACT Corporate">
      <a:dk1>
        <a:srgbClr val="042E60"/>
      </a:dk1>
      <a:lt1>
        <a:srgbClr val="F9F9F9"/>
      </a:lt1>
      <a:dk2>
        <a:srgbClr val="042E60"/>
      </a:dk2>
      <a:lt2>
        <a:srgbClr val="F4F4F4"/>
      </a:lt2>
      <a:accent1>
        <a:srgbClr val="042E60"/>
      </a:accent1>
      <a:accent2>
        <a:srgbClr val="0099DC"/>
      </a:accent2>
      <a:accent3>
        <a:srgbClr val="005952"/>
      </a:accent3>
      <a:accent4>
        <a:srgbClr val="63428C"/>
      </a:accent4>
      <a:accent5>
        <a:srgbClr val="D7D447"/>
      </a:accent5>
      <a:accent6>
        <a:srgbClr val="3D3D3D"/>
      </a:accent6>
      <a:hlink>
        <a:srgbClr val="0099DC"/>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7.xml><?xml version="1.0" encoding="utf-8"?>
<a:theme xmlns:a="http://schemas.openxmlformats.org/drawingml/2006/main" name="2_Frame">
  <a:themeElements>
    <a:clrScheme name="ACT Corporate">
      <a:dk1>
        <a:srgbClr val="042E60"/>
      </a:dk1>
      <a:lt1>
        <a:srgbClr val="F9F9F9"/>
      </a:lt1>
      <a:dk2>
        <a:srgbClr val="042E60"/>
      </a:dk2>
      <a:lt2>
        <a:srgbClr val="F4F4F4"/>
      </a:lt2>
      <a:accent1>
        <a:srgbClr val="042E60"/>
      </a:accent1>
      <a:accent2>
        <a:srgbClr val="0099DC"/>
      </a:accent2>
      <a:accent3>
        <a:srgbClr val="005952"/>
      </a:accent3>
      <a:accent4>
        <a:srgbClr val="63428C"/>
      </a:accent4>
      <a:accent5>
        <a:srgbClr val="D7D447"/>
      </a:accent5>
      <a:accent6>
        <a:srgbClr val="3D3D3D"/>
      </a:accent6>
      <a:hlink>
        <a:srgbClr val="0099DC"/>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7F6A2A2D9CE1438143D6B84FFACBF8" ma:contentTypeVersion="15" ma:contentTypeDescription="Create a new document." ma:contentTypeScope="" ma:versionID="ff7c517c36df71ee3e5911b6965b73aa">
  <xsd:schema xmlns:xsd="http://www.w3.org/2001/XMLSchema" xmlns:xs="http://www.w3.org/2001/XMLSchema" xmlns:p="http://schemas.microsoft.com/office/2006/metadata/properties" xmlns:ns1="http://schemas.microsoft.com/sharepoint/v3" xmlns:ns3="49975c7c-3427-4882-92af-06a1d5f3a8a5" xmlns:ns4="8b156a3d-50d7-4ff4-a085-95139f198cc1" targetNamespace="http://schemas.microsoft.com/office/2006/metadata/properties" ma:root="true" ma:fieldsID="eb9744c9a817f2496c71d10d8af3ebca" ns1:_="" ns3:_="" ns4:_="">
    <xsd:import namespace="http://schemas.microsoft.com/sharepoint/v3"/>
    <xsd:import namespace="49975c7c-3427-4882-92af-06a1d5f3a8a5"/>
    <xsd:import namespace="8b156a3d-50d7-4ff4-a085-95139f198cc1"/>
    <xsd:element name="properties">
      <xsd:complexType>
        <xsd:sequence>
          <xsd:element name="documentManagement">
            <xsd:complexType>
              <xsd:all>
                <xsd:element ref="ns3:SharedWithUsers" minOccurs="0"/>
                <xsd:element ref="ns3:SharedWithDetails" minOccurs="0"/>
                <xsd:element ref="ns3:SharingHintHash" minOccurs="0"/>
                <xsd:element ref="ns1:_ip_UnifiedCompliancePolicyProperties" minOccurs="0"/>
                <xsd:element ref="ns1:_ip_UnifiedCompliancePolicyUIAction"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description="" ma:hidden="true" ma:internalName="_ip_UnifiedCompliancePolicyProperties">
      <xsd:simpleType>
        <xsd:restriction base="dms:Note"/>
      </xsd:simpleType>
    </xsd:element>
    <xsd:element name="_ip_UnifiedCompliancePolicyUIAction" ma:index="12"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975c7c-3427-4882-92af-06a1d5f3a8a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156a3d-50d7-4ff4-a085-95139f198cc1"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F32E619-901D-428D-82D7-08760AF0E7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975c7c-3427-4882-92af-06a1d5f3a8a5"/>
    <ds:schemaRef ds:uri="8b156a3d-50d7-4ff4-a085-95139f198c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FF247E-9510-4F41-8889-3ECF6A0092F4}">
  <ds:schemaRefs>
    <ds:schemaRef ds:uri="http://schemas.microsoft.com/sharepoint/v3/contenttype/forms"/>
  </ds:schemaRefs>
</ds:datastoreItem>
</file>

<file path=customXml/itemProps3.xml><?xml version="1.0" encoding="utf-8"?>
<ds:datastoreItem xmlns:ds="http://schemas.openxmlformats.org/officeDocument/2006/customXml" ds:itemID="{72BBCA4A-344C-44CC-A198-751FFA750658}">
  <ds:schemaRefs>
    <ds:schemaRef ds:uri="http://www.w3.org/XML/1998/namespace"/>
    <ds:schemaRef ds:uri="http://schemas.microsoft.com/office/2006/documentManagement/types"/>
    <ds:schemaRef ds:uri="http://purl.org/dc/dcmitype/"/>
    <ds:schemaRef ds:uri="8b156a3d-50d7-4ff4-a085-95139f198cc1"/>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49975c7c-3427-4882-92af-06a1d5f3a8a5"/>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ACT Presentation Template</Template>
  <TotalTime>5264</TotalTime>
  <Words>1603</Words>
  <Application>Microsoft Office PowerPoint</Application>
  <PresentationFormat>Widescreen</PresentationFormat>
  <Paragraphs>267</Paragraphs>
  <Slides>40</Slides>
  <Notes>35</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40</vt:i4>
      </vt:variant>
    </vt:vector>
  </HeadingPairs>
  <TitlesOfParts>
    <vt:vector size="64" baseType="lpstr">
      <vt:lpstr>Arial</vt:lpstr>
      <vt:lpstr>Arial Black</vt:lpstr>
      <vt:lpstr>Arial Bold</vt:lpstr>
      <vt:lpstr>Arial MT Std</vt:lpstr>
      <vt:lpstr>Arial Rounded MT Bold</vt:lpstr>
      <vt:lpstr>Calibri</vt:lpstr>
      <vt:lpstr>Calibri Light</vt:lpstr>
      <vt:lpstr>Corbel</vt:lpstr>
      <vt:lpstr>Courier New</vt:lpstr>
      <vt:lpstr>Montserrat</vt:lpstr>
      <vt:lpstr>Montserrat Black</vt:lpstr>
      <vt:lpstr>Montserrat Classic</vt:lpstr>
      <vt:lpstr>Montserrat ExtraLight</vt:lpstr>
      <vt:lpstr>Montserrat Light</vt:lpstr>
      <vt:lpstr>Montserrat SemiBold</vt:lpstr>
      <vt:lpstr>Wingdings</vt:lpstr>
      <vt:lpstr>Wingdings 2</vt:lpstr>
      <vt:lpstr>Office Theme</vt:lpstr>
      <vt:lpstr>Custom Design</vt:lpstr>
      <vt:lpstr>1_Frame</vt:lpstr>
      <vt:lpstr>3_Office Theme</vt:lpstr>
      <vt:lpstr>Office Theme</vt:lpstr>
      <vt:lpstr>Frame</vt:lpstr>
      <vt:lpstr>2_Frame</vt:lpstr>
      <vt:lpstr>PreACT Online Reporting  North Carolina</vt:lpstr>
      <vt:lpstr>PowerPoint Presentation</vt:lpstr>
      <vt:lpstr>PowerPoint Presentation</vt:lpstr>
      <vt:lpstr>PowerPoint Presentation</vt:lpstr>
      <vt:lpstr>PowerPoint Presentation</vt:lpstr>
      <vt:lpstr>PowerPoint Presentation</vt:lpstr>
      <vt:lpstr>PreACT Reports</vt:lpstr>
      <vt:lpstr>PowerPoint Presentation</vt:lpstr>
      <vt:lpstr>PowerPoint Presentation</vt:lpstr>
      <vt:lpstr>PowerPoint Presentation</vt:lpstr>
      <vt:lpstr>PowerPoint Presentation</vt:lpstr>
      <vt:lpstr>Additional Resource</vt:lpstr>
      <vt:lpstr>PowerPoint Presentation</vt:lpstr>
      <vt:lpstr>Differences in Access Rights</vt:lpstr>
      <vt:lpstr>PowerPoint Presentation</vt:lpstr>
      <vt:lpstr>PowerPoint Presentation</vt:lpstr>
      <vt:lpstr>Making the Data Dynamic</vt:lpstr>
      <vt:lpstr>PowerPoint Presentation</vt:lpstr>
      <vt:lpstr>PowerPoint Presentation</vt:lpstr>
      <vt:lpstr>PowerPoint Presentation</vt:lpstr>
      <vt:lpstr>PowerPoint Presentation</vt:lpstr>
      <vt:lpstr>PowerPoint Presentation</vt:lpstr>
      <vt:lpstr>Summary Reports</vt:lpstr>
      <vt:lpstr>Summary Reports</vt:lpstr>
      <vt:lpstr>NCRC Predicted  School-level Percents </vt:lpstr>
      <vt:lpstr>PowerPoint Presentation</vt:lpstr>
      <vt:lpstr>Summary &gt; Item Response Summary </vt:lpstr>
      <vt:lpstr>Item Analysis slide</vt:lpstr>
      <vt:lpstr>Summary &gt; Average Scores by Ethnicity and Gender  </vt:lpstr>
      <vt:lpstr>Summary &gt; Average Scores by Ethnicity and Gender  </vt:lpstr>
      <vt:lpstr>Data Tools &gt; Create a frequency distribution for …  </vt:lpstr>
      <vt:lpstr>Data Tools &gt; Frequency Distribution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 Presentation Template</dc:title>
  <dc:creator>Camille Krall</dc:creator>
  <cp:lastModifiedBy>Bryan Williams</cp:lastModifiedBy>
  <cp:revision>3</cp:revision>
  <dcterms:created xsi:type="dcterms:W3CDTF">2020-12-17T20:26:21Z</dcterms:created>
  <dcterms:modified xsi:type="dcterms:W3CDTF">2021-02-19T16:28:48Z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0x010100F07F6A2A2D9CE1438143D6B84FFACBF8</vt:lpwstr>
  </property>
  <property fmtid="{D5CDD505-2E9C-101B-9397-08002B2CF9AE}" pid="3" name="Business_x0020_Area0">
    <vt:lpwstr/>
  </property>
  <property fmtid="{D5CDD505-2E9C-101B-9397-08002B2CF9AE}" pid="4" name="Business Area">
    <vt:lpwstr>121;#Brand and Portfolio Strategy|ca57b8ed-a3f0-4901-afd7-03edffb0199a</vt:lpwstr>
  </property>
  <property fmtid="{D5CDD505-2E9C-101B-9397-08002B2CF9AE}" pid="5" name="DocumentType">
    <vt:lpwstr>47;#Template|ba5d1a82-6ac2-477a-8fdc-1f6ddf147772</vt:lpwstr>
  </property>
  <property fmtid="{D5CDD505-2E9C-101B-9397-08002B2CF9AE}" pid="6" name="ba2ab2a8df6c4d449676ab6b7bcc8e0d">
    <vt:lpwstr/>
  </property>
  <property fmtid="{D5CDD505-2E9C-101B-9397-08002B2CF9AE}" pid="7" name="Program Page">
    <vt:lpwstr>139;#Communication Tools|a17a5257-a320-416f-82ed-7aa3a73de1c2</vt:lpwstr>
  </property>
  <property fmtid="{D5CDD505-2E9C-101B-9397-08002B2CF9AE}" pid="8" name="Business Area0">
    <vt:lpwstr/>
  </property>
</Properties>
</file>