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4186" r:id="rId4"/>
    <p:sldMasterId id="2147484292" r:id="rId5"/>
    <p:sldMasterId id="2147484311" r:id="rId6"/>
    <p:sldMasterId id="2147484330" r:id="rId7"/>
  </p:sldMasterIdLst>
  <p:notesMasterIdLst>
    <p:notesMasterId r:id="rId30"/>
  </p:notesMasterIdLst>
  <p:sldIdLst>
    <p:sldId id="285" r:id="rId8"/>
    <p:sldId id="256" r:id="rId9"/>
    <p:sldId id="286" r:id="rId10"/>
    <p:sldId id="268" r:id="rId11"/>
    <p:sldId id="287" r:id="rId12"/>
    <p:sldId id="278" r:id="rId13"/>
    <p:sldId id="281" r:id="rId14"/>
    <p:sldId id="272" r:id="rId15"/>
    <p:sldId id="273" r:id="rId16"/>
    <p:sldId id="274" r:id="rId17"/>
    <p:sldId id="275" r:id="rId18"/>
    <p:sldId id="276" r:id="rId19"/>
    <p:sldId id="279" r:id="rId20"/>
    <p:sldId id="280" r:id="rId21"/>
    <p:sldId id="271" r:id="rId22"/>
    <p:sldId id="282" r:id="rId23"/>
    <p:sldId id="283" r:id="rId24"/>
    <p:sldId id="284" r:id="rId25"/>
    <p:sldId id="269" r:id="rId26"/>
    <p:sldId id="288" r:id="rId27"/>
    <p:sldId id="289" r:id="rId28"/>
    <p:sldId id="290" r:id="rId2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Montgomery" initials="SM" lastIdx="7" clrIdx="0">
    <p:extLst>
      <p:ext uri="{19B8F6BF-5375-455C-9EA6-DF929625EA0E}">
        <p15:presenceInfo xmlns:p15="http://schemas.microsoft.com/office/powerpoint/2012/main" userId="S-1-5-21-1757981266-1343024091-725345543-16458" providerId="AD"/>
      </p:ext>
    </p:extLst>
  </p:cmAuthor>
  <p:cmAuthor id="2" name="Tracy Drew" initials="TD" lastIdx="6" clrIdx="1">
    <p:extLst>
      <p:ext uri="{19B8F6BF-5375-455C-9EA6-DF929625EA0E}">
        <p15:presenceInfo xmlns:p15="http://schemas.microsoft.com/office/powerpoint/2012/main" userId="S-1-5-21-1757981266-1343024091-725345543-19734" providerId="AD"/>
      </p:ext>
    </p:extLst>
  </p:cmAuthor>
  <p:cmAuthor id="3" name="Kristie Fisher" initials="KF" lastIdx="7" clrIdx="2">
    <p:extLst>
      <p:ext uri="{19B8F6BF-5375-455C-9EA6-DF929625EA0E}">
        <p15:presenceInfo xmlns:p15="http://schemas.microsoft.com/office/powerpoint/2012/main" userId="S-1-5-21-1757981266-1343024091-725345543-44900" providerId="AD"/>
      </p:ext>
    </p:extLst>
  </p:cmAuthor>
  <p:cmAuthor id="4" name="Cana Caslavka" initials="CC" lastIdx="10" clrIdx="3">
    <p:extLst>
      <p:ext uri="{19B8F6BF-5375-455C-9EA6-DF929625EA0E}">
        <p15:presenceInfo xmlns:p15="http://schemas.microsoft.com/office/powerpoint/2012/main" userId="S-1-5-21-1757981266-1343024091-725345543-531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3428C"/>
    <a:srgbClr val="0099DC"/>
    <a:srgbClr val="005952"/>
    <a:srgbClr val="F4F4F4"/>
    <a:srgbClr val="A2A2A2"/>
    <a:srgbClr val="042E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46" autoAdjust="0"/>
    <p:restoredTop sz="81499" autoAdjust="0"/>
  </p:normalViewPr>
  <p:slideViewPr>
    <p:cSldViewPr snapToGrid="0">
      <p:cViewPr varScale="1">
        <p:scale>
          <a:sx n="72" d="100"/>
          <a:sy n="72" d="100"/>
        </p:scale>
        <p:origin x="835" y="72"/>
      </p:cViewPr>
      <p:guideLst/>
    </p:cSldViewPr>
  </p:slideViewPr>
  <p:notesTextViewPr>
    <p:cViewPr>
      <p:scale>
        <a:sx n="1" d="1"/>
        <a:sy n="1" d="1"/>
      </p:scale>
      <p:origin x="0" y="-35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1"/>
            <a:ext cx="3169920" cy="481727"/>
          </a:xfrm>
          <a:prstGeom prst="rect">
            <a:avLst/>
          </a:prstGeom>
        </p:spPr>
        <p:txBody>
          <a:bodyPr vert="horz" lIns="96656" tIns="48328" rIns="96656" bIns="48328" rtlCol="0"/>
          <a:lstStyle>
            <a:lvl1pPr algn="r">
              <a:defRPr sz="1200"/>
            </a:lvl1pPr>
          </a:lstStyle>
          <a:p>
            <a:fld id="{998869D8-A416-4434-B510-585E4311BEB5}" type="datetimeFigureOut">
              <a:rPr lang="en-US" smtClean="0"/>
              <a:t>1/22/2018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1" y="4620577"/>
            <a:ext cx="5852160" cy="3780472"/>
          </a:xfrm>
          <a:prstGeom prst="rect">
            <a:avLst/>
          </a:prstGeom>
        </p:spPr>
        <p:txBody>
          <a:bodyPr vert="horz" lIns="96656" tIns="48328" rIns="96656" bIns="483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6656" tIns="48328" rIns="96656" bIns="48328" rtlCol="0" anchor="b"/>
          <a:lstStyle>
            <a:lvl1pPr algn="r">
              <a:defRPr sz="1200"/>
            </a:lvl1pPr>
          </a:lstStyle>
          <a:p>
            <a:fld id="{3AA6433F-7AB6-4BC6-B444-B284FEE51B74}" type="slidenum">
              <a:rPr lang="en-US" smtClean="0"/>
              <a:t>‹#›</a:t>
            </a:fld>
            <a:endParaRPr lang="en-US"/>
          </a:p>
        </p:txBody>
      </p:sp>
    </p:spTree>
    <p:extLst>
      <p:ext uri="{BB962C8B-B14F-4D97-AF65-F5344CB8AC3E}">
        <p14:creationId xmlns:p14="http://schemas.microsoft.com/office/powerpoint/2010/main" val="1218798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Thank you for choosing PreACT</a:t>
            </a:r>
            <a:r>
              <a:rPr lang="en-US" baseline="0" dirty="0" smtClean="0"/>
              <a:t>. Administrators, use this PowerPoint deck to educate your staff on the PreACT assessment and reports, and to help set the stage for next steps as you prepare to administer PreACT in your school. Some additional information is provided via the notes section on several slides for sharing with your staff during your presentation.</a:t>
            </a:r>
            <a:endParaRPr lang="en-US" dirty="0" smtClean="0"/>
          </a:p>
        </p:txBody>
      </p:sp>
      <p:sp>
        <p:nvSpPr>
          <p:cNvPr id="4" name="Slide Number Placeholder 3"/>
          <p:cNvSpPr>
            <a:spLocks noGrp="1"/>
          </p:cNvSpPr>
          <p:nvPr>
            <p:ph type="sldNum" sz="quarter" idx="10"/>
          </p:nvPr>
        </p:nvSpPr>
        <p:spPr/>
        <p:txBody>
          <a:bodyPr/>
          <a:lstStyle/>
          <a:p>
            <a:fld id="{3AA6433F-7AB6-4BC6-B444-B284FEE51B74}" type="slidenum">
              <a:rPr lang="en-US" smtClean="0"/>
              <a:t>1</a:t>
            </a:fld>
            <a:endParaRPr lang="en-US"/>
          </a:p>
        </p:txBody>
      </p:sp>
    </p:spTree>
    <p:extLst>
      <p:ext uri="{BB962C8B-B14F-4D97-AF65-F5344CB8AC3E}">
        <p14:creationId xmlns:p14="http://schemas.microsoft.com/office/powerpoint/2010/main" val="2715727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6433F-7AB6-4BC6-B444-B284FEE51B74}" type="slidenum">
              <a:rPr lang="en-US" smtClean="0"/>
              <a:t>12</a:t>
            </a:fld>
            <a:endParaRPr lang="en-US"/>
          </a:p>
        </p:txBody>
      </p:sp>
    </p:spTree>
    <p:extLst>
      <p:ext uri="{BB962C8B-B14F-4D97-AF65-F5344CB8AC3E}">
        <p14:creationId xmlns:p14="http://schemas.microsoft.com/office/powerpoint/2010/main" val="1204285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ACT Interest Inventory was designed to</a:t>
            </a:r>
            <a:r>
              <a:rPr lang="en-US" baseline="0" dirty="0" smtClean="0"/>
              <a:t> help people see the connections between the world of work and the everyday things they like to do. Results can help students identify personally relevant career options.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Students complete the Interest Inventory during registration for the ACT test and PreACT. Items on the Interest Inventory emphasize everyday work-relevant activities that are familiar to people and tap the intended interest constructs, without revealing job titles or specific work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Results are reported on the Individual Student Reports as well as educator reports. Reports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Standard Scores – One for each of the six scales shown 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Career Map Regions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Career Areas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Career Connector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Interest-Major Fit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AA6433F-7AB6-4BC6-B444-B284FEE51B74}" type="slidenum">
              <a:rPr lang="en-US" smtClean="0"/>
              <a:t>13</a:t>
            </a:fld>
            <a:endParaRPr lang="en-US"/>
          </a:p>
        </p:txBody>
      </p:sp>
    </p:spTree>
    <p:extLst>
      <p:ext uri="{BB962C8B-B14F-4D97-AF65-F5344CB8AC3E}">
        <p14:creationId xmlns:p14="http://schemas.microsoft.com/office/powerpoint/2010/main" val="637795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PreACT score report includes 2 indicators</a:t>
            </a:r>
            <a:r>
              <a:rPr lang="en-US" baseline="0" dirty="0" smtClean="0"/>
              <a:t> of career and interest measurement: </a:t>
            </a:r>
          </a:p>
          <a:p>
            <a:endParaRPr lang="en-US" dirty="0" smtClean="0"/>
          </a:p>
          <a:p>
            <a:pPr marL="228600" indent="-228600">
              <a:buFont typeface="+mj-lt"/>
              <a:buAutoNum type="arabicPeriod"/>
            </a:pPr>
            <a:r>
              <a:rPr lang="en-US" b="1" dirty="0" smtClean="0"/>
              <a:t>Education and Career Journey</a:t>
            </a:r>
            <a:r>
              <a:rPr lang="en-US" dirty="0" smtClean="0"/>
              <a:t>,</a:t>
            </a:r>
            <a:r>
              <a:rPr lang="en-US" baseline="0" dirty="0" smtClean="0"/>
              <a:t> which helps students identify their career-related interests and encourages follow up with career exploration activities. In addition, this section reports information that can help students evaluate whether they are on track to meet their self-reported educational goals. </a:t>
            </a:r>
          </a:p>
          <a:p>
            <a:pPr marL="228600" indent="-228600">
              <a:buFont typeface="+mj-lt"/>
              <a:buAutoNum type="arabicPeriod"/>
            </a:pPr>
            <a:r>
              <a:rPr lang="en-US" b="1" baseline="0" dirty="0" smtClean="0"/>
              <a:t>Interest-Career Fit</a:t>
            </a:r>
            <a:r>
              <a:rPr lang="en-US" baseline="0" dirty="0" smtClean="0"/>
              <a:t>, which displays the level of agreement between the student’s interests and the career area they selected. For example, high fit means that the student’s measured interests are in agreement with the kinds of occupations they prefer. </a:t>
            </a:r>
            <a:endParaRPr lang="en-US" dirty="0"/>
          </a:p>
        </p:txBody>
      </p:sp>
      <p:sp>
        <p:nvSpPr>
          <p:cNvPr id="4" name="Slide Number Placeholder 3"/>
          <p:cNvSpPr>
            <a:spLocks noGrp="1"/>
          </p:cNvSpPr>
          <p:nvPr>
            <p:ph type="sldNum" sz="quarter" idx="10"/>
          </p:nvPr>
        </p:nvSpPr>
        <p:spPr/>
        <p:txBody>
          <a:bodyPr/>
          <a:lstStyle/>
          <a:p>
            <a:fld id="{3AA6433F-7AB6-4BC6-B444-B284FEE51B7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625067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6433F-7AB6-4BC6-B444-B284FEE51B74}" type="slidenum">
              <a:rPr lang="en-US" smtClean="0"/>
              <a:t>15</a:t>
            </a:fld>
            <a:endParaRPr lang="en-US"/>
          </a:p>
        </p:txBody>
      </p:sp>
    </p:spTree>
    <p:extLst>
      <p:ext uri="{BB962C8B-B14F-4D97-AF65-F5344CB8AC3E}">
        <p14:creationId xmlns:p14="http://schemas.microsoft.com/office/powerpoint/2010/main" val="3615863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BBFE9BC-2F89-41E2-B3E5-D0FDB535BC67}" type="slidenum">
              <a:rPr lang="en-US" altLang="en-US"/>
              <a:pPr/>
              <a:t>16</a:t>
            </a:fld>
            <a:endParaRPr lang="en-US" altLang="en-US"/>
          </a:p>
        </p:txBody>
      </p:sp>
    </p:spTree>
    <p:extLst>
      <p:ext uri="{BB962C8B-B14F-4D97-AF65-F5344CB8AC3E}">
        <p14:creationId xmlns:p14="http://schemas.microsoft.com/office/powerpoint/2010/main" val="3638327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5EFE881-8041-458D-B813-A4D82CC3E23B}" type="slidenum">
              <a:rPr lang="en-US" altLang="en-US"/>
              <a:pPr/>
              <a:t>17</a:t>
            </a:fld>
            <a:endParaRPr lang="en-US" altLang="en-US"/>
          </a:p>
        </p:txBody>
      </p:sp>
    </p:spTree>
    <p:extLst>
      <p:ext uri="{BB962C8B-B14F-4D97-AF65-F5344CB8AC3E}">
        <p14:creationId xmlns:p14="http://schemas.microsoft.com/office/powerpoint/2010/main" val="1076492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93D802C-A33E-409E-B2CE-5D4733BB3268}" type="slidenum">
              <a:rPr lang="en-US" altLang="en-US"/>
              <a:pPr/>
              <a:t>18</a:t>
            </a:fld>
            <a:endParaRPr lang="en-US" altLang="en-US"/>
          </a:p>
        </p:txBody>
      </p:sp>
    </p:spTree>
    <p:extLst>
      <p:ext uri="{BB962C8B-B14F-4D97-AF65-F5344CB8AC3E}">
        <p14:creationId xmlns:p14="http://schemas.microsoft.com/office/powerpoint/2010/main" val="1212663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6433F-7AB6-4BC6-B444-B284FEE51B74}" type="slidenum">
              <a:rPr lang="en-US" smtClean="0"/>
              <a:t>19</a:t>
            </a:fld>
            <a:endParaRPr lang="en-US"/>
          </a:p>
        </p:txBody>
      </p:sp>
    </p:spTree>
    <p:extLst>
      <p:ext uri="{BB962C8B-B14F-4D97-AF65-F5344CB8AC3E}">
        <p14:creationId xmlns:p14="http://schemas.microsoft.com/office/powerpoint/2010/main" val="118909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58">
              <a:defRPr/>
            </a:pPr>
            <a:endParaRPr lang="en-US" dirty="0"/>
          </a:p>
        </p:txBody>
      </p:sp>
      <p:sp>
        <p:nvSpPr>
          <p:cNvPr id="4" name="Slide Number Placeholder 3"/>
          <p:cNvSpPr>
            <a:spLocks noGrp="1"/>
          </p:cNvSpPr>
          <p:nvPr>
            <p:ph type="sldNum" sz="quarter" idx="10"/>
          </p:nvPr>
        </p:nvSpPr>
        <p:spPr/>
        <p:txBody>
          <a:bodyPr/>
          <a:lstStyle/>
          <a:p>
            <a:fld id="{3AA6433F-7AB6-4BC6-B444-B284FEE51B74}" type="slidenum">
              <a:rPr lang="en-US" smtClean="0"/>
              <a:t>2</a:t>
            </a:fld>
            <a:endParaRPr lang="en-US"/>
          </a:p>
        </p:txBody>
      </p:sp>
    </p:spTree>
    <p:extLst>
      <p:ext uri="{BB962C8B-B14F-4D97-AF65-F5344CB8AC3E}">
        <p14:creationId xmlns:p14="http://schemas.microsoft.com/office/powerpoint/2010/main" val="1701645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58">
              <a:defRPr/>
            </a:pPr>
            <a:r>
              <a:rPr lang="en-US" dirty="0" smtClean="0"/>
              <a:t>PreACT</a:t>
            </a:r>
            <a:r>
              <a:rPr lang="en-US" baseline="0" dirty="0" smtClean="0"/>
              <a:t> encompasses paper-based, multiple-choice tests in English, math, reading, and science. PreACT administration time is less than that for the ACT, and it is an affordable way to give students high-stakes practice in a low-stakes environment. </a:t>
            </a:r>
          </a:p>
          <a:p>
            <a:pPr defTabSz="966558">
              <a:defRPr/>
            </a:pPr>
            <a:endParaRPr lang="en-US" baseline="0" dirty="0" smtClean="0"/>
          </a:p>
          <a:p>
            <a:pPr defTabSz="966558">
              <a:defRPr/>
            </a:pPr>
            <a:r>
              <a:rPr lang="en-US" baseline="0" dirty="0" smtClean="0"/>
              <a:t>Reports are ready quickly, so teachers and students can get to work turning PreACT insights into action. Reports include information about student interests that counselors can use to advise students in thinking about college majors and careers. </a:t>
            </a:r>
          </a:p>
          <a:p>
            <a:pPr defTabSz="966558">
              <a:defRPr/>
            </a:pPr>
            <a:endParaRPr lang="en-US" baseline="0" dirty="0" smtClean="0"/>
          </a:p>
          <a:p>
            <a:pPr defTabSz="966558">
              <a:defRPr/>
            </a:pPr>
            <a:r>
              <a:rPr lang="en-US" baseline="0" dirty="0" smtClean="0"/>
              <a:t>PreACT predicts student performance on the ACT and can be used as an indicator of college and career readiness. Reports include data to help teachers and counselor target interventions, inform classroom instruction and guide students in course selection. </a:t>
            </a:r>
            <a:endParaRPr lang="en-US" dirty="0"/>
          </a:p>
        </p:txBody>
      </p:sp>
      <p:sp>
        <p:nvSpPr>
          <p:cNvPr id="4" name="Slide Number Placeholder 3"/>
          <p:cNvSpPr>
            <a:spLocks noGrp="1"/>
          </p:cNvSpPr>
          <p:nvPr>
            <p:ph type="sldNum" sz="quarter" idx="10"/>
          </p:nvPr>
        </p:nvSpPr>
        <p:spPr/>
        <p:txBody>
          <a:bodyPr/>
          <a:lstStyle/>
          <a:p>
            <a:fld id="{3AA6433F-7AB6-4BC6-B444-B284FEE51B74}" type="slidenum">
              <a:rPr lang="en-US" smtClean="0"/>
              <a:t>4</a:t>
            </a:fld>
            <a:endParaRPr lang="en-US"/>
          </a:p>
        </p:txBody>
      </p:sp>
    </p:spTree>
    <p:extLst>
      <p:ext uri="{BB962C8B-B14F-4D97-AF65-F5344CB8AC3E}">
        <p14:creationId xmlns:p14="http://schemas.microsoft.com/office/powerpoint/2010/main" val="2776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PreACT is</a:t>
            </a:r>
            <a:r>
              <a:rPr lang="en-US" baseline="0" dirty="0" smtClean="0"/>
              <a:t> available for administration September through May each year. It has been designed to be administered within a half day during school-supervised sessions. Procedures and materials have been designed to allow schools the option of dividing the administration over two or more days. Non-test sections (student plans and background information, Interest Inventory, and course/grade information) may be administered in a nonsecure, supervised school setting on or before the test day. The four subject tests must be administered in a single session on the designated test day. </a:t>
            </a:r>
          </a:p>
          <a:p>
            <a:endParaRPr lang="en-US" baseline="0" dirty="0" smtClean="0"/>
          </a:p>
          <a:p>
            <a:r>
              <a:rPr lang="en-US" dirty="0" smtClean="0"/>
              <a:t>PreACT contains</a:t>
            </a:r>
            <a:r>
              <a:rPr lang="en-US" baseline="0" dirty="0" smtClean="0"/>
              <a:t> four subject tests—English, math, reading, and science. These tests are designed to measure students’ curriculum-related knowledge and the complex cognitive skills important for future education and careers. </a:t>
            </a:r>
          </a:p>
          <a:p>
            <a:endParaRPr lang="en-US" baseline="0" dirty="0" smtClean="0"/>
          </a:p>
          <a:p>
            <a:r>
              <a:rPr lang="en-US" baseline="0" dirty="0" smtClean="0"/>
              <a:t>The ACT Interest Inventory helps students explore personally relevant career options. The inventory is intended for people in the early stages of career planning where the primary purpose of interest assessment is to simulate and facilitate exploration of self in relation to careers and provide a focus to </a:t>
            </a:r>
            <a:r>
              <a:rPr lang="en-US" baseline="0" smtClean="0"/>
              <a:t>career exploration. </a:t>
            </a:r>
            <a:endParaRPr lang="en-US" dirty="0"/>
          </a:p>
        </p:txBody>
      </p:sp>
      <p:sp>
        <p:nvSpPr>
          <p:cNvPr id="4" name="Slide Number Placeholder 3"/>
          <p:cNvSpPr>
            <a:spLocks noGrp="1"/>
          </p:cNvSpPr>
          <p:nvPr>
            <p:ph type="sldNum" sz="quarter" idx="10"/>
          </p:nvPr>
        </p:nvSpPr>
        <p:spPr/>
        <p:txBody>
          <a:bodyPr/>
          <a:lstStyle/>
          <a:p>
            <a:fld id="{3AA6433F-7AB6-4BC6-B444-B284FEE51B74}" type="slidenum">
              <a:rPr lang="en-US" smtClean="0"/>
              <a:t>5</a:t>
            </a:fld>
            <a:endParaRPr lang="en-US"/>
          </a:p>
        </p:txBody>
      </p:sp>
    </p:spTree>
    <p:extLst>
      <p:ext uri="{BB962C8B-B14F-4D97-AF65-F5344CB8AC3E}">
        <p14:creationId xmlns:p14="http://schemas.microsoft.com/office/powerpoint/2010/main" val="195170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are able to provide PreACT EL supports at your discretion.  ACT will not review/approve PreACT supports as is done for the ACT.</a:t>
            </a:r>
            <a:endParaRPr lang="en-US" dirty="0"/>
          </a:p>
        </p:txBody>
      </p:sp>
      <p:sp>
        <p:nvSpPr>
          <p:cNvPr id="4" name="Slide Number Placeholder 3"/>
          <p:cNvSpPr>
            <a:spLocks noGrp="1"/>
          </p:cNvSpPr>
          <p:nvPr>
            <p:ph type="sldNum" sz="quarter" idx="10"/>
          </p:nvPr>
        </p:nvSpPr>
        <p:spPr/>
        <p:txBody>
          <a:bodyPr/>
          <a:lstStyle/>
          <a:p>
            <a:fld id="{3AA6433F-7AB6-4BC6-B444-B284FEE51B74}" type="slidenum">
              <a:rPr lang="en-US" smtClean="0"/>
              <a:t>6</a:t>
            </a:fld>
            <a:endParaRPr lang="en-US"/>
          </a:p>
        </p:txBody>
      </p:sp>
    </p:spTree>
    <p:extLst>
      <p:ext uri="{BB962C8B-B14F-4D97-AF65-F5344CB8AC3E}">
        <p14:creationId xmlns:p14="http://schemas.microsoft.com/office/powerpoint/2010/main" val="1200467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4A6DAFD-BF59-4AFA-8501-FEB161DD1B48}" type="slidenum">
              <a:rPr lang="en-US" altLang="en-US"/>
              <a:pPr/>
              <a:t>7</a:t>
            </a:fld>
            <a:endParaRPr lang="en-US" altLang="en-US"/>
          </a:p>
        </p:txBody>
      </p:sp>
    </p:spTree>
    <p:extLst>
      <p:ext uri="{BB962C8B-B14F-4D97-AF65-F5344CB8AC3E}">
        <p14:creationId xmlns:p14="http://schemas.microsoft.com/office/powerpoint/2010/main" val="124275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6433F-7AB6-4BC6-B444-B284FEE51B74}" type="slidenum">
              <a:rPr lang="en-US" smtClean="0"/>
              <a:t>8</a:t>
            </a:fld>
            <a:endParaRPr lang="en-US"/>
          </a:p>
        </p:txBody>
      </p:sp>
    </p:spTree>
    <p:extLst>
      <p:ext uri="{BB962C8B-B14F-4D97-AF65-F5344CB8AC3E}">
        <p14:creationId xmlns:p14="http://schemas.microsoft.com/office/powerpoint/2010/main" val="952423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6433F-7AB6-4BC6-B444-B284FEE51B74}" type="slidenum">
              <a:rPr lang="en-US" smtClean="0"/>
              <a:t>10</a:t>
            </a:fld>
            <a:endParaRPr lang="en-US"/>
          </a:p>
        </p:txBody>
      </p:sp>
    </p:spTree>
    <p:extLst>
      <p:ext uri="{BB962C8B-B14F-4D97-AF65-F5344CB8AC3E}">
        <p14:creationId xmlns:p14="http://schemas.microsoft.com/office/powerpoint/2010/main" val="3548774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6433F-7AB6-4BC6-B444-B284FEE51B74}" type="slidenum">
              <a:rPr lang="en-US" smtClean="0"/>
              <a:t>11</a:t>
            </a:fld>
            <a:endParaRPr lang="en-US"/>
          </a:p>
        </p:txBody>
      </p:sp>
    </p:spTree>
    <p:extLst>
      <p:ext uri="{BB962C8B-B14F-4D97-AF65-F5344CB8AC3E}">
        <p14:creationId xmlns:p14="http://schemas.microsoft.com/office/powerpoint/2010/main" val="3086661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8" y="6356350"/>
            <a:ext cx="1543485" cy="308969"/>
          </a:xfrm>
          <a:prstGeom prst="rect">
            <a:avLst/>
          </a:prstGeom>
        </p:spPr>
      </p:pic>
    </p:spTree>
    <p:extLst>
      <p:ext uri="{BB962C8B-B14F-4D97-AF65-F5344CB8AC3E}">
        <p14:creationId xmlns:p14="http://schemas.microsoft.com/office/powerpoint/2010/main" val="3884372556"/>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348210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marL="2057400" indent="-182880">
              <a:buClr>
                <a:schemeClr val="bg2">
                  <a:lumMod val="25000"/>
                </a:schemeClr>
              </a:buClr>
              <a:buFont typeface="Wingdings 2" panose="05020102010507070707" pitchFamily="18" charset="2"/>
              <a:buChar cha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1948256"/>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7547650" cy="807720"/>
          </a:xfrm>
        </p:spPr>
        <p:txBody>
          <a:bodyPr anchor="b">
            <a:normAutofit/>
          </a:bodyPr>
          <a:lstStyle>
            <a:lvl1pPr marL="0" indent="0">
              <a:spcBef>
                <a:spcPts val="0"/>
              </a:spcBef>
              <a:buNone/>
              <a:defRPr sz="20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67912" y="1930936"/>
            <a:ext cx="754765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3316013"/>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7782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p:cNvSpPr>
            <a:spLocks noGrp="1"/>
          </p:cNvSpPr>
          <p:nvPr>
            <p:ph type="title"/>
          </p:nvPr>
        </p:nvSpPr>
        <p:spPr>
          <a:xfrm>
            <a:off x="976313" y="3081292"/>
            <a:ext cx="10162834" cy="1117493"/>
          </a:xfrm>
        </p:spPr>
        <p:txBody>
          <a:bodyPr anchor="b">
            <a:normAutofit/>
          </a:bodyPr>
          <a:lstStyle>
            <a:lvl1pPr algn="ctr">
              <a:defRPr sz="5900" b="0" spc="-100" baseline="0">
                <a:solidFill>
                  <a:schemeClr val="bg2">
                    <a:lumMod val="25000"/>
                  </a:schemeClr>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8" y="6356350"/>
            <a:ext cx="1543485" cy="308969"/>
          </a:xfrm>
          <a:prstGeom prst="rect">
            <a:avLst/>
          </a:prstGeom>
        </p:spPr>
      </p:pic>
    </p:spTree>
    <p:extLst>
      <p:ext uri="{BB962C8B-B14F-4D97-AF65-F5344CB8AC3E}">
        <p14:creationId xmlns:p14="http://schemas.microsoft.com/office/powerpoint/2010/main" val="3416076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rgbClr val="042E60"/>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sp>
        <p:nvSpPr>
          <p:cNvPr id="8" name="Title 1"/>
          <p:cNvSpPr>
            <a:spLocks noGrp="1"/>
          </p:cNvSpPr>
          <p:nvPr>
            <p:ph type="title"/>
          </p:nvPr>
        </p:nvSpPr>
        <p:spPr>
          <a:xfrm>
            <a:off x="1011314" y="3063362"/>
            <a:ext cx="10162834" cy="1117493"/>
          </a:xfrm>
        </p:spPr>
        <p:txBody>
          <a:bodyPr anchor="b">
            <a:normAutofit/>
          </a:bodyPr>
          <a:lstStyle>
            <a:lvl1pPr algn="ctr">
              <a:defRPr sz="5900" b="0" spc="-100" baseline="0">
                <a:solidFill>
                  <a:srgbClr val="FFFFFF"/>
                </a:solidFill>
              </a:defRPr>
            </a:lvl1pPr>
          </a:lstStyle>
          <a:p>
            <a:r>
              <a:rPr lang="en-US" dirty="0"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9647" y="6356350"/>
            <a:ext cx="1570233" cy="314323"/>
          </a:xfrm>
          <a:prstGeom prst="rect">
            <a:avLst/>
          </a:prstGeom>
        </p:spPr>
      </p:pic>
    </p:spTree>
    <p:extLst>
      <p:ext uri="{BB962C8B-B14F-4D97-AF65-F5344CB8AC3E}">
        <p14:creationId xmlns:p14="http://schemas.microsoft.com/office/powerpoint/2010/main" val="1581640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843323"/>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3393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2360085" y="6265864"/>
            <a:ext cx="9222316" cy="223837"/>
          </a:xfrm>
          <a:prstGeom prst="rect">
            <a:avLst/>
          </a:prstGeom>
          <a:solidFill>
            <a:srgbClr val="002D6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n-US" altLang="en-US" sz="1800" smtClean="0">
              <a:solidFill>
                <a:srgbClr val="FFFFFF"/>
              </a:solidFill>
            </a:endParaRPr>
          </a:p>
        </p:txBody>
      </p:sp>
      <p:sp>
        <p:nvSpPr>
          <p:cNvPr id="6" name="Slide Number Placeholder 5"/>
          <p:cNvSpPr txBox="1">
            <a:spLocks/>
          </p:cNvSpPr>
          <p:nvPr userDrawn="1"/>
        </p:nvSpPr>
        <p:spPr>
          <a:xfrm>
            <a:off x="11277600" y="6284914"/>
            <a:ext cx="304800" cy="192087"/>
          </a:xfrm>
          <a:prstGeom prst="rect">
            <a:avLst/>
          </a:prstGeom>
        </p:spPr>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ts val="1000"/>
              </a:lnSpc>
            </a:pPr>
            <a:fld id="{BEEF2CE3-A513-48A2-A61C-F612818BEE44}" type="slidenum">
              <a:rPr lang="en-US" altLang="en-US" sz="900" b="1">
                <a:solidFill>
                  <a:schemeClr val="bg1"/>
                </a:solidFill>
                <a:latin typeface="Arial MT Std" charset="0"/>
              </a:rPr>
              <a:pPr algn="ctr" eaLnBrk="1" hangingPunct="1">
                <a:lnSpc>
                  <a:spcPts val="1000"/>
                </a:lnSpc>
              </a:pPr>
              <a:t>‹#›</a:t>
            </a:fld>
            <a:endParaRPr lang="en-US" altLang="en-US" sz="900" b="1">
              <a:solidFill>
                <a:schemeClr val="bg1"/>
              </a:solidFill>
              <a:latin typeface="Arial MT Std" charset="0"/>
            </a:endParaRPr>
          </a:p>
        </p:txBody>
      </p:sp>
      <p:pic>
        <p:nvPicPr>
          <p:cNvPr id="8" name="Picture 5" descr="ACT logo Blue color.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69385" y="6226175"/>
            <a:ext cx="150283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568475" y="1904538"/>
            <a:ext cx="10972800" cy="3151909"/>
          </a:xfrm>
          <a:prstGeom prst="rect">
            <a:avLst/>
          </a:prstGeom>
        </p:spPr>
        <p:txBody>
          <a:bodyPr/>
          <a:lstStyle>
            <a:lvl1pPr>
              <a:buClr>
                <a:srgbClr val="E31B23"/>
              </a:buClr>
              <a:defRPr>
                <a:solidFill>
                  <a:srgbClr val="002D62"/>
                </a:solidFill>
                <a:latin typeface="Arial"/>
                <a:cs typeface="Arial"/>
              </a:defRPr>
            </a:lvl1pPr>
            <a:lvl2pPr>
              <a:defRPr>
                <a:solidFill>
                  <a:srgbClr val="002D62"/>
                </a:solidFill>
                <a:latin typeface="Arial"/>
                <a:cs typeface="Arial"/>
              </a:defRPr>
            </a:lvl2pPr>
            <a:lvl3pPr>
              <a:buClr>
                <a:srgbClr val="E31B23"/>
              </a:buClr>
              <a:defRPr>
                <a:solidFill>
                  <a:srgbClr val="002D62"/>
                </a:solidFill>
                <a:latin typeface="Arial"/>
                <a:cs typeface="Arial"/>
              </a:defRPr>
            </a:lvl3pPr>
            <a:lvl4pPr>
              <a:defRPr>
                <a:solidFill>
                  <a:srgbClr val="002D62"/>
                </a:solidFill>
                <a:latin typeface="Arial"/>
                <a:cs typeface="Arial"/>
              </a:defRPr>
            </a:lvl4pPr>
            <a:lvl5pPr>
              <a:buClr>
                <a:srgbClr val="E31B23"/>
              </a:buClr>
              <a:defRPr>
                <a:solidFill>
                  <a:srgbClr val="002D6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7"/>
          <p:cNvSpPr>
            <a:spLocks noGrp="1"/>
          </p:cNvSpPr>
          <p:nvPr>
            <p:ph type="body" sz="quarter" idx="12"/>
          </p:nvPr>
        </p:nvSpPr>
        <p:spPr>
          <a:xfrm>
            <a:off x="568475" y="808186"/>
            <a:ext cx="3403600" cy="544513"/>
          </a:xfrm>
          <a:prstGeom prst="rect">
            <a:avLst/>
          </a:prstGeom>
        </p:spPr>
        <p:txBody>
          <a:bodyPr vert="horz" lIns="0" tIns="0" rIns="0" bIns="0"/>
          <a:lstStyle>
            <a:lvl1pPr marL="0" indent="0">
              <a:buFontTx/>
              <a:buNone/>
              <a:defRPr sz="1050" b="0" i="0">
                <a:solidFill>
                  <a:srgbClr val="002D62"/>
                </a:solidFill>
                <a:latin typeface="Arial"/>
                <a:cs typeface="Arial"/>
              </a:defRPr>
            </a:lvl1pPr>
          </a:lstStyle>
          <a:p>
            <a:pPr lvl="0"/>
            <a:r>
              <a:rPr lang="en-US" smtClean="0"/>
              <a:t>Click to edit Master text styles</a:t>
            </a:r>
          </a:p>
        </p:txBody>
      </p:sp>
      <p:sp>
        <p:nvSpPr>
          <p:cNvPr id="7" name="Text Placeholder 15"/>
          <p:cNvSpPr>
            <a:spLocks noGrp="1"/>
          </p:cNvSpPr>
          <p:nvPr>
            <p:ph type="body" sz="quarter" idx="11"/>
          </p:nvPr>
        </p:nvSpPr>
        <p:spPr>
          <a:xfrm>
            <a:off x="568476" y="425451"/>
            <a:ext cx="6866797" cy="359642"/>
          </a:xfrm>
          <a:prstGeom prst="rect">
            <a:avLst/>
          </a:prstGeom>
        </p:spPr>
        <p:txBody>
          <a:bodyPr vert="horz" lIns="0" tIns="0" rIns="0" bIns="0"/>
          <a:lstStyle>
            <a:lvl1pPr marL="0" indent="0">
              <a:spcBef>
                <a:spcPts val="0"/>
              </a:spcBef>
              <a:buFontTx/>
              <a:buNone/>
              <a:defRPr sz="2000" b="1" i="0">
                <a:solidFill>
                  <a:srgbClr val="002D62"/>
                </a:solidFill>
                <a:latin typeface="Arial Bold"/>
                <a:cs typeface="Arial Bold"/>
              </a:defRPr>
            </a:lvl1pPr>
          </a:lstStyle>
          <a:p>
            <a:pPr lvl="0"/>
            <a:r>
              <a:rPr lang="en-US" smtClean="0"/>
              <a:t>Click to edit Master text styles</a:t>
            </a:r>
          </a:p>
        </p:txBody>
      </p:sp>
    </p:spTree>
    <p:extLst>
      <p:ext uri="{BB962C8B-B14F-4D97-AF65-F5344CB8AC3E}">
        <p14:creationId xmlns:p14="http://schemas.microsoft.com/office/powerpoint/2010/main" val="69133955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2360085" y="6265864"/>
            <a:ext cx="9222316" cy="223837"/>
          </a:xfrm>
          <a:prstGeom prst="rect">
            <a:avLst/>
          </a:prstGeom>
          <a:solidFill>
            <a:srgbClr val="002D6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n-US" altLang="en-US" sz="1800" smtClean="0">
              <a:solidFill>
                <a:srgbClr val="FFFFFF"/>
              </a:solidFill>
            </a:endParaRPr>
          </a:p>
        </p:txBody>
      </p:sp>
      <p:sp>
        <p:nvSpPr>
          <p:cNvPr id="6" name="Slide Number Placeholder 5"/>
          <p:cNvSpPr txBox="1">
            <a:spLocks/>
          </p:cNvSpPr>
          <p:nvPr userDrawn="1"/>
        </p:nvSpPr>
        <p:spPr>
          <a:xfrm>
            <a:off x="11277600" y="6284914"/>
            <a:ext cx="304800" cy="192087"/>
          </a:xfrm>
          <a:prstGeom prst="rect">
            <a:avLst/>
          </a:prstGeom>
        </p:spPr>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ts val="1000"/>
              </a:lnSpc>
            </a:pPr>
            <a:fld id="{BEEF2CE3-A513-48A2-A61C-F612818BEE44}" type="slidenum">
              <a:rPr lang="en-US" altLang="en-US" sz="900" b="1">
                <a:solidFill>
                  <a:schemeClr val="bg1"/>
                </a:solidFill>
                <a:latin typeface="Arial MT Std" charset="0"/>
              </a:rPr>
              <a:pPr algn="ctr" eaLnBrk="1" hangingPunct="1">
                <a:lnSpc>
                  <a:spcPts val="1000"/>
                </a:lnSpc>
              </a:pPr>
              <a:t>‹#›</a:t>
            </a:fld>
            <a:endParaRPr lang="en-US" altLang="en-US" sz="900" b="1">
              <a:solidFill>
                <a:schemeClr val="bg1"/>
              </a:solidFill>
              <a:latin typeface="Arial MT Std" charset="0"/>
            </a:endParaRPr>
          </a:p>
        </p:txBody>
      </p:sp>
      <p:pic>
        <p:nvPicPr>
          <p:cNvPr id="8" name="Picture 5" descr="ACT logo Blue color.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69385" y="6226175"/>
            <a:ext cx="150283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568475" y="1904538"/>
            <a:ext cx="10972800" cy="3151909"/>
          </a:xfrm>
          <a:prstGeom prst="rect">
            <a:avLst/>
          </a:prstGeom>
        </p:spPr>
        <p:txBody>
          <a:bodyPr/>
          <a:lstStyle>
            <a:lvl1pPr>
              <a:buClr>
                <a:srgbClr val="E31B23"/>
              </a:buClr>
              <a:defRPr>
                <a:solidFill>
                  <a:srgbClr val="002D62"/>
                </a:solidFill>
                <a:latin typeface="Arial"/>
                <a:cs typeface="Arial"/>
              </a:defRPr>
            </a:lvl1pPr>
            <a:lvl2pPr>
              <a:defRPr>
                <a:solidFill>
                  <a:srgbClr val="002D62"/>
                </a:solidFill>
                <a:latin typeface="Arial"/>
                <a:cs typeface="Arial"/>
              </a:defRPr>
            </a:lvl2pPr>
            <a:lvl3pPr>
              <a:buClr>
                <a:srgbClr val="E31B23"/>
              </a:buClr>
              <a:defRPr>
                <a:solidFill>
                  <a:srgbClr val="002D62"/>
                </a:solidFill>
                <a:latin typeface="Arial"/>
                <a:cs typeface="Arial"/>
              </a:defRPr>
            </a:lvl3pPr>
            <a:lvl4pPr>
              <a:defRPr>
                <a:solidFill>
                  <a:srgbClr val="002D62"/>
                </a:solidFill>
                <a:latin typeface="Arial"/>
                <a:cs typeface="Arial"/>
              </a:defRPr>
            </a:lvl4pPr>
            <a:lvl5pPr>
              <a:buClr>
                <a:srgbClr val="E31B23"/>
              </a:buClr>
              <a:defRPr>
                <a:solidFill>
                  <a:srgbClr val="002D6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7"/>
          <p:cNvSpPr>
            <a:spLocks noGrp="1"/>
          </p:cNvSpPr>
          <p:nvPr>
            <p:ph type="body" sz="quarter" idx="12"/>
          </p:nvPr>
        </p:nvSpPr>
        <p:spPr>
          <a:xfrm>
            <a:off x="568475" y="808186"/>
            <a:ext cx="3403600" cy="544513"/>
          </a:xfrm>
          <a:prstGeom prst="rect">
            <a:avLst/>
          </a:prstGeom>
        </p:spPr>
        <p:txBody>
          <a:bodyPr vert="horz" lIns="0" tIns="0" rIns="0" bIns="0"/>
          <a:lstStyle>
            <a:lvl1pPr marL="0" indent="0">
              <a:buFontTx/>
              <a:buNone/>
              <a:defRPr sz="1050" b="0" i="0">
                <a:solidFill>
                  <a:srgbClr val="002D62"/>
                </a:solidFill>
                <a:latin typeface="Arial"/>
                <a:cs typeface="Arial"/>
              </a:defRPr>
            </a:lvl1pPr>
          </a:lstStyle>
          <a:p>
            <a:pPr lvl="0"/>
            <a:r>
              <a:rPr lang="en-US" smtClean="0"/>
              <a:t>Click to edit Master text styles</a:t>
            </a:r>
          </a:p>
        </p:txBody>
      </p:sp>
      <p:sp>
        <p:nvSpPr>
          <p:cNvPr id="7" name="Text Placeholder 15"/>
          <p:cNvSpPr>
            <a:spLocks noGrp="1"/>
          </p:cNvSpPr>
          <p:nvPr>
            <p:ph type="body" sz="quarter" idx="11"/>
          </p:nvPr>
        </p:nvSpPr>
        <p:spPr>
          <a:xfrm>
            <a:off x="568476" y="425451"/>
            <a:ext cx="6866797" cy="359642"/>
          </a:xfrm>
          <a:prstGeom prst="rect">
            <a:avLst/>
          </a:prstGeom>
        </p:spPr>
        <p:txBody>
          <a:bodyPr vert="horz" lIns="0" tIns="0" rIns="0" bIns="0"/>
          <a:lstStyle>
            <a:lvl1pPr marL="0" indent="0">
              <a:spcBef>
                <a:spcPts val="0"/>
              </a:spcBef>
              <a:buFontTx/>
              <a:buNone/>
              <a:defRPr sz="2000" b="1" i="0">
                <a:solidFill>
                  <a:srgbClr val="002D62"/>
                </a:solidFill>
                <a:latin typeface="Arial Bold"/>
                <a:cs typeface="Arial Bold"/>
              </a:defRPr>
            </a:lvl1pPr>
          </a:lstStyle>
          <a:p>
            <a:pPr lvl="0"/>
            <a:r>
              <a:rPr lang="en-US" smtClean="0"/>
              <a:t>Click to edit Master text styles</a:t>
            </a:r>
          </a:p>
        </p:txBody>
      </p:sp>
    </p:spTree>
    <p:extLst>
      <p:ext uri="{BB962C8B-B14F-4D97-AF65-F5344CB8AC3E}">
        <p14:creationId xmlns:p14="http://schemas.microsoft.com/office/powerpoint/2010/main" val="37307327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Rectangle 9"/>
          <p:cNvSpPr/>
          <p:nvPr userDrawn="1"/>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2" y="841790"/>
            <a:ext cx="10531483" cy="807720"/>
          </a:xfrm>
        </p:spPr>
        <p:txBody>
          <a:bodyPr anchor="b">
            <a:normAutofit/>
          </a:bodyPr>
          <a:lstStyle>
            <a:lvl1pPr marL="0" indent="0">
              <a:spcBef>
                <a:spcPts val="0"/>
              </a:spcBef>
              <a:buNone/>
              <a:defRPr sz="24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2"/>
          </p:nvPr>
        </p:nvSpPr>
        <p:spPr>
          <a:xfrm>
            <a:off x="816703" y="1749140"/>
            <a:ext cx="10531482"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8" y="6356350"/>
            <a:ext cx="1543485" cy="308969"/>
          </a:xfrm>
          <a:prstGeom prst="rect">
            <a:avLst/>
          </a:prstGeom>
        </p:spPr>
      </p:pic>
    </p:spTree>
    <p:extLst>
      <p:ext uri="{BB962C8B-B14F-4D97-AF65-F5344CB8AC3E}">
        <p14:creationId xmlns:p14="http://schemas.microsoft.com/office/powerpoint/2010/main" val="2048417312"/>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2360085" y="6265864"/>
            <a:ext cx="9222316" cy="223837"/>
          </a:xfrm>
          <a:prstGeom prst="rect">
            <a:avLst/>
          </a:prstGeom>
          <a:solidFill>
            <a:srgbClr val="002D6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n-US" altLang="en-US" sz="1800" smtClean="0">
              <a:solidFill>
                <a:srgbClr val="FFFFFF"/>
              </a:solidFill>
            </a:endParaRPr>
          </a:p>
        </p:txBody>
      </p:sp>
      <p:sp>
        <p:nvSpPr>
          <p:cNvPr id="6" name="Slide Number Placeholder 5"/>
          <p:cNvSpPr txBox="1">
            <a:spLocks/>
          </p:cNvSpPr>
          <p:nvPr userDrawn="1"/>
        </p:nvSpPr>
        <p:spPr>
          <a:xfrm>
            <a:off x="11277600" y="6284914"/>
            <a:ext cx="304800" cy="192087"/>
          </a:xfrm>
          <a:prstGeom prst="rect">
            <a:avLst/>
          </a:prstGeom>
        </p:spPr>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ts val="1000"/>
              </a:lnSpc>
            </a:pPr>
            <a:fld id="{BEEF2CE3-A513-48A2-A61C-F612818BEE44}" type="slidenum">
              <a:rPr lang="en-US" altLang="en-US" sz="900" b="1">
                <a:solidFill>
                  <a:schemeClr val="bg1"/>
                </a:solidFill>
                <a:latin typeface="Arial MT Std" charset="0"/>
              </a:rPr>
              <a:pPr algn="ctr" eaLnBrk="1" hangingPunct="1">
                <a:lnSpc>
                  <a:spcPts val="1000"/>
                </a:lnSpc>
              </a:pPr>
              <a:t>‹#›</a:t>
            </a:fld>
            <a:endParaRPr lang="en-US" altLang="en-US" sz="900" b="1">
              <a:solidFill>
                <a:schemeClr val="bg1"/>
              </a:solidFill>
              <a:latin typeface="Arial MT Std" charset="0"/>
            </a:endParaRPr>
          </a:p>
        </p:txBody>
      </p:sp>
      <p:pic>
        <p:nvPicPr>
          <p:cNvPr id="8" name="Picture 5" descr="ACT logo Blue color.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69385" y="6226175"/>
            <a:ext cx="150283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568475" y="1904538"/>
            <a:ext cx="10972800" cy="3151909"/>
          </a:xfrm>
          <a:prstGeom prst="rect">
            <a:avLst/>
          </a:prstGeom>
        </p:spPr>
        <p:txBody>
          <a:bodyPr/>
          <a:lstStyle>
            <a:lvl1pPr>
              <a:buClr>
                <a:srgbClr val="E31B23"/>
              </a:buClr>
              <a:defRPr>
                <a:solidFill>
                  <a:srgbClr val="002D62"/>
                </a:solidFill>
                <a:latin typeface="Arial"/>
                <a:cs typeface="Arial"/>
              </a:defRPr>
            </a:lvl1pPr>
            <a:lvl2pPr>
              <a:defRPr>
                <a:solidFill>
                  <a:srgbClr val="002D62"/>
                </a:solidFill>
                <a:latin typeface="Arial"/>
                <a:cs typeface="Arial"/>
              </a:defRPr>
            </a:lvl2pPr>
            <a:lvl3pPr>
              <a:buClr>
                <a:srgbClr val="E31B23"/>
              </a:buClr>
              <a:defRPr>
                <a:solidFill>
                  <a:srgbClr val="002D62"/>
                </a:solidFill>
                <a:latin typeface="Arial"/>
                <a:cs typeface="Arial"/>
              </a:defRPr>
            </a:lvl3pPr>
            <a:lvl4pPr>
              <a:defRPr>
                <a:solidFill>
                  <a:srgbClr val="002D62"/>
                </a:solidFill>
                <a:latin typeface="Arial"/>
                <a:cs typeface="Arial"/>
              </a:defRPr>
            </a:lvl4pPr>
            <a:lvl5pPr>
              <a:buClr>
                <a:srgbClr val="E31B23"/>
              </a:buClr>
              <a:defRPr>
                <a:solidFill>
                  <a:srgbClr val="002D6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7"/>
          <p:cNvSpPr>
            <a:spLocks noGrp="1"/>
          </p:cNvSpPr>
          <p:nvPr>
            <p:ph type="body" sz="quarter" idx="12"/>
          </p:nvPr>
        </p:nvSpPr>
        <p:spPr>
          <a:xfrm>
            <a:off x="568475" y="808186"/>
            <a:ext cx="3403600" cy="544513"/>
          </a:xfrm>
          <a:prstGeom prst="rect">
            <a:avLst/>
          </a:prstGeom>
        </p:spPr>
        <p:txBody>
          <a:bodyPr vert="horz" lIns="0" tIns="0" rIns="0" bIns="0"/>
          <a:lstStyle>
            <a:lvl1pPr marL="0" indent="0">
              <a:buFontTx/>
              <a:buNone/>
              <a:defRPr sz="1050" b="0" i="0">
                <a:solidFill>
                  <a:srgbClr val="002D62"/>
                </a:solidFill>
                <a:latin typeface="Arial"/>
                <a:cs typeface="Arial"/>
              </a:defRPr>
            </a:lvl1pPr>
          </a:lstStyle>
          <a:p>
            <a:pPr lvl="0"/>
            <a:r>
              <a:rPr lang="en-US" smtClean="0"/>
              <a:t>Click to edit Master text styles</a:t>
            </a:r>
          </a:p>
        </p:txBody>
      </p:sp>
      <p:sp>
        <p:nvSpPr>
          <p:cNvPr id="7" name="Text Placeholder 15"/>
          <p:cNvSpPr>
            <a:spLocks noGrp="1"/>
          </p:cNvSpPr>
          <p:nvPr>
            <p:ph type="body" sz="quarter" idx="11"/>
          </p:nvPr>
        </p:nvSpPr>
        <p:spPr>
          <a:xfrm>
            <a:off x="568476" y="425451"/>
            <a:ext cx="6866797" cy="359642"/>
          </a:xfrm>
          <a:prstGeom prst="rect">
            <a:avLst/>
          </a:prstGeom>
        </p:spPr>
        <p:txBody>
          <a:bodyPr vert="horz" lIns="0" tIns="0" rIns="0" bIns="0"/>
          <a:lstStyle>
            <a:lvl1pPr marL="0" indent="0">
              <a:spcBef>
                <a:spcPts val="0"/>
              </a:spcBef>
              <a:buFontTx/>
              <a:buNone/>
              <a:defRPr sz="2000" b="1" i="0">
                <a:solidFill>
                  <a:srgbClr val="002D62"/>
                </a:solidFill>
                <a:latin typeface="Arial Bold"/>
                <a:cs typeface="Arial Bold"/>
              </a:defRPr>
            </a:lvl1pPr>
          </a:lstStyle>
          <a:p>
            <a:pPr lvl="0"/>
            <a:r>
              <a:rPr lang="en-US" smtClean="0"/>
              <a:t>Click to edit Master text styles</a:t>
            </a:r>
          </a:p>
        </p:txBody>
      </p:sp>
    </p:spTree>
    <p:extLst>
      <p:ext uri="{BB962C8B-B14F-4D97-AF65-F5344CB8AC3E}">
        <p14:creationId xmlns:p14="http://schemas.microsoft.com/office/powerpoint/2010/main" val="10255534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2360085" y="6265864"/>
            <a:ext cx="9222316" cy="223837"/>
          </a:xfrm>
          <a:prstGeom prst="rect">
            <a:avLst/>
          </a:prstGeom>
          <a:solidFill>
            <a:srgbClr val="002D6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endParaRPr lang="en-US" altLang="en-US" sz="1800" smtClean="0">
              <a:solidFill>
                <a:srgbClr val="FFFFFF"/>
              </a:solidFill>
            </a:endParaRPr>
          </a:p>
        </p:txBody>
      </p:sp>
      <p:sp>
        <p:nvSpPr>
          <p:cNvPr id="6" name="Slide Number Placeholder 5"/>
          <p:cNvSpPr txBox="1">
            <a:spLocks/>
          </p:cNvSpPr>
          <p:nvPr userDrawn="1"/>
        </p:nvSpPr>
        <p:spPr>
          <a:xfrm>
            <a:off x="11277600" y="6284914"/>
            <a:ext cx="304800" cy="192087"/>
          </a:xfrm>
          <a:prstGeom prst="rect">
            <a:avLst/>
          </a:prstGeom>
        </p:spPr>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ts val="1000"/>
              </a:lnSpc>
            </a:pPr>
            <a:fld id="{BEEF2CE3-A513-48A2-A61C-F612818BEE44}" type="slidenum">
              <a:rPr lang="en-US" altLang="en-US" sz="900" b="1">
                <a:solidFill>
                  <a:schemeClr val="bg1"/>
                </a:solidFill>
                <a:latin typeface="Arial MT Std" charset="0"/>
              </a:rPr>
              <a:pPr algn="ctr" eaLnBrk="1" hangingPunct="1">
                <a:lnSpc>
                  <a:spcPts val="1000"/>
                </a:lnSpc>
              </a:pPr>
              <a:t>‹#›</a:t>
            </a:fld>
            <a:endParaRPr lang="en-US" altLang="en-US" sz="900" b="1">
              <a:solidFill>
                <a:schemeClr val="bg1"/>
              </a:solidFill>
              <a:latin typeface="Arial MT Std" charset="0"/>
            </a:endParaRPr>
          </a:p>
        </p:txBody>
      </p:sp>
      <p:pic>
        <p:nvPicPr>
          <p:cNvPr id="8" name="Picture 5" descr="ACT logo Blue color.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69385" y="6226175"/>
            <a:ext cx="150283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568475" y="1904538"/>
            <a:ext cx="10972800" cy="3151909"/>
          </a:xfrm>
          <a:prstGeom prst="rect">
            <a:avLst/>
          </a:prstGeom>
        </p:spPr>
        <p:txBody>
          <a:bodyPr/>
          <a:lstStyle>
            <a:lvl1pPr>
              <a:buClr>
                <a:srgbClr val="E31B23"/>
              </a:buClr>
              <a:defRPr>
                <a:solidFill>
                  <a:srgbClr val="002D62"/>
                </a:solidFill>
                <a:latin typeface="Arial"/>
                <a:cs typeface="Arial"/>
              </a:defRPr>
            </a:lvl1pPr>
            <a:lvl2pPr>
              <a:defRPr>
                <a:solidFill>
                  <a:srgbClr val="002D62"/>
                </a:solidFill>
                <a:latin typeface="Arial"/>
                <a:cs typeface="Arial"/>
              </a:defRPr>
            </a:lvl2pPr>
            <a:lvl3pPr>
              <a:buClr>
                <a:srgbClr val="E31B23"/>
              </a:buClr>
              <a:defRPr>
                <a:solidFill>
                  <a:srgbClr val="002D62"/>
                </a:solidFill>
                <a:latin typeface="Arial"/>
                <a:cs typeface="Arial"/>
              </a:defRPr>
            </a:lvl3pPr>
            <a:lvl4pPr>
              <a:defRPr>
                <a:solidFill>
                  <a:srgbClr val="002D62"/>
                </a:solidFill>
                <a:latin typeface="Arial"/>
                <a:cs typeface="Arial"/>
              </a:defRPr>
            </a:lvl4pPr>
            <a:lvl5pPr>
              <a:buClr>
                <a:srgbClr val="E31B23"/>
              </a:buClr>
              <a:defRPr>
                <a:solidFill>
                  <a:srgbClr val="002D6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7"/>
          <p:cNvSpPr>
            <a:spLocks noGrp="1"/>
          </p:cNvSpPr>
          <p:nvPr>
            <p:ph type="body" sz="quarter" idx="12"/>
          </p:nvPr>
        </p:nvSpPr>
        <p:spPr>
          <a:xfrm>
            <a:off x="568475" y="808186"/>
            <a:ext cx="3403600" cy="544513"/>
          </a:xfrm>
          <a:prstGeom prst="rect">
            <a:avLst/>
          </a:prstGeom>
        </p:spPr>
        <p:txBody>
          <a:bodyPr vert="horz" lIns="0" tIns="0" rIns="0" bIns="0"/>
          <a:lstStyle>
            <a:lvl1pPr marL="0" indent="0">
              <a:buFontTx/>
              <a:buNone/>
              <a:defRPr sz="1050" b="0" i="0">
                <a:solidFill>
                  <a:srgbClr val="002D62"/>
                </a:solidFill>
                <a:latin typeface="Arial"/>
                <a:cs typeface="Arial"/>
              </a:defRPr>
            </a:lvl1pPr>
          </a:lstStyle>
          <a:p>
            <a:pPr lvl="0"/>
            <a:r>
              <a:rPr lang="en-US" smtClean="0"/>
              <a:t>Click to edit Master text styles</a:t>
            </a:r>
          </a:p>
        </p:txBody>
      </p:sp>
      <p:sp>
        <p:nvSpPr>
          <p:cNvPr id="7" name="Text Placeholder 15"/>
          <p:cNvSpPr>
            <a:spLocks noGrp="1"/>
          </p:cNvSpPr>
          <p:nvPr>
            <p:ph type="body" sz="quarter" idx="11"/>
          </p:nvPr>
        </p:nvSpPr>
        <p:spPr>
          <a:xfrm>
            <a:off x="568476" y="425451"/>
            <a:ext cx="6866797" cy="359642"/>
          </a:xfrm>
          <a:prstGeom prst="rect">
            <a:avLst/>
          </a:prstGeom>
        </p:spPr>
        <p:txBody>
          <a:bodyPr vert="horz" lIns="0" tIns="0" rIns="0" bIns="0"/>
          <a:lstStyle>
            <a:lvl1pPr marL="0" indent="0">
              <a:spcBef>
                <a:spcPts val="0"/>
              </a:spcBef>
              <a:buFontTx/>
              <a:buNone/>
              <a:defRPr sz="2000" b="1" i="0">
                <a:solidFill>
                  <a:srgbClr val="002D62"/>
                </a:solidFill>
                <a:latin typeface="Arial Bold"/>
                <a:cs typeface="Arial Bold"/>
              </a:defRPr>
            </a:lvl1pPr>
          </a:lstStyle>
          <a:p>
            <a:pPr lvl="0"/>
            <a:r>
              <a:rPr lang="en-US" smtClean="0"/>
              <a:t>Click to edit Master text styles</a:t>
            </a:r>
          </a:p>
        </p:txBody>
      </p:sp>
    </p:spTree>
    <p:extLst>
      <p:ext uri="{BB962C8B-B14F-4D97-AF65-F5344CB8AC3E}">
        <p14:creationId xmlns:p14="http://schemas.microsoft.com/office/powerpoint/2010/main" val="183107631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Tree>
    <p:extLst>
      <p:ext uri="{BB962C8B-B14F-4D97-AF65-F5344CB8AC3E}">
        <p14:creationId xmlns:p14="http://schemas.microsoft.com/office/powerpoint/2010/main" val="279976286"/>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10" name="Rectangle 9"/>
          <p:cNvSpPr/>
          <p:nvPr userDrawn="1"/>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2" y="841790"/>
            <a:ext cx="10531483" cy="807720"/>
          </a:xfrm>
        </p:spPr>
        <p:txBody>
          <a:bodyPr anchor="b">
            <a:normAutofit/>
          </a:bodyPr>
          <a:lstStyle>
            <a:lvl1pPr marL="0" indent="0">
              <a:spcBef>
                <a:spcPts val="0"/>
              </a:spcBef>
              <a:buNone/>
              <a:defRPr sz="24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2"/>
          </p:nvPr>
        </p:nvSpPr>
        <p:spPr>
          <a:xfrm>
            <a:off x="816703" y="1749140"/>
            <a:ext cx="10531482"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4406705"/>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8" name="Rectangle 7"/>
          <p:cNvSpPr/>
          <p:nvPr userDrawn="1"/>
        </p:nvSpPr>
        <p:spPr>
          <a:xfrm>
            <a:off x="8739764" y="758952"/>
            <a:ext cx="344359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8987818" y="1123836"/>
            <a:ext cx="2947482" cy="4601183"/>
          </a:xfrm>
        </p:spPr>
        <p:txBody>
          <a:bodyPr/>
          <a:lstStyle/>
          <a:p>
            <a:r>
              <a:rPr lang="en-US" smtClean="0"/>
              <a:t>Click to edit Master title style</a:t>
            </a:r>
            <a:endParaRPr lang="en-US" dirty="0"/>
          </a:p>
        </p:txBody>
      </p:sp>
      <p:sp>
        <p:nvSpPr>
          <p:cNvPr id="14" name="Content Placeholder 2"/>
          <p:cNvSpPr>
            <a:spLocks noGrp="1"/>
          </p:cNvSpPr>
          <p:nvPr>
            <p:ph idx="1"/>
          </p:nvPr>
        </p:nvSpPr>
        <p:spPr>
          <a:xfrm>
            <a:off x="904306" y="864107"/>
            <a:ext cx="7315200" cy="5120640"/>
          </a:xfrm>
        </p:spPr>
        <p:txBody>
          <a:bodyPr/>
          <a:lstStyle>
            <a:lvl1pPr marL="0" indent="0">
              <a:buNone/>
              <a:defRPr/>
            </a:lvl1pPr>
            <a:lvl2pPr>
              <a:buClr>
                <a:schemeClr val="bg2">
                  <a:lumMod val="25000"/>
                </a:schemeClr>
              </a:buClr>
              <a:defRPr/>
            </a:lvl2pPr>
            <a:lvl3pPr marL="1143000" indent="-182880">
              <a:buClr>
                <a:schemeClr val="bg2">
                  <a:lumMod val="25000"/>
                </a:schemeClr>
              </a:buClr>
              <a:buFont typeface="Courier New" panose="02070309020205020404" pitchFamily="49" charset="0"/>
              <a:buChar char="o"/>
              <a:defRPr/>
            </a:lvl3pPr>
            <a:lvl4pPr marL="1600200" indent="-182880">
              <a:buClr>
                <a:schemeClr val="bg2">
                  <a:lumMod val="25000"/>
                </a:schemeClr>
              </a:buClr>
              <a:buFont typeface="Wingdings" panose="05000000000000000000" pitchFamily="2" charset="2"/>
              <a:buChar char="§"/>
              <a:defRPr/>
            </a:lvl4pPr>
            <a:lvl5pPr>
              <a:buClr>
                <a:schemeClr val="bg2">
                  <a:lumMod val="2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1635264"/>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8" name="Rectangle 7"/>
          <p:cNvSpPr/>
          <p:nvPr userDrawn="1"/>
        </p:nvSpPr>
        <p:spPr>
          <a:xfrm>
            <a:off x="8739764" y="758952"/>
            <a:ext cx="344359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8987818" y="1123836"/>
            <a:ext cx="2947482" cy="4601183"/>
          </a:xfrm>
        </p:spPr>
        <p:txBody>
          <a:bodyPr/>
          <a:lstStyle/>
          <a:p>
            <a:r>
              <a:rPr lang="en-US" smtClean="0"/>
              <a:t>Click to edit Master title style</a:t>
            </a:r>
            <a:endParaRPr lang="en-US" dirty="0"/>
          </a:p>
        </p:txBody>
      </p:sp>
      <p:sp>
        <p:nvSpPr>
          <p:cNvPr id="14" name="Content Placeholder 2"/>
          <p:cNvSpPr>
            <a:spLocks noGrp="1"/>
          </p:cNvSpPr>
          <p:nvPr>
            <p:ph idx="1"/>
          </p:nvPr>
        </p:nvSpPr>
        <p:spPr>
          <a:xfrm>
            <a:off x="904306" y="864107"/>
            <a:ext cx="7315200" cy="5120640"/>
          </a:xfrm>
        </p:spPr>
        <p:txBody>
          <a:bodyPr/>
          <a:lstStyle>
            <a:lvl1pPr marL="0" indent="0">
              <a:buNone/>
              <a:defRPr/>
            </a:lvl1pPr>
            <a:lvl2pPr>
              <a:buClr>
                <a:schemeClr val="bg2">
                  <a:lumMod val="25000"/>
                </a:schemeClr>
              </a:buClr>
              <a:defRPr/>
            </a:lvl2pPr>
            <a:lvl3pPr marL="1143000" indent="-182880">
              <a:buClr>
                <a:schemeClr val="bg2">
                  <a:lumMod val="25000"/>
                </a:schemeClr>
              </a:buClr>
              <a:buFont typeface="Courier New" panose="02070309020205020404" pitchFamily="49" charset="0"/>
              <a:buChar char="o"/>
              <a:defRPr/>
            </a:lvl3pPr>
            <a:lvl4pPr marL="1600200" indent="-182880">
              <a:buClr>
                <a:schemeClr val="bg2">
                  <a:lumMod val="25000"/>
                </a:schemeClr>
              </a:buClr>
              <a:buFont typeface="Wingdings" panose="05000000000000000000" pitchFamily="2" charset="2"/>
              <a:buChar char="§"/>
              <a:defRPr/>
            </a:lvl4pPr>
            <a:lvl5pPr>
              <a:buClr>
                <a:schemeClr val="bg2">
                  <a:lumMod val="2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5353978"/>
      </p:ext>
    </p:extLst>
  </p:cSld>
  <p:clrMapOvr>
    <a:masterClrMapping/>
  </p:clrMapOvr>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8" name="Rectangle 7"/>
          <p:cNvSpPr/>
          <p:nvPr userDrawn="1"/>
        </p:nvSpPr>
        <p:spPr>
          <a:xfrm>
            <a:off x="8739764" y="758952"/>
            <a:ext cx="344359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8987818" y="1123836"/>
            <a:ext cx="2947482" cy="4601183"/>
          </a:xfrm>
        </p:spPr>
        <p:txBody>
          <a:bodyPr/>
          <a:lstStyle/>
          <a:p>
            <a:r>
              <a:rPr lang="en-US" smtClean="0"/>
              <a:t>Click to edit Master title style</a:t>
            </a:r>
            <a:endParaRPr lang="en-US" dirty="0"/>
          </a:p>
        </p:txBody>
      </p:sp>
      <p:sp>
        <p:nvSpPr>
          <p:cNvPr id="3" name="Picture Placeholder 2"/>
          <p:cNvSpPr>
            <a:spLocks noGrp="1"/>
          </p:cNvSpPr>
          <p:nvPr>
            <p:ph type="pic" sz="quarter" idx="13"/>
          </p:nvPr>
        </p:nvSpPr>
        <p:spPr>
          <a:xfrm>
            <a:off x="632104" y="844739"/>
            <a:ext cx="7859606" cy="5159375"/>
          </a:xfrm>
        </p:spPr>
        <p:txBody>
          <a:bodyPr/>
          <a:lstStyle/>
          <a:p>
            <a:endParaRPr lang="en-US"/>
          </a:p>
        </p:txBody>
      </p:sp>
    </p:spTree>
    <p:extLst>
      <p:ext uri="{BB962C8B-B14F-4D97-AF65-F5344CB8AC3E}">
        <p14:creationId xmlns:p14="http://schemas.microsoft.com/office/powerpoint/2010/main" val="2438857483"/>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8" name="Rectangle 7"/>
          <p:cNvSpPr/>
          <p:nvPr userDrawn="1"/>
        </p:nvSpPr>
        <p:spPr>
          <a:xfrm>
            <a:off x="8739764" y="758952"/>
            <a:ext cx="344359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 Placeholder 2"/>
          <p:cNvSpPr>
            <a:spLocks noGrp="1"/>
          </p:cNvSpPr>
          <p:nvPr>
            <p:ph type="body" idx="1"/>
          </p:nvPr>
        </p:nvSpPr>
        <p:spPr>
          <a:xfrm>
            <a:off x="788081" y="975460"/>
            <a:ext cx="7547650" cy="807720"/>
          </a:xfrm>
        </p:spPr>
        <p:txBody>
          <a:bodyPr anchor="b">
            <a:normAutofit/>
          </a:bodyPr>
          <a:lstStyle>
            <a:lvl1pPr marL="0" indent="0">
              <a:spcBef>
                <a:spcPts val="0"/>
              </a:spcBef>
              <a:buNone/>
              <a:defRPr sz="20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3"/>
          <p:cNvSpPr>
            <a:spLocks noGrp="1"/>
          </p:cNvSpPr>
          <p:nvPr>
            <p:ph sz="half" idx="2"/>
          </p:nvPr>
        </p:nvSpPr>
        <p:spPr>
          <a:xfrm>
            <a:off x="788081" y="1882810"/>
            <a:ext cx="754765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9048974"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14" name="Text Placeholder 3"/>
          <p:cNvSpPr>
            <a:spLocks noGrp="1"/>
          </p:cNvSpPr>
          <p:nvPr>
            <p:ph type="body" sz="half" idx="13"/>
          </p:nvPr>
        </p:nvSpPr>
        <p:spPr>
          <a:xfrm>
            <a:off x="9048974" y="3494176"/>
            <a:ext cx="2834640" cy="2321990"/>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038449106"/>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10" name="Rectangle 9"/>
          <p:cNvSpPr/>
          <p:nvPr userDrawn="1"/>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3" y="841790"/>
            <a:ext cx="4905407" cy="807720"/>
          </a:xfrm>
        </p:spPr>
        <p:txBody>
          <a:bodyPr anchor="b">
            <a:normAutofit/>
          </a:bodyPr>
          <a:lstStyle>
            <a:lvl1pPr marL="0" indent="0">
              <a:spcBef>
                <a:spcPts val="0"/>
              </a:spcBef>
              <a:buNone/>
              <a:defRPr sz="20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2"/>
          </p:nvPr>
        </p:nvSpPr>
        <p:spPr>
          <a:xfrm>
            <a:off x="816703" y="1749140"/>
            <a:ext cx="4905407"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3"/>
          </p:nvPr>
        </p:nvSpPr>
        <p:spPr>
          <a:xfrm>
            <a:off x="6477802" y="838742"/>
            <a:ext cx="4905407" cy="807720"/>
          </a:xfrm>
        </p:spPr>
        <p:txBody>
          <a:bodyPr anchor="b">
            <a:normAutofit/>
          </a:bodyPr>
          <a:lstStyle>
            <a:lvl1pPr marL="0" indent="0">
              <a:spcBef>
                <a:spcPts val="0"/>
              </a:spcBef>
              <a:buNone/>
              <a:defRPr sz="20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Content Placeholder 3"/>
          <p:cNvSpPr>
            <a:spLocks noGrp="1"/>
          </p:cNvSpPr>
          <p:nvPr>
            <p:ph sz="half" idx="14"/>
          </p:nvPr>
        </p:nvSpPr>
        <p:spPr>
          <a:xfrm>
            <a:off x="6477802" y="1746092"/>
            <a:ext cx="4905408"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3933071"/>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None/>
              <a:defRPr/>
            </a:lvl1pPr>
            <a:lvl2pPr>
              <a:buClr>
                <a:schemeClr val="bg2">
                  <a:lumMod val="25000"/>
                </a:schemeClr>
              </a:buClr>
              <a:defRPr/>
            </a:lvl2pPr>
            <a:lvl3pPr marL="1143000" indent="-182880">
              <a:buClr>
                <a:schemeClr val="bg2">
                  <a:lumMod val="25000"/>
                </a:schemeClr>
              </a:buClr>
              <a:buFont typeface="Courier New" panose="02070309020205020404" pitchFamily="49" charset="0"/>
              <a:buChar char="o"/>
              <a:defRPr/>
            </a:lvl3pPr>
            <a:lvl4pPr marL="1600200" indent="-182880">
              <a:buClr>
                <a:schemeClr val="bg2">
                  <a:lumMod val="25000"/>
                </a:schemeClr>
              </a:buClr>
              <a:buFont typeface="Wingdings" panose="05000000000000000000" pitchFamily="2" charset="2"/>
              <a:buChar char="§"/>
              <a:defRPr/>
            </a:lvl4pPr>
            <a:lvl5pPr>
              <a:buClr>
                <a:schemeClr val="bg2">
                  <a:lumMod val="2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09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Rectangle 7"/>
          <p:cNvSpPr/>
          <p:nvPr userDrawn="1"/>
        </p:nvSpPr>
        <p:spPr>
          <a:xfrm>
            <a:off x="8739764"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8987818" y="1123836"/>
            <a:ext cx="2947482" cy="4601183"/>
          </a:xfrm>
        </p:spPr>
        <p:txBody>
          <a:bodyPr/>
          <a:lstStyle/>
          <a:p>
            <a:r>
              <a:rPr lang="en-US" smtClean="0"/>
              <a:t>Click to edit Master title style</a:t>
            </a:r>
            <a:endParaRPr lang="en-US" dirty="0"/>
          </a:p>
        </p:txBody>
      </p:sp>
      <p:sp>
        <p:nvSpPr>
          <p:cNvPr id="14" name="Content Placeholder 2"/>
          <p:cNvSpPr>
            <a:spLocks noGrp="1"/>
          </p:cNvSpPr>
          <p:nvPr>
            <p:ph idx="1"/>
          </p:nvPr>
        </p:nvSpPr>
        <p:spPr>
          <a:xfrm>
            <a:off x="904306" y="864107"/>
            <a:ext cx="7315200" cy="5120640"/>
          </a:xfrm>
        </p:spPr>
        <p:txBody>
          <a:bodyPr/>
          <a:lstStyle>
            <a:lvl1pPr marL="0" indent="0">
              <a:buNone/>
              <a:defRPr/>
            </a:lvl1pPr>
            <a:lvl2pPr>
              <a:buClr>
                <a:schemeClr val="bg2">
                  <a:lumMod val="25000"/>
                </a:schemeClr>
              </a:buClr>
              <a:defRPr/>
            </a:lvl2pPr>
            <a:lvl3pPr marL="1143000" indent="-182880">
              <a:buClr>
                <a:schemeClr val="bg2">
                  <a:lumMod val="25000"/>
                </a:schemeClr>
              </a:buClr>
              <a:buFont typeface="Courier New" panose="02070309020205020404" pitchFamily="49" charset="0"/>
              <a:buChar char="o"/>
              <a:defRPr/>
            </a:lvl3pPr>
            <a:lvl4pPr marL="1600200" indent="-182880">
              <a:buClr>
                <a:schemeClr val="bg2">
                  <a:lumMod val="25000"/>
                </a:schemeClr>
              </a:buClr>
              <a:buFont typeface="Wingdings" panose="05000000000000000000" pitchFamily="2" charset="2"/>
              <a:buChar char="§"/>
              <a:defRPr/>
            </a:lvl4pPr>
            <a:lvl5pPr>
              <a:buClr>
                <a:schemeClr val="bg2">
                  <a:lumMod val="2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8" y="6356350"/>
            <a:ext cx="1543485" cy="308969"/>
          </a:xfrm>
          <a:prstGeom prst="rect">
            <a:avLst/>
          </a:prstGeom>
        </p:spPr>
      </p:pic>
    </p:spTree>
    <p:extLst>
      <p:ext uri="{BB962C8B-B14F-4D97-AF65-F5344CB8AC3E}">
        <p14:creationId xmlns:p14="http://schemas.microsoft.com/office/powerpoint/2010/main" val="3517080170"/>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bg2">
                    <a:lumMod val="2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rgbClr val="0099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776247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052807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marL="2057400" indent="-182880">
              <a:buClr>
                <a:schemeClr val="bg2">
                  <a:lumMod val="25000"/>
                </a:schemeClr>
              </a:buClr>
              <a:buFont typeface="Wingdings 2" panose="05020102010507070707" pitchFamily="18" charset="2"/>
              <a:buChar cha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3208270"/>
      </p:ext>
    </p:extLst>
  </p:cSld>
  <p:clrMapOvr>
    <a:masterClrMapping/>
  </p:clrMapOvr>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7547650" cy="807720"/>
          </a:xfrm>
        </p:spPr>
        <p:txBody>
          <a:bodyPr anchor="b">
            <a:normAutofit/>
          </a:bodyPr>
          <a:lstStyle>
            <a:lvl1pPr marL="0" indent="0">
              <a:spcBef>
                <a:spcPts val="0"/>
              </a:spcBef>
              <a:buNone/>
              <a:defRPr sz="20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67912" y="1930936"/>
            <a:ext cx="754765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0902494"/>
      </p:ext>
    </p:extLst>
  </p:cSld>
  <p:clrMapOvr>
    <a:masterClrMapping/>
  </p:clrMapOvr>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4530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p:cNvSpPr>
            <a:spLocks noGrp="1"/>
          </p:cNvSpPr>
          <p:nvPr>
            <p:ph type="title"/>
          </p:nvPr>
        </p:nvSpPr>
        <p:spPr>
          <a:xfrm>
            <a:off x="976313" y="3081292"/>
            <a:ext cx="10162834" cy="1117493"/>
          </a:xfrm>
        </p:spPr>
        <p:txBody>
          <a:bodyPr anchor="b">
            <a:normAutofit/>
          </a:bodyPr>
          <a:lstStyle>
            <a:lvl1pPr algn="ctr">
              <a:defRPr sz="5900" b="0" spc="-100" baseline="0">
                <a:solidFill>
                  <a:schemeClr val="bg2">
                    <a:lumMod val="25000"/>
                  </a:schemeClr>
                </a:solidFill>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22577"/>
            <a:ext cx="1446788" cy="374194"/>
          </a:xfrm>
          <a:prstGeom prst="rect">
            <a:avLst/>
          </a:prstGeom>
        </p:spPr>
      </p:pic>
    </p:spTree>
    <p:extLst>
      <p:ext uri="{BB962C8B-B14F-4D97-AF65-F5344CB8AC3E}">
        <p14:creationId xmlns:p14="http://schemas.microsoft.com/office/powerpoint/2010/main" val="890954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2"/>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sp>
        <p:nvSpPr>
          <p:cNvPr id="8" name="Title 1"/>
          <p:cNvSpPr>
            <a:spLocks noGrp="1"/>
          </p:cNvSpPr>
          <p:nvPr>
            <p:ph type="title"/>
          </p:nvPr>
        </p:nvSpPr>
        <p:spPr>
          <a:xfrm>
            <a:off x="1011314" y="3063362"/>
            <a:ext cx="10162834" cy="1117493"/>
          </a:xfrm>
        </p:spPr>
        <p:txBody>
          <a:bodyPr anchor="b">
            <a:normAutofit/>
          </a:bodyPr>
          <a:lstStyle>
            <a:lvl1pPr algn="ctr">
              <a:defRPr sz="5900" b="0" spc="-100" baseline="0">
                <a:solidFill>
                  <a:srgbClr val="FFFFFF"/>
                </a:solidFill>
              </a:defRPr>
            </a:lvl1pPr>
          </a:lstStyle>
          <a:p>
            <a:r>
              <a:rPr lang="en-US" dirty="0" smtClean="0"/>
              <a:t>Click to edit Master title style</a:t>
            </a:r>
            <a:endParaRPr lang="en-US"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2508" y="6235139"/>
            <a:ext cx="1414178" cy="365760"/>
          </a:xfrm>
          <a:prstGeom prst="rect">
            <a:avLst/>
          </a:prstGeom>
        </p:spPr>
      </p:pic>
    </p:spTree>
    <p:extLst>
      <p:ext uri="{BB962C8B-B14F-4D97-AF65-F5344CB8AC3E}">
        <p14:creationId xmlns:p14="http://schemas.microsoft.com/office/powerpoint/2010/main" val="1465611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1396864"/>
      </p:ext>
    </p:extLst>
  </p:cSld>
  <p:clrMapOvr>
    <a:masterClrMapping/>
  </p:clrMapOvr>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3529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8" name="Rectangle 7"/>
          <p:cNvSpPr/>
          <p:nvPr userDrawn="1"/>
        </p:nvSpPr>
        <p:spPr>
          <a:xfrm>
            <a:off x="8739764" y="758952"/>
            <a:ext cx="344359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8987818" y="1123836"/>
            <a:ext cx="2947482" cy="4601183"/>
          </a:xfrm>
        </p:spPr>
        <p:txBody>
          <a:bodyPr/>
          <a:lstStyle/>
          <a:p>
            <a:r>
              <a:rPr lang="en-US" smtClean="0"/>
              <a:t>Click to edit Master title style</a:t>
            </a:r>
            <a:endParaRPr lang="en-US" dirty="0"/>
          </a:p>
        </p:txBody>
      </p:sp>
      <p:sp>
        <p:nvSpPr>
          <p:cNvPr id="10" name="Text Placeholder 2"/>
          <p:cNvSpPr>
            <a:spLocks noGrp="1"/>
          </p:cNvSpPr>
          <p:nvPr>
            <p:ph type="body" idx="1"/>
          </p:nvPr>
        </p:nvSpPr>
        <p:spPr>
          <a:xfrm>
            <a:off x="788081" y="975460"/>
            <a:ext cx="7547650" cy="807720"/>
          </a:xfrm>
        </p:spPr>
        <p:txBody>
          <a:bodyPr anchor="b">
            <a:normAutofit/>
          </a:bodyPr>
          <a:lstStyle>
            <a:lvl1pPr marL="0" indent="0">
              <a:spcBef>
                <a:spcPts val="0"/>
              </a:spcBef>
              <a:buNone/>
              <a:defRPr sz="20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3"/>
          <p:cNvSpPr>
            <a:spLocks noGrp="1"/>
          </p:cNvSpPr>
          <p:nvPr>
            <p:ph sz="half" idx="2"/>
          </p:nvPr>
        </p:nvSpPr>
        <p:spPr>
          <a:xfrm>
            <a:off x="788081" y="1882810"/>
            <a:ext cx="754765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316998"/>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Rectangle 7"/>
          <p:cNvSpPr/>
          <p:nvPr userDrawn="1"/>
        </p:nvSpPr>
        <p:spPr>
          <a:xfrm>
            <a:off x="8739764"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8987818" y="1123836"/>
            <a:ext cx="2947482" cy="4601183"/>
          </a:xfrm>
        </p:spPr>
        <p:txBody>
          <a:bodyPr/>
          <a:lstStyle/>
          <a:p>
            <a:r>
              <a:rPr lang="en-US" smtClean="0"/>
              <a:t>Click to edit Master title style</a:t>
            </a:r>
            <a:endParaRPr lang="en-US" dirty="0"/>
          </a:p>
        </p:txBody>
      </p:sp>
      <p:sp>
        <p:nvSpPr>
          <p:cNvPr id="14" name="Content Placeholder 2"/>
          <p:cNvSpPr>
            <a:spLocks noGrp="1"/>
          </p:cNvSpPr>
          <p:nvPr>
            <p:ph idx="1"/>
          </p:nvPr>
        </p:nvSpPr>
        <p:spPr>
          <a:xfrm>
            <a:off x="904306" y="864107"/>
            <a:ext cx="7315200" cy="5120640"/>
          </a:xfrm>
        </p:spPr>
        <p:txBody>
          <a:bodyPr/>
          <a:lstStyle>
            <a:lvl1pPr marL="0" indent="0">
              <a:buNone/>
              <a:defRPr/>
            </a:lvl1pPr>
            <a:lvl2pPr>
              <a:buClr>
                <a:schemeClr val="bg2">
                  <a:lumMod val="25000"/>
                </a:schemeClr>
              </a:buClr>
              <a:defRPr/>
            </a:lvl2pPr>
            <a:lvl3pPr marL="1143000" indent="-182880">
              <a:buClr>
                <a:schemeClr val="bg2">
                  <a:lumMod val="25000"/>
                </a:schemeClr>
              </a:buClr>
              <a:buFont typeface="Courier New" panose="02070309020205020404" pitchFamily="49" charset="0"/>
              <a:buChar char="o"/>
              <a:defRPr/>
            </a:lvl3pPr>
            <a:lvl4pPr marL="1600200" indent="-182880">
              <a:buClr>
                <a:schemeClr val="bg2">
                  <a:lumMod val="25000"/>
                </a:schemeClr>
              </a:buClr>
              <a:buFont typeface="Wingdings" panose="05000000000000000000" pitchFamily="2" charset="2"/>
              <a:buChar char="§"/>
              <a:defRPr/>
            </a:lvl4pPr>
            <a:lvl5pPr>
              <a:buClr>
                <a:schemeClr val="bg2">
                  <a:lumMod val="2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8" y="6356350"/>
            <a:ext cx="1543485" cy="308969"/>
          </a:xfrm>
          <a:prstGeom prst="rect">
            <a:avLst/>
          </a:prstGeom>
        </p:spPr>
      </p:pic>
    </p:spTree>
    <p:extLst>
      <p:ext uri="{BB962C8B-B14F-4D97-AF65-F5344CB8AC3E}">
        <p14:creationId xmlns:p14="http://schemas.microsoft.com/office/powerpoint/2010/main" val="1593076836"/>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Tree>
    <p:extLst>
      <p:ext uri="{BB962C8B-B14F-4D97-AF65-F5344CB8AC3E}">
        <p14:creationId xmlns:p14="http://schemas.microsoft.com/office/powerpoint/2010/main" val="3197336498"/>
      </p:ext>
    </p:extLst>
  </p:cSld>
  <p:clrMapOvr>
    <a:masterClrMapping/>
  </p:clrMapOvr>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10" name="Rectangle 9"/>
          <p:cNvSpPr/>
          <p:nvPr userDrawn="1"/>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2" y="841790"/>
            <a:ext cx="10531483" cy="807720"/>
          </a:xfrm>
        </p:spPr>
        <p:txBody>
          <a:bodyPr anchor="b">
            <a:normAutofit/>
          </a:bodyPr>
          <a:lstStyle>
            <a:lvl1pPr marL="0" indent="0">
              <a:spcBef>
                <a:spcPts val="0"/>
              </a:spcBef>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2"/>
          </p:nvPr>
        </p:nvSpPr>
        <p:spPr>
          <a:xfrm>
            <a:off x="816703" y="1749140"/>
            <a:ext cx="10531482"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4938880"/>
      </p:ext>
    </p:extLst>
  </p:cSld>
  <p:clrMapOvr>
    <a:masterClrMapping/>
  </p:clrMapOvr>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8" name="Rectangle 7"/>
          <p:cNvSpPr/>
          <p:nvPr userDrawn="1"/>
        </p:nvSpPr>
        <p:spPr>
          <a:xfrm>
            <a:off x="8739764" y="758952"/>
            <a:ext cx="3443590" cy="5330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8987818" y="1123836"/>
            <a:ext cx="2947482" cy="4601183"/>
          </a:xfrm>
        </p:spPr>
        <p:txBody>
          <a:bodyPr/>
          <a:lstStyle/>
          <a:p>
            <a:r>
              <a:rPr lang="en-US" smtClean="0"/>
              <a:t>Click to edit Master title style</a:t>
            </a:r>
            <a:endParaRPr lang="en-US" dirty="0"/>
          </a:p>
        </p:txBody>
      </p:sp>
      <p:sp>
        <p:nvSpPr>
          <p:cNvPr id="14" name="Content Placeholder 2"/>
          <p:cNvSpPr>
            <a:spLocks noGrp="1"/>
          </p:cNvSpPr>
          <p:nvPr>
            <p:ph idx="1"/>
          </p:nvPr>
        </p:nvSpPr>
        <p:spPr>
          <a:xfrm>
            <a:off x="904306" y="864107"/>
            <a:ext cx="7315200" cy="5120640"/>
          </a:xfrm>
        </p:spPr>
        <p:txBody>
          <a:bodyPr/>
          <a:lstStyle>
            <a:lvl1pPr marL="0" indent="0">
              <a:buNone/>
              <a:defRPr/>
            </a:lvl1pPr>
            <a:lvl2pPr>
              <a:buClr>
                <a:schemeClr val="bg2">
                  <a:lumMod val="25000"/>
                </a:schemeClr>
              </a:buClr>
              <a:defRPr/>
            </a:lvl2pPr>
            <a:lvl3pPr marL="1143000" indent="-182880">
              <a:buClr>
                <a:schemeClr val="bg2">
                  <a:lumMod val="25000"/>
                </a:schemeClr>
              </a:buClr>
              <a:buFont typeface="Courier New" panose="02070309020205020404" pitchFamily="49" charset="0"/>
              <a:buChar char="o"/>
              <a:defRPr/>
            </a:lvl3pPr>
            <a:lvl4pPr marL="1600200" indent="-182880">
              <a:buClr>
                <a:schemeClr val="bg2">
                  <a:lumMod val="25000"/>
                </a:schemeClr>
              </a:buClr>
              <a:buFont typeface="Wingdings" panose="05000000000000000000" pitchFamily="2" charset="2"/>
              <a:buChar char="§"/>
              <a:defRPr/>
            </a:lvl4pPr>
            <a:lvl5pPr>
              <a:buClr>
                <a:schemeClr val="bg2">
                  <a:lumMod val="2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3660823"/>
      </p:ext>
    </p:extLst>
  </p:cSld>
  <p:clrMapOvr>
    <a:masterClrMapping/>
  </p:clrMapOvr>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8" name="Rectangle 7"/>
          <p:cNvSpPr/>
          <p:nvPr userDrawn="1"/>
        </p:nvSpPr>
        <p:spPr>
          <a:xfrm>
            <a:off x="8739764" y="758952"/>
            <a:ext cx="3443590" cy="5330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8987818" y="1123836"/>
            <a:ext cx="2947482" cy="4601183"/>
          </a:xfrm>
        </p:spPr>
        <p:txBody>
          <a:bodyPr/>
          <a:lstStyle/>
          <a:p>
            <a:r>
              <a:rPr lang="en-US" smtClean="0"/>
              <a:t>Click to edit Master title style</a:t>
            </a:r>
            <a:endParaRPr lang="en-US" dirty="0"/>
          </a:p>
        </p:txBody>
      </p:sp>
      <p:sp>
        <p:nvSpPr>
          <p:cNvPr id="14" name="Content Placeholder 2"/>
          <p:cNvSpPr>
            <a:spLocks noGrp="1"/>
          </p:cNvSpPr>
          <p:nvPr>
            <p:ph idx="1"/>
          </p:nvPr>
        </p:nvSpPr>
        <p:spPr>
          <a:xfrm>
            <a:off x="904306" y="864107"/>
            <a:ext cx="7315200" cy="5120640"/>
          </a:xfrm>
        </p:spPr>
        <p:txBody>
          <a:bodyPr/>
          <a:lstStyle>
            <a:lvl1pPr marL="0" indent="0">
              <a:buNone/>
              <a:defRPr/>
            </a:lvl1pPr>
            <a:lvl2pPr>
              <a:buClr>
                <a:schemeClr val="bg2">
                  <a:lumMod val="25000"/>
                </a:schemeClr>
              </a:buClr>
              <a:defRPr/>
            </a:lvl2pPr>
            <a:lvl3pPr marL="1143000" indent="-182880">
              <a:buClr>
                <a:schemeClr val="bg2">
                  <a:lumMod val="25000"/>
                </a:schemeClr>
              </a:buClr>
              <a:buFont typeface="Courier New" panose="02070309020205020404" pitchFamily="49" charset="0"/>
              <a:buChar char="o"/>
              <a:defRPr/>
            </a:lvl3pPr>
            <a:lvl4pPr marL="1600200" indent="-182880">
              <a:buClr>
                <a:schemeClr val="bg2">
                  <a:lumMod val="25000"/>
                </a:schemeClr>
              </a:buClr>
              <a:buFont typeface="Wingdings" panose="05000000000000000000" pitchFamily="2" charset="2"/>
              <a:buChar char="§"/>
              <a:defRPr/>
            </a:lvl4pPr>
            <a:lvl5pPr>
              <a:buClr>
                <a:schemeClr val="bg2">
                  <a:lumMod val="2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58461215"/>
      </p:ext>
    </p:extLst>
  </p:cSld>
  <p:clrMapOvr>
    <a:masterClrMapping/>
  </p:clrMapOvr>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8" name="Rectangle 7"/>
          <p:cNvSpPr/>
          <p:nvPr userDrawn="1"/>
        </p:nvSpPr>
        <p:spPr>
          <a:xfrm>
            <a:off x="8739764" y="758952"/>
            <a:ext cx="3443590" cy="5330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8987818" y="1123836"/>
            <a:ext cx="2947482" cy="4601183"/>
          </a:xfrm>
        </p:spPr>
        <p:txBody>
          <a:bodyPr/>
          <a:lstStyle/>
          <a:p>
            <a:r>
              <a:rPr lang="en-US" smtClean="0"/>
              <a:t>Click to edit Master title style</a:t>
            </a:r>
            <a:endParaRPr lang="en-US" dirty="0"/>
          </a:p>
        </p:txBody>
      </p:sp>
      <p:sp>
        <p:nvSpPr>
          <p:cNvPr id="3" name="Picture Placeholder 2"/>
          <p:cNvSpPr>
            <a:spLocks noGrp="1"/>
          </p:cNvSpPr>
          <p:nvPr>
            <p:ph type="pic" sz="quarter" idx="13"/>
          </p:nvPr>
        </p:nvSpPr>
        <p:spPr>
          <a:xfrm>
            <a:off x="632104" y="844739"/>
            <a:ext cx="7859606" cy="5159375"/>
          </a:xfrm>
        </p:spPr>
        <p:txBody>
          <a:bodyPr/>
          <a:lstStyle/>
          <a:p>
            <a:endParaRPr lang="en-US"/>
          </a:p>
        </p:txBody>
      </p:sp>
    </p:spTree>
    <p:extLst>
      <p:ext uri="{BB962C8B-B14F-4D97-AF65-F5344CB8AC3E}">
        <p14:creationId xmlns:p14="http://schemas.microsoft.com/office/powerpoint/2010/main" val="236188063"/>
      </p:ext>
    </p:extLst>
  </p:cSld>
  <p:clrMapOvr>
    <a:masterClrMapping/>
  </p:clrMapOvr>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8" name="Rectangle 7"/>
          <p:cNvSpPr/>
          <p:nvPr userDrawn="1"/>
        </p:nvSpPr>
        <p:spPr>
          <a:xfrm>
            <a:off x="8739764" y="758952"/>
            <a:ext cx="3443590" cy="5330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 Placeholder 2"/>
          <p:cNvSpPr>
            <a:spLocks noGrp="1"/>
          </p:cNvSpPr>
          <p:nvPr>
            <p:ph type="body" idx="1"/>
          </p:nvPr>
        </p:nvSpPr>
        <p:spPr>
          <a:xfrm>
            <a:off x="788081" y="975460"/>
            <a:ext cx="7547650" cy="807720"/>
          </a:xfrm>
        </p:spPr>
        <p:txBody>
          <a:bodyPr anchor="b">
            <a:normAutofit/>
          </a:bodyPr>
          <a:lstStyle>
            <a:lvl1pPr marL="0" indent="0">
              <a:spcBef>
                <a:spcPts val="0"/>
              </a:spcBef>
              <a:buNone/>
              <a:defRPr sz="2000" b="1">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3"/>
          <p:cNvSpPr>
            <a:spLocks noGrp="1"/>
          </p:cNvSpPr>
          <p:nvPr>
            <p:ph sz="half" idx="2"/>
          </p:nvPr>
        </p:nvSpPr>
        <p:spPr>
          <a:xfrm>
            <a:off x="788081" y="1882810"/>
            <a:ext cx="754765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9048974"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14" name="Text Placeholder 3"/>
          <p:cNvSpPr>
            <a:spLocks noGrp="1"/>
          </p:cNvSpPr>
          <p:nvPr>
            <p:ph type="body" sz="half" idx="13"/>
          </p:nvPr>
        </p:nvSpPr>
        <p:spPr>
          <a:xfrm>
            <a:off x="9048974" y="3494176"/>
            <a:ext cx="2834640" cy="2321990"/>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469306201"/>
      </p:ext>
    </p:extLst>
  </p:cSld>
  <p:clrMapOvr>
    <a:masterClrMapping/>
  </p:clrMapOvr>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10" name="Rectangle 9"/>
          <p:cNvSpPr/>
          <p:nvPr userDrawn="1"/>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3" y="841790"/>
            <a:ext cx="4905407" cy="807720"/>
          </a:xfrm>
        </p:spPr>
        <p:txBody>
          <a:bodyPr anchor="b">
            <a:normAutofit/>
          </a:bodyPr>
          <a:lstStyle>
            <a:lvl1pPr marL="0" indent="0">
              <a:spcBef>
                <a:spcPts val="0"/>
              </a:spcBef>
              <a:buNone/>
              <a:defRPr sz="20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2"/>
          </p:nvPr>
        </p:nvSpPr>
        <p:spPr>
          <a:xfrm>
            <a:off x="816703" y="1749140"/>
            <a:ext cx="4905407"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3"/>
          </p:nvPr>
        </p:nvSpPr>
        <p:spPr>
          <a:xfrm>
            <a:off x="6477802" y="838742"/>
            <a:ext cx="4905407" cy="807720"/>
          </a:xfrm>
        </p:spPr>
        <p:txBody>
          <a:bodyPr anchor="b">
            <a:normAutofit/>
          </a:bodyPr>
          <a:lstStyle>
            <a:lvl1pPr marL="0" indent="0">
              <a:spcBef>
                <a:spcPts val="0"/>
              </a:spcBef>
              <a:buNone/>
              <a:defRPr sz="20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Content Placeholder 3"/>
          <p:cNvSpPr>
            <a:spLocks noGrp="1"/>
          </p:cNvSpPr>
          <p:nvPr>
            <p:ph sz="half" idx="14"/>
          </p:nvPr>
        </p:nvSpPr>
        <p:spPr>
          <a:xfrm>
            <a:off x="6477802" y="1746092"/>
            <a:ext cx="4905408"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04392518"/>
      </p:ext>
    </p:extLst>
  </p:cSld>
  <p:clrMapOvr>
    <a:masterClrMapping/>
  </p:clrMapOvr>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None/>
              <a:defRPr/>
            </a:lvl1pPr>
            <a:lvl2pPr>
              <a:buClr>
                <a:schemeClr val="bg2">
                  <a:lumMod val="25000"/>
                </a:schemeClr>
              </a:buClr>
              <a:defRPr/>
            </a:lvl2pPr>
            <a:lvl3pPr marL="1143000" indent="-182880">
              <a:buClr>
                <a:schemeClr val="bg2">
                  <a:lumMod val="25000"/>
                </a:schemeClr>
              </a:buClr>
              <a:buFont typeface="Courier New" panose="02070309020205020404" pitchFamily="49" charset="0"/>
              <a:buChar char="o"/>
              <a:defRPr/>
            </a:lvl3pPr>
            <a:lvl4pPr marL="1600200" indent="-182880">
              <a:buClr>
                <a:schemeClr val="bg2">
                  <a:lumMod val="25000"/>
                </a:schemeClr>
              </a:buClr>
              <a:buFont typeface="Wingdings" panose="05000000000000000000" pitchFamily="2" charset="2"/>
              <a:buChar char="§"/>
              <a:defRPr/>
            </a:lvl4pPr>
            <a:lvl5pPr>
              <a:buClr>
                <a:schemeClr val="bg2">
                  <a:lumMod val="2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7616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bg2">
                    <a:lumMod val="2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889340"/>
      </p:ext>
    </p:extLst>
  </p:cSld>
  <p:clrMapOvr>
    <a:masterClrMapping/>
  </p:clrMapOvr>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059114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Rectangle 7"/>
          <p:cNvSpPr/>
          <p:nvPr userDrawn="1"/>
        </p:nvSpPr>
        <p:spPr>
          <a:xfrm>
            <a:off x="8739764"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8987818" y="1123836"/>
            <a:ext cx="2947482" cy="4601183"/>
          </a:xfrm>
        </p:spPr>
        <p:txBody>
          <a:bodyPr/>
          <a:lstStyle/>
          <a:p>
            <a:r>
              <a:rPr lang="en-US" smtClean="0"/>
              <a:t>Click to edit Master title style</a:t>
            </a:r>
            <a:endParaRPr lang="en-US" dirty="0"/>
          </a:p>
        </p:txBody>
      </p:sp>
      <p:sp>
        <p:nvSpPr>
          <p:cNvPr id="3" name="Picture Placeholder 2"/>
          <p:cNvSpPr>
            <a:spLocks noGrp="1"/>
          </p:cNvSpPr>
          <p:nvPr>
            <p:ph type="pic" sz="quarter" idx="13"/>
          </p:nvPr>
        </p:nvSpPr>
        <p:spPr>
          <a:xfrm>
            <a:off x="632104" y="844739"/>
            <a:ext cx="7859606" cy="5159375"/>
          </a:xfrm>
        </p:spPr>
        <p:txBody>
          <a:bodyPr/>
          <a:lstStyle/>
          <a:p>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8" y="6356350"/>
            <a:ext cx="1543485" cy="308969"/>
          </a:xfrm>
          <a:prstGeom prst="rect">
            <a:avLst/>
          </a:prstGeom>
        </p:spPr>
      </p:pic>
    </p:spTree>
    <p:extLst>
      <p:ext uri="{BB962C8B-B14F-4D97-AF65-F5344CB8AC3E}">
        <p14:creationId xmlns:p14="http://schemas.microsoft.com/office/powerpoint/2010/main" val="3723093595"/>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marL="2057400" indent="-182880">
              <a:buClr>
                <a:schemeClr val="bg2">
                  <a:lumMod val="25000"/>
                </a:schemeClr>
              </a:buClr>
              <a:buFont typeface="Wingdings 2" panose="05020102010507070707" pitchFamily="18" charset="2"/>
              <a:buChar cha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650058"/>
      </p:ext>
    </p:extLst>
  </p:cSld>
  <p:clrMapOvr>
    <a:masterClrMapping/>
  </p:clrMapOvr>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7547650" cy="807720"/>
          </a:xfrm>
        </p:spPr>
        <p:txBody>
          <a:bodyPr anchor="b">
            <a:normAutofit/>
          </a:bodyPr>
          <a:lstStyle>
            <a:lvl1pPr marL="0" indent="0">
              <a:spcBef>
                <a:spcPts val="0"/>
              </a:spcBef>
              <a:buNone/>
              <a:defRPr sz="20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67912" y="1930936"/>
            <a:ext cx="754765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5745150"/>
      </p:ext>
    </p:extLst>
  </p:cSld>
  <p:clrMapOvr>
    <a:masterClrMapping/>
  </p:clrMapOvr>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38741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p:cNvSpPr>
            <a:spLocks noGrp="1"/>
          </p:cNvSpPr>
          <p:nvPr>
            <p:ph type="title"/>
          </p:nvPr>
        </p:nvSpPr>
        <p:spPr>
          <a:xfrm>
            <a:off x="976313" y="3081292"/>
            <a:ext cx="10162834" cy="1117493"/>
          </a:xfrm>
        </p:spPr>
        <p:txBody>
          <a:bodyPr anchor="b">
            <a:normAutofit/>
          </a:bodyPr>
          <a:lstStyle>
            <a:lvl1pPr algn="ctr">
              <a:defRPr sz="5900" b="0" spc="-100" baseline="0">
                <a:solidFill>
                  <a:schemeClr val="bg2">
                    <a:lumMod val="25000"/>
                  </a:schemeClr>
                </a:solidFill>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22577"/>
            <a:ext cx="1446788" cy="374194"/>
          </a:xfrm>
          <a:prstGeom prst="rect">
            <a:avLst/>
          </a:prstGeom>
        </p:spPr>
      </p:pic>
    </p:spTree>
    <p:extLst>
      <p:ext uri="{BB962C8B-B14F-4D97-AF65-F5344CB8AC3E}">
        <p14:creationId xmlns:p14="http://schemas.microsoft.com/office/powerpoint/2010/main" val="39158963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3"/>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sp>
        <p:nvSpPr>
          <p:cNvPr id="8" name="Title 1"/>
          <p:cNvSpPr>
            <a:spLocks noGrp="1"/>
          </p:cNvSpPr>
          <p:nvPr>
            <p:ph type="title"/>
          </p:nvPr>
        </p:nvSpPr>
        <p:spPr>
          <a:xfrm>
            <a:off x="1011314" y="3063362"/>
            <a:ext cx="10162834" cy="1117493"/>
          </a:xfrm>
        </p:spPr>
        <p:txBody>
          <a:bodyPr anchor="b">
            <a:normAutofit/>
          </a:bodyPr>
          <a:lstStyle>
            <a:lvl1pPr algn="ctr">
              <a:defRPr sz="5900" b="0" spc="-100" baseline="0">
                <a:solidFill>
                  <a:srgbClr val="FFFFFF"/>
                </a:solidFill>
              </a:defRPr>
            </a:lvl1pPr>
          </a:lstStyle>
          <a:p>
            <a:r>
              <a:rPr lang="en-US" dirty="0" smtClean="0"/>
              <a:t>Click to edit Master title style</a:t>
            </a:r>
            <a:endParaRPr lang="en-US"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2508" y="6235139"/>
            <a:ext cx="1414178" cy="365760"/>
          </a:xfrm>
          <a:prstGeom prst="rect">
            <a:avLst/>
          </a:prstGeom>
        </p:spPr>
      </p:pic>
    </p:spTree>
    <p:extLst>
      <p:ext uri="{BB962C8B-B14F-4D97-AF65-F5344CB8AC3E}">
        <p14:creationId xmlns:p14="http://schemas.microsoft.com/office/powerpoint/2010/main" val="38948679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4020032"/>
      </p:ext>
    </p:extLst>
  </p:cSld>
  <p:clrMapOvr>
    <a:masterClrMapping/>
  </p:clrMapOvr>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1225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8" name="Rectangle 7"/>
          <p:cNvSpPr/>
          <p:nvPr userDrawn="1"/>
        </p:nvSpPr>
        <p:spPr>
          <a:xfrm>
            <a:off x="8739764" y="758952"/>
            <a:ext cx="3443590" cy="5330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8987818" y="1123836"/>
            <a:ext cx="2947482" cy="4601183"/>
          </a:xfrm>
        </p:spPr>
        <p:txBody>
          <a:bodyPr/>
          <a:lstStyle/>
          <a:p>
            <a:r>
              <a:rPr lang="en-US" smtClean="0"/>
              <a:t>Click to edit Master title style</a:t>
            </a:r>
            <a:endParaRPr lang="en-US" dirty="0"/>
          </a:p>
        </p:txBody>
      </p:sp>
      <p:sp>
        <p:nvSpPr>
          <p:cNvPr id="10" name="Text Placeholder 2"/>
          <p:cNvSpPr>
            <a:spLocks noGrp="1"/>
          </p:cNvSpPr>
          <p:nvPr>
            <p:ph type="body" idx="1"/>
          </p:nvPr>
        </p:nvSpPr>
        <p:spPr>
          <a:xfrm>
            <a:off x="788081" y="975460"/>
            <a:ext cx="7547650" cy="807720"/>
          </a:xfrm>
        </p:spPr>
        <p:txBody>
          <a:bodyPr anchor="b">
            <a:normAutofit/>
          </a:bodyPr>
          <a:lstStyle>
            <a:lvl1pPr marL="0" indent="0">
              <a:spcBef>
                <a:spcPts val="0"/>
              </a:spcBef>
              <a:buNone/>
              <a:defRPr sz="20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3"/>
          <p:cNvSpPr>
            <a:spLocks noGrp="1"/>
          </p:cNvSpPr>
          <p:nvPr>
            <p:ph sz="half" idx="2"/>
          </p:nvPr>
        </p:nvSpPr>
        <p:spPr>
          <a:xfrm>
            <a:off x="788081" y="1882810"/>
            <a:ext cx="754765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0956016"/>
      </p:ext>
    </p:extLst>
  </p:cSld>
  <p:clrMapOvr>
    <a:masterClrMapping/>
  </p:clrMapOvr>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Tree>
    <p:extLst>
      <p:ext uri="{BB962C8B-B14F-4D97-AF65-F5344CB8AC3E}">
        <p14:creationId xmlns:p14="http://schemas.microsoft.com/office/powerpoint/2010/main" val="3554837631"/>
      </p:ext>
    </p:extLst>
  </p:cSld>
  <p:clrMapOvr>
    <a:masterClrMapping/>
  </p:clrMapOvr>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10" name="Rectangle 9"/>
          <p:cNvSpPr/>
          <p:nvPr userDrawn="1"/>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2" y="841790"/>
            <a:ext cx="10531483" cy="807720"/>
          </a:xfrm>
        </p:spPr>
        <p:txBody>
          <a:bodyPr anchor="b">
            <a:normAutofit/>
          </a:bodyPr>
          <a:lstStyle>
            <a:lvl1pPr marL="0" indent="0">
              <a:spcBef>
                <a:spcPts val="0"/>
              </a:spcBef>
              <a:buNone/>
              <a:defRPr sz="24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2"/>
          </p:nvPr>
        </p:nvSpPr>
        <p:spPr>
          <a:xfrm>
            <a:off x="816703" y="1749140"/>
            <a:ext cx="10531482"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904372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Rectangle 7"/>
          <p:cNvSpPr/>
          <p:nvPr userDrawn="1"/>
        </p:nvSpPr>
        <p:spPr>
          <a:xfrm>
            <a:off x="8739764"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 Placeholder 2"/>
          <p:cNvSpPr>
            <a:spLocks noGrp="1"/>
          </p:cNvSpPr>
          <p:nvPr>
            <p:ph type="body" idx="1"/>
          </p:nvPr>
        </p:nvSpPr>
        <p:spPr>
          <a:xfrm>
            <a:off x="788081" y="975460"/>
            <a:ext cx="7547650" cy="807720"/>
          </a:xfrm>
        </p:spPr>
        <p:txBody>
          <a:bodyPr anchor="b">
            <a:normAutofit/>
          </a:bodyPr>
          <a:lstStyle>
            <a:lvl1pPr marL="0" indent="0">
              <a:spcBef>
                <a:spcPts val="0"/>
              </a:spcBef>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3"/>
          <p:cNvSpPr>
            <a:spLocks noGrp="1"/>
          </p:cNvSpPr>
          <p:nvPr>
            <p:ph sz="half" idx="2"/>
          </p:nvPr>
        </p:nvSpPr>
        <p:spPr>
          <a:xfrm>
            <a:off x="788081" y="1882810"/>
            <a:ext cx="754765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9048974"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14" name="Text Placeholder 3"/>
          <p:cNvSpPr>
            <a:spLocks noGrp="1"/>
          </p:cNvSpPr>
          <p:nvPr>
            <p:ph type="body" sz="half" idx="13"/>
          </p:nvPr>
        </p:nvSpPr>
        <p:spPr>
          <a:xfrm>
            <a:off x="9048974" y="3494176"/>
            <a:ext cx="2834640" cy="2321990"/>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8" y="6356350"/>
            <a:ext cx="1543485" cy="308969"/>
          </a:xfrm>
          <a:prstGeom prst="rect">
            <a:avLst/>
          </a:prstGeom>
        </p:spPr>
      </p:pic>
    </p:spTree>
    <p:extLst>
      <p:ext uri="{BB962C8B-B14F-4D97-AF65-F5344CB8AC3E}">
        <p14:creationId xmlns:p14="http://schemas.microsoft.com/office/powerpoint/2010/main" val="624498956"/>
      </p:ext>
    </p:extLst>
  </p:cSld>
  <p:clrMapOvr>
    <a:masterClrMapping/>
  </p:clrMapOvr>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8" name="Rectangle 7"/>
          <p:cNvSpPr/>
          <p:nvPr userDrawn="1"/>
        </p:nvSpPr>
        <p:spPr>
          <a:xfrm>
            <a:off x="8739764" y="758952"/>
            <a:ext cx="3443590" cy="53309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8987818" y="1123836"/>
            <a:ext cx="2947482" cy="4601183"/>
          </a:xfrm>
        </p:spPr>
        <p:txBody>
          <a:bodyPr/>
          <a:lstStyle/>
          <a:p>
            <a:r>
              <a:rPr lang="en-US" smtClean="0"/>
              <a:t>Click to edit Master title style</a:t>
            </a:r>
            <a:endParaRPr lang="en-US" dirty="0"/>
          </a:p>
        </p:txBody>
      </p:sp>
      <p:sp>
        <p:nvSpPr>
          <p:cNvPr id="14" name="Content Placeholder 2"/>
          <p:cNvSpPr>
            <a:spLocks noGrp="1"/>
          </p:cNvSpPr>
          <p:nvPr>
            <p:ph idx="1"/>
          </p:nvPr>
        </p:nvSpPr>
        <p:spPr>
          <a:xfrm>
            <a:off x="904306" y="864107"/>
            <a:ext cx="7315200" cy="5120640"/>
          </a:xfrm>
        </p:spPr>
        <p:txBody>
          <a:bodyPr/>
          <a:lstStyle>
            <a:lvl1pPr marL="0" indent="0">
              <a:buNone/>
              <a:defRPr/>
            </a:lvl1pPr>
            <a:lvl2pPr>
              <a:buClr>
                <a:schemeClr val="bg2">
                  <a:lumMod val="25000"/>
                </a:schemeClr>
              </a:buClr>
              <a:defRPr/>
            </a:lvl2pPr>
            <a:lvl3pPr marL="1143000" indent="-182880">
              <a:buClr>
                <a:schemeClr val="bg2">
                  <a:lumMod val="25000"/>
                </a:schemeClr>
              </a:buClr>
              <a:buFont typeface="Courier New" panose="02070309020205020404" pitchFamily="49" charset="0"/>
              <a:buChar char="o"/>
              <a:defRPr/>
            </a:lvl3pPr>
            <a:lvl4pPr marL="1600200" indent="-182880">
              <a:buClr>
                <a:schemeClr val="bg2">
                  <a:lumMod val="25000"/>
                </a:schemeClr>
              </a:buClr>
              <a:buFont typeface="Wingdings" panose="05000000000000000000" pitchFamily="2" charset="2"/>
              <a:buChar char="§"/>
              <a:defRPr/>
            </a:lvl4pPr>
            <a:lvl5pPr>
              <a:buClr>
                <a:schemeClr val="bg2">
                  <a:lumMod val="2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7590743"/>
      </p:ext>
    </p:extLst>
  </p:cSld>
  <p:clrMapOvr>
    <a:masterClrMapping/>
  </p:clrMapOvr>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8" name="Rectangle 7"/>
          <p:cNvSpPr/>
          <p:nvPr userDrawn="1"/>
        </p:nvSpPr>
        <p:spPr>
          <a:xfrm>
            <a:off x="8739764" y="758952"/>
            <a:ext cx="3443590" cy="53309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8987818" y="1123836"/>
            <a:ext cx="2947482" cy="4601183"/>
          </a:xfrm>
        </p:spPr>
        <p:txBody>
          <a:bodyPr/>
          <a:lstStyle/>
          <a:p>
            <a:r>
              <a:rPr lang="en-US" smtClean="0"/>
              <a:t>Click to edit Master title style</a:t>
            </a:r>
            <a:endParaRPr lang="en-US" dirty="0"/>
          </a:p>
        </p:txBody>
      </p:sp>
      <p:sp>
        <p:nvSpPr>
          <p:cNvPr id="14" name="Content Placeholder 2"/>
          <p:cNvSpPr>
            <a:spLocks noGrp="1"/>
          </p:cNvSpPr>
          <p:nvPr>
            <p:ph idx="1"/>
          </p:nvPr>
        </p:nvSpPr>
        <p:spPr>
          <a:xfrm>
            <a:off x="904306" y="864107"/>
            <a:ext cx="7315200" cy="5120640"/>
          </a:xfrm>
        </p:spPr>
        <p:txBody>
          <a:bodyPr/>
          <a:lstStyle>
            <a:lvl1pPr marL="0" indent="0">
              <a:buNone/>
              <a:defRPr/>
            </a:lvl1pPr>
            <a:lvl2pPr>
              <a:buClr>
                <a:schemeClr val="bg2">
                  <a:lumMod val="25000"/>
                </a:schemeClr>
              </a:buClr>
              <a:defRPr/>
            </a:lvl2pPr>
            <a:lvl3pPr marL="1143000" indent="-182880">
              <a:buClr>
                <a:schemeClr val="bg2">
                  <a:lumMod val="25000"/>
                </a:schemeClr>
              </a:buClr>
              <a:buFont typeface="Courier New" panose="02070309020205020404" pitchFamily="49" charset="0"/>
              <a:buChar char="o"/>
              <a:defRPr/>
            </a:lvl3pPr>
            <a:lvl4pPr marL="1600200" indent="-182880">
              <a:buClr>
                <a:schemeClr val="bg2">
                  <a:lumMod val="25000"/>
                </a:schemeClr>
              </a:buClr>
              <a:buFont typeface="Wingdings" panose="05000000000000000000" pitchFamily="2" charset="2"/>
              <a:buChar char="§"/>
              <a:defRPr/>
            </a:lvl4pPr>
            <a:lvl5pPr>
              <a:buClr>
                <a:schemeClr val="bg2">
                  <a:lumMod val="2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22429029"/>
      </p:ext>
    </p:extLst>
  </p:cSld>
  <p:clrMapOvr>
    <a:masterClrMapping/>
  </p:clrMapOvr>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8" name="Rectangle 7"/>
          <p:cNvSpPr/>
          <p:nvPr userDrawn="1"/>
        </p:nvSpPr>
        <p:spPr>
          <a:xfrm>
            <a:off x="8739764" y="758952"/>
            <a:ext cx="3443590" cy="53309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8987818" y="1123836"/>
            <a:ext cx="2947482" cy="4601183"/>
          </a:xfrm>
        </p:spPr>
        <p:txBody>
          <a:bodyPr/>
          <a:lstStyle/>
          <a:p>
            <a:r>
              <a:rPr lang="en-US" smtClean="0"/>
              <a:t>Click to edit Master title style</a:t>
            </a:r>
            <a:endParaRPr lang="en-US" dirty="0"/>
          </a:p>
        </p:txBody>
      </p:sp>
      <p:sp>
        <p:nvSpPr>
          <p:cNvPr id="3" name="Picture Placeholder 2"/>
          <p:cNvSpPr>
            <a:spLocks noGrp="1"/>
          </p:cNvSpPr>
          <p:nvPr>
            <p:ph type="pic" sz="quarter" idx="13"/>
          </p:nvPr>
        </p:nvSpPr>
        <p:spPr>
          <a:xfrm>
            <a:off x="632104" y="844739"/>
            <a:ext cx="7859606" cy="5159375"/>
          </a:xfrm>
        </p:spPr>
        <p:txBody>
          <a:bodyPr/>
          <a:lstStyle/>
          <a:p>
            <a:endParaRPr lang="en-US"/>
          </a:p>
        </p:txBody>
      </p:sp>
    </p:spTree>
    <p:extLst>
      <p:ext uri="{BB962C8B-B14F-4D97-AF65-F5344CB8AC3E}">
        <p14:creationId xmlns:p14="http://schemas.microsoft.com/office/powerpoint/2010/main" val="3855940948"/>
      </p:ext>
    </p:extLst>
  </p:cSld>
  <p:clrMapOvr>
    <a:masterClrMapping/>
  </p:clrMapOvr>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8" name="Rectangle 7"/>
          <p:cNvSpPr/>
          <p:nvPr userDrawn="1"/>
        </p:nvSpPr>
        <p:spPr>
          <a:xfrm>
            <a:off x="8739764" y="758952"/>
            <a:ext cx="3443590" cy="53309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 Placeholder 2"/>
          <p:cNvSpPr>
            <a:spLocks noGrp="1"/>
          </p:cNvSpPr>
          <p:nvPr>
            <p:ph type="body" idx="1"/>
          </p:nvPr>
        </p:nvSpPr>
        <p:spPr>
          <a:xfrm>
            <a:off x="788081" y="975460"/>
            <a:ext cx="7547650" cy="807720"/>
          </a:xfrm>
        </p:spPr>
        <p:txBody>
          <a:bodyPr anchor="b">
            <a:normAutofit/>
          </a:bodyPr>
          <a:lstStyle>
            <a:lvl1pPr marL="0" indent="0">
              <a:spcBef>
                <a:spcPts val="0"/>
              </a:spcBef>
              <a:buNone/>
              <a:defRPr sz="2000" b="1">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3"/>
          <p:cNvSpPr>
            <a:spLocks noGrp="1"/>
          </p:cNvSpPr>
          <p:nvPr>
            <p:ph sz="half" idx="2"/>
          </p:nvPr>
        </p:nvSpPr>
        <p:spPr>
          <a:xfrm>
            <a:off x="788081" y="1882810"/>
            <a:ext cx="754765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9048974"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14" name="Text Placeholder 3"/>
          <p:cNvSpPr>
            <a:spLocks noGrp="1"/>
          </p:cNvSpPr>
          <p:nvPr>
            <p:ph type="body" sz="half" idx="13"/>
          </p:nvPr>
        </p:nvSpPr>
        <p:spPr>
          <a:xfrm>
            <a:off x="9048974" y="3494176"/>
            <a:ext cx="2834640" cy="2321990"/>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28502200"/>
      </p:ext>
    </p:extLst>
  </p:cSld>
  <p:clrMapOvr>
    <a:masterClrMapping/>
  </p:clrMapOvr>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10" name="Rectangle 9"/>
          <p:cNvSpPr/>
          <p:nvPr userDrawn="1"/>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3" y="841790"/>
            <a:ext cx="4905407" cy="807720"/>
          </a:xfrm>
        </p:spPr>
        <p:txBody>
          <a:bodyPr anchor="b">
            <a:normAutofit/>
          </a:bodyPr>
          <a:lstStyle>
            <a:lvl1pPr marL="0" indent="0">
              <a:spcBef>
                <a:spcPts val="0"/>
              </a:spcBef>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2"/>
          </p:nvPr>
        </p:nvSpPr>
        <p:spPr>
          <a:xfrm>
            <a:off x="816703" y="1749140"/>
            <a:ext cx="4905407"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3"/>
          </p:nvPr>
        </p:nvSpPr>
        <p:spPr>
          <a:xfrm>
            <a:off x="6477802" y="838742"/>
            <a:ext cx="4905407" cy="807720"/>
          </a:xfrm>
        </p:spPr>
        <p:txBody>
          <a:bodyPr anchor="b">
            <a:normAutofit/>
          </a:bodyPr>
          <a:lstStyle>
            <a:lvl1pPr marL="0" indent="0">
              <a:spcBef>
                <a:spcPts val="0"/>
              </a:spcBef>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Content Placeholder 3"/>
          <p:cNvSpPr>
            <a:spLocks noGrp="1"/>
          </p:cNvSpPr>
          <p:nvPr>
            <p:ph sz="half" idx="14"/>
          </p:nvPr>
        </p:nvSpPr>
        <p:spPr>
          <a:xfrm>
            <a:off x="6477802" y="1746092"/>
            <a:ext cx="4905408"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84350263"/>
      </p:ext>
    </p:extLst>
  </p:cSld>
  <p:clrMapOvr>
    <a:masterClrMapping/>
  </p:clrMapOvr>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None/>
              <a:defRPr/>
            </a:lvl1pPr>
            <a:lvl2pPr>
              <a:buClr>
                <a:schemeClr val="bg2">
                  <a:lumMod val="25000"/>
                </a:schemeClr>
              </a:buClr>
              <a:defRPr/>
            </a:lvl2pPr>
            <a:lvl3pPr marL="1143000" indent="-182880">
              <a:buClr>
                <a:schemeClr val="bg2">
                  <a:lumMod val="25000"/>
                </a:schemeClr>
              </a:buClr>
              <a:buFont typeface="Courier New" panose="02070309020205020404" pitchFamily="49" charset="0"/>
              <a:buChar char="o"/>
              <a:defRPr/>
            </a:lvl3pPr>
            <a:lvl4pPr marL="1600200" indent="-182880">
              <a:buClr>
                <a:schemeClr val="bg2">
                  <a:lumMod val="25000"/>
                </a:schemeClr>
              </a:buClr>
              <a:buFont typeface="Wingdings" panose="05000000000000000000" pitchFamily="2" charset="2"/>
              <a:buChar char="§"/>
              <a:defRPr/>
            </a:lvl4pPr>
            <a:lvl5pPr>
              <a:buClr>
                <a:schemeClr val="bg2">
                  <a:lumMod val="2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69692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bg2">
                    <a:lumMod val="2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8055134"/>
      </p:ext>
    </p:extLst>
  </p:cSld>
  <p:clrMapOvr>
    <a:masterClrMapping/>
  </p:clrMapOvr>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1498703"/>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marL="2057400" indent="-182880">
              <a:buClr>
                <a:schemeClr val="bg2">
                  <a:lumMod val="25000"/>
                </a:schemeClr>
              </a:buClr>
              <a:buFont typeface="Wingdings 2" panose="05020102010507070707" pitchFamily="18" charset="2"/>
              <a:buChar cha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8427854"/>
      </p:ext>
    </p:extLst>
  </p:cSld>
  <p:clrMapOvr>
    <a:masterClrMapping/>
  </p:clrMapOvr>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7547650" cy="807720"/>
          </a:xfrm>
        </p:spPr>
        <p:txBody>
          <a:bodyPr anchor="b">
            <a:normAutofit/>
          </a:bodyPr>
          <a:lstStyle>
            <a:lvl1pPr marL="0" indent="0">
              <a:spcBef>
                <a:spcPts val="0"/>
              </a:spcBef>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67912" y="1930936"/>
            <a:ext cx="754765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7378077"/>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Rectangle 9"/>
          <p:cNvSpPr/>
          <p:nvPr userDrawn="1"/>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3" y="841790"/>
            <a:ext cx="4905407" cy="807720"/>
          </a:xfrm>
        </p:spPr>
        <p:txBody>
          <a:bodyPr anchor="b">
            <a:normAutofit/>
          </a:bodyPr>
          <a:lstStyle>
            <a:lvl1pPr marL="0" indent="0">
              <a:spcBef>
                <a:spcPts val="0"/>
              </a:spcBef>
              <a:buNone/>
              <a:defRPr sz="20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2"/>
          </p:nvPr>
        </p:nvSpPr>
        <p:spPr>
          <a:xfrm>
            <a:off x="816703" y="1749140"/>
            <a:ext cx="4905407"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3"/>
          </p:nvPr>
        </p:nvSpPr>
        <p:spPr>
          <a:xfrm>
            <a:off x="6477802" y="838742"/>
            <a:ext cx="4905407" cy="807720"/>
          </a:xfrm>
        </p:spPr>
        <p:txBody>
          <a:bodyPr anchor="b">
            <a:normAutofit/>
          </a:bodyPr>
          <a:lstStyle>
            <a:lvl1pPr marL="0" indent="0">
              <a:spcBef>
                <a:spcPts val="0"/>
              </a:spcBef>
              <a:buNone/>
              <a:defRPr sz="20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Content Placeholder 3"/>
          <p:cNvSpPr>
            <a:spLocks noGrp="1"/>
          </p:cNvSpPr>
          <p:nvPr>
            <p:ph sz="half" idx="14"/>
          </p:nvPr>
        </p:nvSpPr>
        <p:spPr>
          <a:xfrm>
            <a:off x="6477802" y="1746092"/>
            <a:ext cx="4905408"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97051096"/>
      </p:ext>
    </p:extLst>
  </p:cSld>
  <p:clrMapOvr>
    <a:masterClrMapping/>
  </p:clrMapOvr>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37110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p:cNvSpPr>
            <a:spLocks noGrp="1"/>
          </p:cNvSpPr>
          <p:nvPr>
            <p:ph type="title"/>
          </p:nvPr>
        </p:nvSpPr>
        <p:spPr>
          <a:xfrm>
            <a:off x="976313" y="3081292"/>
            <a:ext cx="10162834" cy="1117493"/>
          </a:xfrm>
        </p:spPr>
        <p:txBody>
          <a:bodyPr anchor="b">
            <a:normAutofit/>
          </a:bodyPr>
          <a:lstStyle>
            <a:lvl1pPr algn="ctr">
              <a:defRPr sz="5900" b="0" spc="-100" baseline="0">
                <a:solidFill>
                  <a:schemeClr val="bg2">
                    <a:lumMod val="25000"/>
                  </a:schemeClr>
                </a:solidFill>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22577"/>
            <a:ext cx="1446788" cy="374194"/>
          </a:xfrm>
          <a:prstGeom prst="rect">
            <a:avLst/>
          </a:prstGeom>
        </p:spPr>
      </p:pic>
    </p:spTree>
    <p:extLst>
      <p:ext uri="{BB962C8B-B14F-4D97-AF65-F5344CB8AC3E}">
        <p14:creationId xmlns:p14="http://schemas.microsoft.com/office/powerpoint/2010/main" val="23357206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4"/>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sp>
        <p:nvSpPr>
          <p:cNvPr id="8" name="Title 1"/>
          <p:cNvSpPr>
            <a:spLocks noGrp="1"/>
          </p:cNvSpPr>
          <p:nvPr>
            <p:ph type="title"/>
          </p:nvPr>
        </p:nvSpPr>
        <p:spPr>
          <a:xfrm>
            <a:off x="1011314" y="3063362"/>
            <a:ext cx="10162834" cy="1117493"/>
          </a:xfrm>
        </p:spPr>
        <p:txBody>
          <a:bodyPr anchor="b">
            <a:normAutofit/>
          </a:bodyPr>
          <a:lstStyle>
            <a:lvl1pPr algn="ctr">
              <a:defRPr sz="5900" b="0" spc="-100" baseline="0">
                <a:solidFill>
                  <a:srgbClr val="FFFFFF"/>
                </a:solidFill>
              </a:defRPr>
            </a:lvl1pPr>
          </a:lstStyle>
          <a:p>
            <a:r>
              <a:rPr lang="en-US" dirty="0" smtClean="0"/>
              <a:t>Click to edit Master title style</a:t>
            </a:r>
            <a:endParaRPr lang="en-US"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2508" y="6235139"/>
            <a:ext cx="1414178" cy="365760"/>
          </a:xfrm>
          <a:prstGeom prst="rect">
            <a:avLst/>
          </a:prstGeom>
        </p:spPr>
      </p:pic>
    </p:spTree>
    <p:extLst>
      <p:ext uri="{BB962C8B-B14F-4D97-AF65-F5344CB8AC3E}">
        <p14:creationId xmlns:p14="http://schemas.microsoft.com/office/powerpoint/2010/main" val="13674917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3033031"/>
      </p:ext>
    </p:extLst>
  </p:cSld>
  <p:clrMapOvr>
    <a:masterClrMapping/>
  </p:clrMapOvr>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15018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8" name="Rectangle 7"/>
          <p:cNvSpPr/>
          <p:nvPr userDrawn="1"/>
        </p:nvSpPr>
        <p:spPr>
          <a:xfrm>
            <a:off x="8739764" y="758952"/>
            <a:ext cx="3443590" cy="53309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8987818" y="1123836"/>
            <a:ext cx="2947482" cy="4601183"/>
          </a:xfrm>
        </p:spPr>
        <p:txBody>
          <a:bodyPr/>
          <a:lstStyle/>
          <a:p>
            <a:r>
              <a:rPr lang="en-US" smtClean="0"/>
              <a:t>Click to edit Master title style</a:t>
            </a:r>
            <a:endParaRPr lang="en-US" dirty="0"/>
          </a:p>
        </p:txBody>
      </p:sp>
      <p:sp>
        <p:nvSpPr>
          <p:cNvPr id="10" name="Text Placeholder 2"/>
          <p:cNvSpPr>
            <a:spLocks noGrp="1"/>
          </p:cNvSpPr>
          <p:nvPr>
            <p:ph type="body" idx="1"/>
          </p:nvPr>
        </p:nvSpPr>
        <p:spPr>
          <a:xfrm>
            <a:off x="788081" y="975460"/>
            <a:ext cx="7547650" cy="807720"/>
          </a:xfrm>
        </p:spPr>
        <p:txBody>
          <a:bodyPr anchor="b">
            <a:normAutofit/>
          </a:bodyPr>
          <a:lstStyle>
            <a:lvl1pPr marL="0" indent="0">
              <a:spcBef>
                <a:spcPts val="0"/>
              </a:spcBef>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3"/>
          <p:cNvSpPr>
            <a:spLocks noGrp="1"/>
          </p:cNvSpPr>
          <p:nvPr>
            <p:ph sz="half" idx="2"/>
          </p:nvPr>
        </p:nvSpPr>
        <p:spPr>
          <a:xfrm>
            <a:off x="788081" y="1882810"/>
            <a:ext cx="754765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3278872"/>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None/>
              <a:defRPr/>
            </a:lvl1pPr>
            <a:lvl2pPr>
              <a:buClr>
                <a:schemeClr val="bg2">
                  <a:lumMod val="25000"/>
                </a:schemeClr>
              </a:buClr>
              <a:defRPr/>
            </a:lvl2pPr>
            <a:lvl3pPr marL="1143000" indent="-182880">
              <a:buClr>
                <a:schemeClr val="bg2">
                  <a:lumMod val="25000"/>
                </a:schemeClr>
              </a:buClr>
              <a:buFont typeface="Courier New" panose="02070309020205020404" pitchFamily="49" charset="0"/>
              <a:buChar char="o"/>
              <a:defRPr/>
            </a:lvl3pPr>
            <a:lvl4pPr marL="1600200" indent="-182880">
              <a:buClr>
                <a:schemeClr val="bg2">
                  <a:lumMod val="25000"/>
                </a:schemeClr>
              </a:buClr>
              <a:buFont typeface="Wingdings" panose="05000000000000000000" pitchFamily="2" charset="2"/>
              <a:buChar char="§"/>
              <a:defRPr/>
            </a:lvl4pPr>
            <a:lvl5pPr>
              <a:buClr>
                <a:schemeClr val="bg2">
                  <a:lumMod val="2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307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bg2">
                    <a:lumMod val="2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rgbClr val="0099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082587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image" Target="../media/image4.jpe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4.jpe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theme" Target="../theme/theme3.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image" Target="../media/image4.jpe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4.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0">
                <a:solidFill>
                  <a:srgbClr val="042E60"/>
                </a:solidFill>
              </a:defRPr>
            </a:lvl1pPr>
          </a:lstStyle>
          <a:p>
            <a:fld id="{D57F1E4F-1CFF-5643-939E-217C01CDF565}" type="slidenum">
              <a:rPr lang="en-US" smtClean="0"/>
              <a:pPr/>
              <a:t>‹#›</a:t>
            </a:fld>
            <a:endParaRPr lang="en-US" dirty="0"/>
          </a:p>
        </p:txBody>
      </p:sp>
      <p:pic>
        <p:nvPicPr>
          <p:cNvPr id="5" name="Picture 4"/>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252918" y="6356350"/>
            <a:ext cx="1543485" cy="308969"/>
          </a:xfrm>
          <a:prstGeom prst="rect">
            <a:avLst/>
          </a:prstGeom>
        </p:spPr>
      </p:pic>
    </p:spTree>
    <p:extLst>
      <p:ext uri="{BB962C8B-B14F-4D97-AF65-F5344CB8AC3E}">
        <p14:creationId xmlns:p14="http://schemas.microsoft.com/office/powerpoint/2010/main" val="836432911"/>
      </p:ext>
    </p:extLst>
  </p:cSld>
  <p:clrMap bg1="lt1" tx1="dk1" bg2="lt2" tx2="dk2" accent1="accent1" accent2="accent2" accent3="accent3" accent4="accent4" accent5="accent5" accent6="accent6" hlink="hlink" folHlink="folHlink"/>
  <p:sldLayoutIdLst>
    <p:sldLayoutId id="2147484187" r:id="rId1"/>
    <p:sldLayoutId id="2147484230" r:id="rId2"/>
    <p:sldLayoutId id="2147484232" r:id="rId3"/>
    <p:sldLayoutId id="2147484283" r:id="rId4"/>
    <p:sldLayoutId id="2147484284" r:id="rId5"/>
    <p:sldLayoutId id="2147484234" r:id="rId6"/>
    <p:sldLayoutId id="2147484231" r:id="rId7"/>
    <p:sldLayoutId id="2147484188" r:id="rId8"/>
    <p:sldLayoutId id="2147484189" r:id="rId9"/>
    <p:sldLayoutId id="2147484190" r:id="rId10"/>
    <p:sldLayoutId id="2147484191" r:id="rId11"/>
    <p:sldLayoutId id="2147484233" r:id="rId12"/>
    <p:sldLayoutId id="2147484192" r:id="rId13"/>
    <p:sldLayoutId id="2147484193" r:id="rId14"/>
    <p:sldLayoutId id="2147484196" r:id="rId15"/>
    <p:sldLayoutId id="2147484194" r:id="rId16"/>
    <p:sldLayoutId id="2147484195" r:id="rId17"/>
    <p:sldLayoutId id="2147484349" r:id="rId18"/>
    <p:sldLayoutId id="2147484350" r:id="rId19"/>
    <p:sldLayoutId id="2147484351" r:id="rId20"/>
    <p:sldLayoutId id="2147484352" r:id="rId2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0" indent="0" algn="l" defTabSz="914400" rtl="0" eaLnBrk="1" latinLnBrk="0" hangingPunct="1">
        <a:lnSpc>
          <a:spcPct val="90000"/>
        </a:lnSpc>
        <a:spcBef>
          <a:spcPts val="1200"/>
        </a:spcBef>
        <a:buClr>
          <a:schemeClr val="accent1"/>
        </a:buClr>
        <a:buFont typeface="Wingdings 2" pitchFamily="18" charset="2"/>
        <a:buNone/>
        <a:defRPr sz="2000" kern="1200">
          <a:solidFill>
            <a:schemeClr val="bg2">
              <a:lumMod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bg2">
            <a:lumMod val="25000"/>
          </a:schemeClr>
        </a:buClr>
        <a:buFont typeface="Wingdings 2" pitchFamily="18" charset="2"/>
        <a:buChar char=""/>
        <a:defRPr sz="1800" kern="1200">
          <a:solidFill>
            <a:schemeClr val="bg2">
              <a:lumMod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bg2">
            <a:lumMod val="25000"/>
          </a:schemeClr>
        </a:buClr>
        <a:buFont typeface="Courier New" panose="02070309020205020404" pitchFamily="49" charset="0"/>
        <a:buChar char="o"/>
        <a:defRPr sz="1600" kern="1200">
          <a:solidFill>
            <a:schemeClr val="bg2">
              <a:lumMod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bg2">
            <a:lumMod val="25000"/>
          </a:schemeClr>
        </a:buClr>
        <a:buFont typeface="Wingdings" panose="05000000000000000000" pitchFamily="2" charset="2"/>
        <a:buChar char="§"/>
        <a:defRPr sz="1400" kern="1200">
          <a:solidFill>
            <a:schemeClr val="bg2">
              <a:lumMod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bg2">
            <a:lumMod val="25000"/>
          </a:schemeClr>
        </a:buClr>
        <a:buFont typeface="Wingdings 2" pitchFamily="18"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0">
                <a:solidFill>
                  <a:srgbClr val="042E60"/>
                </a:solidFill>
              </a:defRPr>
            </a:lvl1pPr>
          </a:lstStyle>
          <a:p>
            <a:fld id="{D57F1E4F-1CFF-5643-939E-217C01CDF565}" type="slidenum">
              <a:rPr lang="en-US" smtClean="0"/>
              <a:pPr/>
              <a:t>‹#›</a:t>
            </a:fld>
            <a:endParaRPr lang="en-US" dirty="0"/>
          </a:p>
        </p:txBody>
      </p:sp>
      <p:pic>
        <p:nvPicPr>
          <p:cNvPr id="4" name="Picture 3"/>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52919" y="6322577"/>
            <a:ext cx="1446788" cy="374194"/>
          </a:xfrm>
          <a:prstGeom prst="rect">
            <a:avLst/>
          </a:prstGeom>
        </p:spPr>
      </p:pic>
    </p:spTree>
    <p:extLst>
      <p:ext uri="{BB962C8B-B14F-4D97-AF65-F5344CB8AC3E}">
        <p14:creationId xmlns:p14="http://schemas.microsoft.com/office/powerpoint/2010/main" val="3412824858"/>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 id="2147484304" r:id="rId12"/>
    <p:sldLayoutId id="2147484305" r:id="rId13"/>
    <p:sldLayoutId id="2147484306" r:id="rId14"/>
    <p:sldLayoutId id="2147484307" r:id="rId15"/>
    <p:sldLayoutId id="2147484308" r:id="rId16"/>
    <p:sldLayoutId id="2147484309" r:id="rId17"/>
    <p:sldLayoutId id="2147484310" r:id="rId18"/>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0" indent="0" algn="l" defTabSz="914400" rtl="0" eaLnBrk="1" latinLnBrk="0" hangingPunct="1">
        <a:lnSpc>
          <a:spcPct val="90000"/>
        </a:lnSpc>
        <a:spcBef>
          <a:spcPts val="1200"/>
        </a:spcBef>
        <a:buClr>
          <a:schemeClr val="accent1"/>
        </a:buClr>
        <a:buFont typeface="Wingdings 2" pitchFamily="18" charset="2"/>
        <a:buNone/>
        <a:defRPr sz="2000" kern="1200">
          <a:solidFill>
            <a:schemeClr val="bg2">
              <a:lumMod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bg2">
            <a:lumMod val="25000"/>
          </a:schemeClr>
        </a:buClr>
        <a:buFont typeface="Wingdings 2" pitchFamily="18" charset="2"/>
        <a:buChar char=""/>
        <a:defRPr sz="1800" kern="1200">
          <a:solidFill>
            <a:schemeClr val="bg2">
              <a:lumMod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bg2">
            <a:lumMod val="25000"/>
          </a:schemeClr>
        </a:buClr>
        <a:buFont typeface="Courier New" panose="02070309020205020404" pitchFamily="49" charset="0"/>
        <a:buChar char="o"/>
        <a:defRPr sz="1600" kern="1200">
          <a:solidFill>
            <a:schemeClr val="bg2">
              <a:lumMod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bg2">
            <a:lumMod val="25000"/>
          </a:schemeClr>
        </a:buClr>
        <a:buFont typeface="Wingdings" panose="05000000000000000000" pitchFamily="2" charset="2"/>
        <a:buChar char="§"/>
        <a:defRPr sz="1400" kern="1200">
          <a:solidFill>
            <a:schemeClr val="bg2">
              <a:lumMod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bg2">
            <a:lumMod val="25000"/>
          </a:schemeClr>
        </a:buClr>
        <a:buFont typeface="Wingdings 2" pitchFamily="18"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0">
                <a:solidFill>
                  <a:srgbClr val="042E60"/>
                </a:solidFill>
              </a:defRPr>
            </a:lvl1pPr>
          </a:lstStyle>
          <a:p>
            <a:fld id="{D57F1E4F-1CFF-5643-939E-217C01CDF565}" type="slidenum">
              <a:rPr lang="en-US" smtClean="0"/>
              <a:pPr/>
              <a:t>‹#›</a:t>
            </a:fld>
            <a:endParaRPr lang="en-US" dirty="0"/>
          </a:p>
        </p:txBody>
      </p:sp>
      <p:pic>
        <p:nvPicPr>
          <p:cNvPr id="4" name="Picture 3"/>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52919" y="6322577"/>
            <a:ext cx="1446788" cy="374194"/>
          </a:xfrm>
          <a:prstGeom prst="rect">
            <a:avLst/>
          </a:prstGeom>
        </p:spPr>
      </p:pic>
    </p:spTree>
    <p:extLst>
      <p:ext uri="{BB962C8B-B14F-4D97-AF65-F5344CB8AC3E}">
        <p14:creationId xmlns:p14="http://schemas.microsoft.com/office/powerpoint/2010/main" val="1582395594"/>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0" indent="0" algn="l" defTabSz="914400" rtl="0" eaLnBrk="1" latinLnBrk="0" hangingPunct="1">
        <a:lnSpc>
          <a:spcPct val="90000"/>
        </a:lnSpc>
        <a:spcBef>
          <a:spcPts val="1200"/>
        </a:spcBef>
        <a:buClr>
          <a:schemeClr val="accent1"/>
        </a:buClr>
        <a:buFont typeface="Wingdings 2" pitchFamily="18" charset="2"/>
        <a:buNone/>
        <a:defRPr sz="2000" kern="1200">
          <a:solidFill>
            <a:schemeClr val="bg2">
              <a:lumMod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bg2">
            <a:lumMod val="25000"/>
          </a:schemeClr>
        </a:buClr>
        <a:buFont typeface="Wingdings 2" pitchFamily="18" charset="2"/>
        <a:buChar char=""/>
        <a:defRPr sz="1800" kern="1200">
          <a:solidFill>
            <a:schemeClr val="bg2">
              <a:lumMod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bg2">
            <a:lumMod val="25000"/>
          </a:schemeClr>
        </a:buClr>
        <a:buFont typeface="Courier New" panose="02070309020205020404" pitchFamily="49" charset="0"/>
        <a:buChar char="o"/>
        <a:defRPr sz="1600" kern="1200">
          <a:solidFill>
            <a:schemeClr val="bg2">
              <a:lumMod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bg2">
            <a:lumMod val="25000"/>
          </a:schemeClr>
        </a:buClr>
        <a:buFont typeface="Wingdings" panose="05000000000000000000" pitchFamily="2" charset="2"/>
        <a:buChar char="§"/>
        <a:defRPr sz="1400" kern="1200">
          <a:solidFill>
            <a:schemeClr val="bg2">
              <a:lumMod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bg2">
            <a:lumMod val="25000"/>
          </a:schemeClr>
        </a:buClr>
        <a:buFont typeface="Wingdings 2" pitchFamily="18"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0">
                <a:solidFill>
                  <a:srgbClr val="042E60"/>
                </a:solidFill>
              </a:defRPr>
            </a:lvl1pPr>
          </a:lstStyle>
          <a:p>
            <a:fld id="{D57F1E4F-1CFF-5643-939E-217C01CDF565}" type="slidenum">
              <a:rPr lang="en-US" smtClean="0"/>
              <a:pPr/>
              <a:t>‹#›</a:t>
            </a:fld>
            <a:endParaRPr lang="en-US" dirty="0"/>
          </a:p>
        </p:txBody>
      </p:sp>
      <p:pic>
        <p:nvPicPr>
          <p:cNvPr id="4" name="Picture 3"/>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52919" y="6322577"/>
            <a:ext cx="1446788" cy="374194"/>
          </a:xfrm>
          <a:prstGeom prst="rect">
            <a:avLst/>
          </a:prstGeom>
        </p:spPr>
      </p:pic>
    </p:spTree>
    <p:extLst>
      <p:ext uri="{BB962C8B-B14F-4D97-AF65-F5344CB8AC3E}">
        <p14:creationId xmlns:p14="http://schemas.microsoft.com/office/powerpoint/2010/main" val="848406356"/>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 id="2147484344" r:id="rId14"/>
    <p:sldLayoutId id="2147484345" r:id="rId15"/>
    <p:sldLayoutId id="2147484346" r:id="rId16"/>
    <p:sldLayoutId id="2147484347" r:id="rId17"/>
    <p:sldLayoutId id="2147484348" r:id="rId18"/>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0" indent="0" algn="l" defTabSz="914400" rtl="0" eaLnBrk="1" latinLnBrk="0" hangingPunct="1">
        <a:lnSpc>
          <a:spcPct val="90000"/>
        </a:lnSpc>
        <a:spcBef>
          <a:spcPts val="1200"/>
        </a:spcBef>
        <a:buClr>
          <a:schemeClr val="accent1"/>
        </a:buClr>
        <a:buFont typeface="Wingdings 2" pitchFamily="18" charset="2"/>
        <a:buNone/>
        <a:defRPr sz="2000" kern="1200">
          <a:solidFill>
            <a:schemeClr val="bg2">
              <a:lumMod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bg2">
            <a:lumMod val="25000"/>
          </a:schemeClr>
        </a:buClr>
        <a:buFont typeface="Wingdings 2" pitchFamily="18" charset="2"/>
        <a:buChar char=""/>
        <a:defRPr sz="1800" kern="1200">
          <a:solidFill>
            <a:schemeClr val="bg2">
              <a:lumMod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bg2">
            <a:lumMod val="25000"/>
          </a:schemeClr>
        </a:buClr>
        <a:buFont typeface="Courier New" panose="02070309020205020404" pitchFamily="49" charset="0"/>
        <a:buChar char="o"/>
        <a:defRPr sz="1600" kern="1200">
          <a:solidFill>
            <a:schemeClr val="bg2">
              <a:lumMod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bg2">
            <a:lumMod val="25000"/>
          </a:schemeClr>
        </a:buClr>
        <a:buFont typeface="Wingdings" panose="05000000000000000000" pitchFamily="2" charset="2"/>
        <a:buChar char="§"/>
        <a:defRPr sz="1400" kern="1200">
          <a:solidFill>
            <a:schemeClr val="bg2">
              <a:lumMod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bg2">
            <a:lumMod val="25000"/>
          </a:schemeClr>
        </a:buClr>
        <a:buFont typeface="Wingdings 2" pitchFamily="18"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Getting Ready for the PreACT</a:t>
            </a:r>
            <a:endParaRPr lang="en-US" dirty="0"/>
          </a:p>
        </p:txBody>
      </p:sp>
      <p:sp>
        <p:nvSpPr>
          <p:cNvPr id="8" name="Content Placeholder 7"/>
          <p:cNvSpPr>
            <a:spLocks noGrp="1"/>
          </p:cNvSpPr>
          <p:nvPr>
            <p:ph idx="1"/>
          </p:nvPr>
        </p:nvSpPr>
        <p:spPr/>
        <p:txBody>
          <a:bodyPr/>
          <a:lstStyle/>
          <a:p>
            <a:r>
              <a:rPr lang="en-US" dirty="0"/>
              <a:t>Use this deck to share with your staff details about</a:t>
            </a:r>
            <a:r>
              <a:rPr lang="en-US" dirty="0" smtClean="0"/>
              <a:t>:</a:t>
            </a:r>
            <a:endParaRPr lang="en-US" dirty="0"/>
          </a:p>
          <a:p>
            <a:pPr marL="342900" indent="-342900">
              <a:buFont typeface="Arial" panose="020B0604020202020204" pitchFamily="34" charset="0"/>
              <a:buChar char="•"/>
            </a:pPr>
            <a:r>
              <a:rPr lang="en-US" dirty="0"/>
              <a:t>Understanding </a:t>
            </a:r>
            <a:r>
              <a:rPr lang="en-US" dirty="0" smtClean="0"/>
              <a:t>PreACT</a:t>
            </a:r>
            <a:endParaRPr lang="en-US" dirty="0"/>
          </a:p>
          <a:p>
            <a:pPr marL="342900" indent="-342900">
              <a:buFont typeface="Arial" panose="020B0604020202020204" pitchFamily="34" charset="0"/>
              <a:buChar char="•"/>
            </a:pPr>
            <a:r>
              <a:rPr lang="en-US" dirty="0"/>
              <a:t>Getting Ready </a:t>
            </a:r>
            <a:r>
              <a:rPr lang="en-US" dirty="0" smtClean="0"/>
              <a:t>for PreACT</a:t>
            </a:r>
            <a:endParaRPr lang="en-US" dirty="0"/>
          </a:p>
        </p:txBody>
      </p:sp>
      <p:sp>
        <p:nvSpPr>
          <p:cNvPr id="9" name="Text Placeholder 8"/>
          <p:cNvSpPr>
            <a:spLocks noGrp="1"/>
          </p:cNvSpPr>
          <p:nvPr>
            <p:ph type="body" sz="half" idx="2"/>
          </p:nvPr>
        </p:nvSpPr>
        <p:spPr/>
        <p:txBody>
          <a:bodyPr>
            <a:normAutofit/>
          </a:bodyPr>
          <a:lstStyle/>
          <a:p>
            <a:r>
              <a:rPr lang="en-US" sz="1600" dirty="0" smtClean="0"/>
              <a:t>Administrator Presentation</a:t>
            </a:r>
            <a:endParaRPr lang="en-US" sz="1600" dirty="0"/>
          </a:p>
        </p:txBody>
      </p:sp>
    </p:spTree>
    <p:extLst>
      <p:ext uri="{BB962C8B-B14F-4D97-AF65-F5344CB8AC3E}">
        <p14:creationId xmlns:p14="http://schemas.microsoft.com/office/powerpoint/2010/main" val="13195375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10</a:t>
            </a:fld>
            <a:endParaRPr lang="en-US" dirty="0"/>
          </a:p>
        </p:txBody>
      </p:sp>
      <p:sp>
        <p:nvSpPr>
          <p:cNvPr id="3" name="Title 2"/>
          <p:cNvSpPr>
            <a:spLocks noGrp="1"/>
          </p:cNvSpPr>
          <p:nvPr>
            <p:ph type="title"/>
          </p:nvPr>
        </p:nvSpPr>
        <p:spPr/>
        <p:txBody>
          <a:bodyPr/>
          <a:lstStyle/>
          <a:p>
            <a:r>
              <a:rPr lang="en-US" smtClean="0"/>
              <a:t>PreACT Report Insights</a:t>
            </a:r>
            <a:endParaRPr lang="en-US"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5521" t="15704" r="3986" b="65574"/>
          <a:stretch/>
        </p:blipFill>
        <p:spPr>
          <a:xfrm>
            <a:off x="477520" y="798830"/>
            <a:ext cx="5516508" cy="1477010"/>
          </a:xfrm>
          <a:prstGeom prst="rect">
            <a:avLst/>
          </a:prstGeom>
          <a:ln>
            <a:solidFill>
              <a:schemeClr val="accent1"/>
            </a:solidFill>
          </a:ln>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l="6096" t="16000" r="4945" b="65037"/>
          <a:stretch/>
        </p:blipFill>
        <p:spPr>
          <a:xfrm>
            <a:off x="477520" y="2468879"/>
            <a:ext cx="5516508" cy="1521795"/>
          </a:xfrm>
          <a:prstGeom prst="rect">
            <a:avLst/>
          </a:prstGeom>
          <a:ln>
            <a:solidFill>
              <a:schemeClr val="accent1"/>
            </a:solidFill>
          </a:ln>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l="5904" t="16000" r="2453" b="63555"/>
          <a:stretch/>
        </p:blipFill>
        <p:spPr>
          <a:xfrm>
            <a:off x="477520" y="4183713"/>
            <a:ext cx="5516508" cy="1592632"/>
          </a:xfrm>
          <a:prstGeom prst="rect">
            <a:avLst/>
          </a:prstGeom>
          <a:ln>
            <a:solidFill>
              <a:schemeClr val="accent1"/>
            </a:solidFill>
          </a:ln>
        </p:spPr>
      </p:pic>
      <p:sp>
        <p:nvSpPr>
          <p:cNvPr id="21" name="Freeform 6"/>
          <p:cNvSpPr>
            <a:spLocks/>
          </p:cNvSpPr>
          <p:nvPr/>
        </p:nvSpPr>
        <p:spPr bwMode="auto">
          <a:xfrm>
            <a:off x="6105788" y="1123836"/>
            <a:ext cx="2310565" cy="101601"/>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rgbClr val="333333"/>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42E60"/>
              </a:solidFill>
              <a:effectLst/>
              <a:uLnTx/>
              <a:uFillTx/>
              <a:latin typeface="Franklin Gothic Book"/>
            </a:endParaRPr>
          </a:p>
        </p:txBody>
      </p:sp>
      <p:sp>
        <p:nvSpPr>
          <p:cNvPr id="22" name="TextBox 21"/>
          <p:cNvSpPr txBox="1"/>
          <p:nvPr/>
        </p:nvSpPr>
        <p:spPr>
          <a:xfrm>
            <a:off x="6395300" y="798717"/>
            <a:ext cx="2026968" cy="1200329"/>
          </a:xfrm>
          <a:prstGeom prst="rect">
            <a:avLst/>
          </a:prstGeom>
          <a:noFill/>
        </p:spPr>
        <p:txBody>
          <a:bodyPr wrap="square" lIns="0" tIns="0" rIns="0" bIns="0" rtlCol="0" anchor="t">
            <a:spAutoFit/>
          </a:bodyPr>
          <a:lstStyle/>
          <a:p>
            <a:pPr defTabSz="914400"/>
            <a:r>
              <a:rPr lang="en-US" sz="1400" dirty="0" smtClean="0">
                <a:solidFill>
                  <a:srgbClr val="333333"/>
                </a:solidFill>
                <a:latin typeface="Arial Black" panose="020B0A04020102020204" pitchFamily="34" charset="0"/>
              </a:rPr>
              <a:t>Early Identification</a:t>
            </a:r>
            <a:endParaRPr lang="en-US" sz="1400" dirty="0">
              <a:solidFill>
                <a:srgbClr val="333333"/>
              </a:solidFill>
              <a:latin typeface="Arial Black" panose="020B0A04020102020204" pitchFamily="34" charset="0"/>
            </a:endParaRPr>
          </a:p>
          <a:p>
            <a:pPr defTabSz="914400"/>
            <a:endParaRPr lang="en-US" sz="1500" dirty="0">
              <a:solidFill>
                <a:srgbClr val="333333"/>
              </a:solidFill>
              <a:cs typeface="Arial" panose="020B0604020202020204" pitchFamily="34" charset="0"/>
            </a:endParaRPr>
          </a:p>
          <a:p>
            <a:pPr defTabSz="914400"/>
            <a:r>
              <a:rPr lang="en-US" sz="1200" spc="-10" dirty="0" smtClean="0">
                <a:solidFill>
                  <a:srgbClr val="333333"/>
                </a:solidFill>
                <a:cs typeface="Arial" panose="020B0604020202020204" pitchFamily="34" charset="0"/>
              </a:rPr>
              <a:t>Shows which students reported they do not plan to finish high school or have no plans for after high school.</a:t>
            </a:r>
            <a:endParaRPr lang="en-US" sz="1200" spc="-10" dirty="0">
              <a:solidFill>
                <a:srgbClr val="333333"/>
              </a:solidFill>
              <a:cs typeface="Arial" panose="020B0604020202020204" pitchFamily="34" charset="0"/>
            </a:endParaRPr>
          </a:p>
        </p:txBody>
      </p:sp>
      <p:sp>
        <p:nvSpPr>
          <p:cNvPr id="25" name="Freeform 6"/>
          <p:cNvSpPr>
            <a:spLocks/>
          </p:cNvSpPr>
          <p:nvPr/>
        </p:nvSpPr>
        <p:spPr bwMode="auto">
          <a:xfrm>
            <a:off x="6105788" y="2932316"/>
            <a:ext cx="2310565" cy="101601"/>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rgbClr val="333333"/>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42E60"/>
              </a:solidFill>
              <a:effectLst/>
              <a:uLnTx/>
              <a:uFillTx/>
              <a:latin typeface="Franklin Gothic Book"/>
            </a:endParaRPr>
          </a:p>
        </p:txBody>
      </p:sp>
      <p:sp>
        <p:nvSpPr>
          <p:cNvPr id="26" name="TextBox 25"/>
          <p:cNvSpPr txBox="1"/>
          <p:nvPr/>
        </p:nvSpPr>
        <p:spPr>
          <a:xfrm>
            <a:off x="6395300" y="2607197"/>
            <a:ext cx="2026968" cy="1200329"/>
          </a:xfrm>
          <a:prstGeom prst="rect">
            <a:avLst/>
          </a:prstGeom>
          <a:noFill/>
        </p:spPr>
        <p:txBody>
          <a:bodyPr wrap="square" lIns="0" tIns="0" rIns="0" bIns="0" rtlCol="0" anchor="t">
            <a:spAutoFit/>
          </a:bodyPr>
          <a:lstStyle/>
          <a:p>
            <a:pPr defTabSz="914400"/>
            <a:r>
              <a:rPr lang="en-US" sz="1400" dirty="0" smtClean="0">
                <a:solidFill>
                  <a:srgbClr val="333333"/>
                </a:solidFill>
                <a:latin typeface="Arial Black" panose="020B0A04020102020204" pitchFamily="34" charset="0"/>
              </a:rPr>
              <a:t>College Ready</a:t>
            </a:r>
            <a:endParaRPr lang="en-US" sz="1400" dirty="0">
              <a:solidFill>
                <a:srgbClr val="333333"/>
              </a:solidFill>
              <a:latin typeface="Arial Black" panose="020B0A04020102020204" pitchFamily="34" charset="0"/>
            </a:endParaRPr>
          </a:p>
          <a:p>
            <a:pPr defTabSz="914400"/>
            <a:endParaRPr lang="en-US" sz="1500" dirty="0">
              <a:solidFill>
                <a:srgbClr val="333333"/>
              </a:solidFill>
              <a:cs typeface="Arial" panose="020B0604020202020204" pitchFamily="34" charset="0"/>
            </a:endParaRPr>
          </a:p>
          <a:p>
            <a:pPr defTabSz="914400"/>
            <a:r>
              <a:rPr lang="en-US" sz="1200" spc="-10" dirty="0" smtClean="0">
                <a:solidFill>
                  <a:srgbClr val="333333"/>
                </a:solidFill>
                <a:cs typeface="Arial" panose="020B0604020202020204" pitchFamily="34" charset="0"/>
              </a:rPr>
              <a:t>Shows which students earned a PreACT Composite score of 16 or higher but do not plan to attend college. </a:t>
            </a:r>
            <a:endParaRPr lang="en-US" sz="1200" spc="-10" dirty="0">
              <a:solidFill>
                <a:srgbClr val="333333"/>
              </a:solidFill>
              <a:cs typeface="Arial" panose="020B0604020202020204" pitchFamily="34" charset="0"/>
            </a:endParaRPr>
          </a:p>
        </p:txBody>
      </p:sp>
      <p:sp>
        <p:nvSpPr>
          <p:cNvPr id="27" name="Freeform 6"/>
          <p:cNvSpPr>
            <a:spLocks/>
          </p:cNvSpPr>
          <p:nvPr/>
        </p:nvSpPr>
        <p:spPr bwMode="auto">
          <a:xfrm>
            <a:off x="6105788" y="4883035"/>
            <a:ext cx="2310565" cy="101601"/>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rgbClr val="333333"/>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42E60"/>
              </a:solidFill>
              <a:effectLst/>
              <a:uLnTx/>
              <a:uFillTx/>
              <a:latin typeface="Franklin Gothic Book"/>
            </a:endParaRPr>
          </a:p>
        </p:txBody>
      </p:sp>
      <p:sp>
        <p:nvSpPr>
          <p:cNvPr id="28" name="TextBox 27"/>
          <p:cNvSpPr txBox="1"/>
          <p:nvPr/>
        </p:nvSpPr>
        <p:spPr>
          <a:xfrm>
            <a:off x="6395300" y="4314076"/>
            <a:ext cx="2026968" cy="1615827"/>
          </a:xfrm>
          <a:prstGeom prst="rect">
            <a:avLst/>
          </a:prstGeom>
          <a:noFill/>
        </p:spPr>
        <p:txBody>
          <a:bodyPr wrap="square" lIns="0" tIns="0" rIns="0" bIns="0" rtlCol="0" anchor="t">
            <a:spAutoFit/>
          </a:bodyPr>
          <a:lstStyle/>
          <a:p>
            <a:pPr defTabSz="914400"/>
            <a:r>
              <a:rPr lang="en-US" sz="1400" dirty="0" smtClean="0">
                <a:solidFill>
                  <a:srgbClr val="333333"/>
                </a:solidFill>
                <a:latin typeface="Arial Black" panose="020B0A04020102020204" pitchFamily="34" charset="0"/>
              </a:rPr>
              <a:t>Coursework Intervention </a:t>
            </a:r>
            <a:endParaRPr lang="en-US" sz="1400" dirty="0">
              <a:solidFill>
                <a:srgbClr val="333333"/>
              </a:solidFill>
              <a:latin typeface="Arial Black" panose="020B0A04020102020204" pitchFamily="34" charset="0"/>
            </a:endParaRPr>
          </a:p>
          <a:p>
            <a:pPr defTabSz="914400"/>
            <a:endParaRPr lang="en-US" sz="1500" dirty="0">
              <a:solidFill>
                <a:srgbClr val="333333"/>
              </a:solidFill>
              <a:cs typeface="Arial" panose="020B0604020202020204" pitchFamily="34" charset="0"/>
            </a:endParaRPr>
          </a:p>
          <a:p>
            <a:pPr defTabSz="914400"/>
            <a:r>
              <a:rPr lang="en-US" sz="1200" spc="-10" dirty="0" smtClean="0">
                <a:solidFill>
                  <a:srgbClr val="333333"/>
                </a:solidFill>
                <a:cs typeface="Arial" panose="020B0604020202020204" pitchFamily="34" charset="0"/>
              </a:rPr>
              <a:t>Shows which students plan to attend college, but earned a Composite score of 15 or below, or do not plan to take college core coursework</a:t>
            </a:r>
            <a:endParaRPr lang="en-US" sz="1200" spc="-10" dirty="0">
              <a:solidFill>
                <a:srgbClr val="333333"/>
              </a:solidFill>
              <a:cs typeface="Arial" panose="020B0604020202020204" pitchFamily="34" charset="0"/>
            </a:endParaRPr>
          </a:p>
        </p:txBody>
      </p:sp>
    </p:spTree>
    <p:extLst>
      <p:ext uri="{BB962C8B-B14F-4D97-AF65-F5344CB8AC3E}">
        <p14:creationId xmlns:p14="http://schemas.microsoft.com/office/powerpoint/2010/main" val="3110430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11</a:t>
            </a:fld>
            <a:endParaRPr lang="en-US" dirty="0"/>
          </a:p>
        </p:txBody>
      </p:sp>
      <p:sp>
        <p:nvSpPr>
          <p:cNvPr id="3" name="Title 2"/>
          <p:cNvSpPr>
            <a:spLocks noGrp="1"/>
          </p:cNvSpPr>
          <p:nvPr>
            <p:ph type="title"/>
          </p:nvPr>
        </p:nvSpPr>
        <p:spPr/>
        <p:txBody>
          <a:bodyPr/>
          <a:lstStyle/>
          <a:p>
            <a:r>
              <a:rPr lang="en-US" dirty="0"/>
              <a:t>PreACT Report Insights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5329" t="15556" r="4179" b="50222"/>
          <a:stretch/>
        </p:blipFill>
        <p:spPr>
          <a:xfrm>
            <a:off x="3840480" y="416560"/>
            <a:ext cx="4795520" cy="2346960"/>
          </a:xfrm>
          <a:prstGeom prst="rect">
            <a:avLst/>
          </a:prstGeom>
          <a:ln>
            <a:solidFill>
              <a:schemeClr val="accent1"/>
            </a:solidFill>
          </a:ln>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5904" t="14816" r="6096" b="66222"/>
          <a:stretch/>
        </p:blipFill>
        <p:spPr>
          <a:xfrm>
            <a:off x="3840480" y="2946399"/>
            <a:ext cx="4795520" cy="1337313"/>
          </a:xfrm>
          <a:prstGeom prst="rect">
            <a:avLst/>
          </a:prstGeom>
          <a:ln>
            <a:solidFill>
              <a:schemeClr val="accent1"/>
            </a:solidFill>
          </a:ln>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l="5712" t="17334" r="7438" b="56000"/>
          <a:stretch/>
        </p:blipFill>
        <p:spPr>
          <a:xfrm>
            <a:off x="3840480" y="4466591"/>
            <a:ext cx="4795520" cy="1905504"/>
          </a:xfrm>
          <a:prstGeom prst="rect">
            <a:avLst/>
          </a:prstGeom>
          <a:ln>
            <a:solidFill>
              <a:schemeClr val="accent1"/>
            </a:solidFill>
          </a:ln>
        </p:spPr>
      </p:pic>
      <p:sp>
        <p:nvSpPr>
          <p:cNvPr id="8" name="TextBox 7"/>
          <p:cNvSpPr txBox="1"/>
          <p:nvPr/>
        </p:nvSpPr>
        <p:spPr>
          <a:xfrm>
            <a:off x="501218" y="835987"/>
            <a:ext cx="2790622" cy="1508105"/>
          </a:xfrm>
          <a:prstGeom prst="rect">
            <a:avLst/>
          </a:prstGeom>
          <a:noFill/>
        </p:spPr>
        <p:txBody>
          <a:bodyPr wrap="square" lIns="0" tIns="0" rIns="0" bIns="0" rtlCol="0" anchor="ctr">
            <a:spAutoFit/>
          </a:bodyPr>
          <a:lstStyle/>
          <a:p>
            <a:pPr defTabSz="914400"/>
            <a:r>
              <a:rPr lang="en-US" sz="1400" dirty="0" smtClean="0">
                <a:solidFill>
                  <a:srgbClr val="F4F4F4">
                    <a:lumMod val="10000"/>
                  </a:srgbClr>
                </a:solidFill>
                <a:latin typeface="Arial Black" panose="020B0A04020102020204" pitchFamily="34" charset="0"/>
              </a:rPr>
              <a:t>Frequency Distribution</a:t>
            </a:r>
            <a:endParaRPr lang="en-US" sz="1400" dirty="0">
              <a:solidFill>
                <a:srgbClr val="F4F4F4">
                  <a:lumMod val="10000"/>
                </a:srgbClr>
              </a:solidFill>
              <a:latin typeface="Franklin Gothic Demi Cond" panose="020B0706030402020204" pitchFamily="34" charset="0"/>
            </a:endParaRPr>
          </a:p>
          <a:p>
            <a:pPr defTabSz="914400"/>
            <a:endParaRPr lang="en-US" sz="1200" spc="-10" dirty="0">
              <a:solidFill>
                <a:srgbClr val="F4F4F4">
                  <a:lumMod val="10000"/>
                </a:srgbClr>
              </a:solidFill>
              <a:cs typeface="Arial" panose="020B0604020202020204" pitchFamily="34" charset="0"/>
            </a:endParaRPr>
          </a:p>
          <a:p>
            <a:pPr defTabSz="914400"/>
            <a:r>
              <a:rPr lang="en-US" sz="1200" spc="-10" dirty="0" smtClean="0">
                <a:solidFill>
                  <a:srgbClr val="F4F4F4">
                    <a:lumMod val="10000"/>
                  </a:srgbClr>
                </a:solidFill>
                <a:cs typeface="Arial" panose="020B0604020202020204" pitchFamily="34" charset="0"/>
              </a:rPr>
              <a:t>The frequency distribution chart shows the number of students achieving each score level in each subject and the cumulative percentage of students at or below that score in comparison to the ACT College Readiness Benchmarks.</a:t>
            </a:r>
            <a:endParaRPr lang="en-US" sz="1200" spc="-10" dirty="0">
              <a:solidFill>
                <a:srgbClr val="F4F4F4">
                  <a:lumMod val="10000"/>
                </a:srgbClr>
              </a:solidFill>
              <a:cs typeface="Arial" panose="020B0604020202020204" pitchFamily="34" charset="0"/>
            </a:endParaRPr>
          </a:p>
        </p:txBody>
      </p:sp>
      <p:sp>
        <p:nvSpPr>
          <p:cNvPr id="9" name="Freeform 6"/>
          <p:cNvSpPr>
            <a:spLocks/>
          </p:cNvSpPr>
          <p:nvPr/>
        </p:nvSpPr>
        <p:spPr bwMode="auto">
          <a:xfrm flipH="1">
            <a:off x="464360" y="1147064"/>
            <a:ext cx="3248765" cy="189237"/>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rgbClr val="333333"/>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42E60"/>
              </a:solidFill>
              <a:effectLst/>
              <a:uLnTx/>
              <a:uFillTx/>
              <a:latin typeface="Franklin Gothic Book"/>
            </a:endParaRPr>
          </a:p>
        </p:txBody>
      </p:sp>
      <p:sp>
        <p:nvSpPr>
          <p:cNvPr id="10" name="TextBox 9"/>
          <p:cNvSpPr txBox="1"/>
          <p:nvPr/>
        </p:nvSpPr>
        <p:spPr>
          <a:xfrm>
            <a:off x="501218" y="2855040"/>
            <a:ext cx="2790622" cy="1138773"/>
          </a:xfrm>
          <a:prstGeom prst="rect">
            <a:avLst/>
          </a:prstGeom>
          <a:noFill/>
        </p:spPr>
        <p:txBody>
          <a:bodyPr wrap="square" lIns="0" tIns="0" rIns="0" bIns="0" rtlCol="0" anchor="ctr">
            <a:spAutoFit/>
          </a:bodyPr>
          <a:lstStyle/>
          <a:p>
            <a:pPr defTabSz="914400"/>
            <a:r>
              <a:rPr lang="en-US" sz="1400" dirty="0" smtClean="0">
                <a:solidFill>
                  <a:srgbClr val="F4F4F4">
                    <a:lumMod val="10000"/>
                  </a:srgbClr>
                </a:solidFill>
                <a:latin typeface="Arial Black" panose="020B0A04020102020204" pitchFamily="34" charset="0"/>
              </a:rPr>
              <a:t>Course Patterns</a:t>
            </a:r>
            <a:endParaRPr lang="en-US" sz="1400" dirty="0">
              <a:solidFill>
                <a:srgbClr val="F4F4F4">
                  <a:lumMod val="10000"/>
                </a:srgbClr>
              </a:solidFill>
              <a:latin typeface="Franklin Gothic Demi Cond" panose="020B0706030402020204" pitchFamily="34" charset="0"/>
            </a:endParaRPr>
          </a:p>
          <a:p>
            <a:pPr defTabSz="914400"/>
            <a:endParaRPr lang="en-US" sz="1200" spc="-10" dirty="0">
              <a:solidFill>
                <a:srgbClr val="F4F4F4">
                  <a:lumMod val="10000"/>
                </a:srgbClr>
              </a:solidFill>
              <a:cs typeface="Arial" panose="020B0604020202020204" pitchFamily="34" charset="0"/>
            </a:endParaRPr>
          </a:p>
          <a:p>
            <a:pPr defTabSz="914400"/>
            <a:r>
              <a:rPr lang="en-US" sz="1200" spc="-10" dirty="0" smtClean="0">
                <a:solidFill>
                  <a:srgbClr val="F4F4F4">
                    <a:lumMod val="10000"/>
                  </a:srgbClr>
                </a:solidFill>
                <a:cs typeface="Arial" panose="020B0604020202020204" pitchFamily="34" charset="0"/>
              </a:rPr>
              <a:t>Provides </a:t>
            </a:r>
            <a:r>
              <a:rPr lang="en-US" sz="1200" spc="-10" dirty="0">
                <a:solidFill>
                  <a:srgbClr val="F4F4F4">
                    <a:lumMod val="10000"/>
                  </a:srgbClr>
                </a:solidFill>
                <a:cs typeface="Arial" panose="020B0604020202020204" pitchFamily="34" charset="0"/>
              </a:rPr>
              <a:t>average PreACT scale scores by students who have indicated they have taken or are currently taking particular courses.</a:t>
            </a:r>
          </a:p>
        </p:txBody>
      </p:sp>
      <p:sp>
        <p:nvSpPr>
          <p:cNvPr id="11" name="Freeform 6"/>
          <p:cNvSpPr>
            <a:spLocks/>
          </p:cNvSpPr>
          <p:nvPr/>
        </p:nvSpPr>
        <p:spPr bwMode="auto">
          <a:xfrm flipH="1">
            <a:off x="501218" y="3163563"/>
            <a:ext cx="3248765" cy="189237"/>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rgbClr val="333333"/>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42E60"/>
              </a:solidFill>
              <a:effectLst/>
              <a:uLnTx/>
              <a:uFillTx/>
              <a:latin typeface="Franklin Gothic Book"/>
            </a:endParaRPr>
          </a:p>
        </p:txBody>
      </p:sp>
      <p:sp>
        <p:nvSpPr>
          <p:cNvPr id="12" name="TextBox 11"/>
          <p:cNvSpPr txBox="1"/>
          <p:nvPr/>
        </p:nvSpPr>
        <p:spPr>
          <a:xfrm>
            <a:off x="518147" y="4429178"/>
            <a:ext cx="2790622" cy="1169551"/>
          </a:xfrm>
          <a:prstGeom prst="rect">
            <a:avLst/>
          </a:prstGeom>
          <a:noFill/>
        </p:spPr>
        <p:txBody>
          <a:bodyPr wrap="square" lIns="0" tIns="0" rIns="0" bIns="0" rtlCol="0" anchor="ctr">
            <a:spAutoFit/>
          </a:bodyPr>
          <a:lstStyle/>
          <a:p>
            <a:pPr defTabSz="914400"/>
            <a:r>
              <a:rPr lang="en-US" sz="1400" dirty="0" smtClean="0">
                <a:solidFill>
                  <a:srgbClr val="F4F4F4">
                    <a:lumMod val="10000"/>
                  </a:srgbClr>
                </a:solidFill>
                <a:latin typeface="Arial Black" panose="020B0A04020102020204" pitchFamily="34" charset="0"/>
              </a:rPr>
              <a:t>Students</a:t>
            </a:r>
            <a:r>
              <a:rPr lang="en-US" sz="1400" dirty="0">
                <a:solidFill>
                  <a:srgbClr val="F4F4F4">
                    <a:lumMod val="10000"/>
                  </a:srgbClr>
                </a:solidFill>
                <a:latin typeface="Arial Black" panose="020B0A04020102020204" pitchFamily="34" charset="0"/>
              </a:rPr>
              <a:t>’ educational plans?</a:t>
            </a:r>
            <a:endParaRPr lang="en-US" sz="1400" dirty="0">
              <a:solidFill>
                <a:srgbClr val="F4F4F4">
                  <a:lumMod val="10000"/>
                </a:srgbClr>
              </a:solidFill>
              <a:latin typeface="Franklin Gothic Demi Cond" panose="020B0706030402020204" pitchFamily="34" charset="0"/>
            </a:endParaRPr>
          </a:p>
          <a:p>
            <a:pPr defTabSz="914400"/>
            <a:endParaRPr lang="en-US" sz="1200" spc="-10" dirty="0">
              <a:solidFill>
                <a:srgbClr val="F4F4F4">
                  <a:lumMod val="10000"/>
                </a:srgbClr>
              </a:solidFill>
              <a:cs typeface="Arial" panose="020B0604020202020204" pitchFamily="34" charset="0"/>
            </a:endParaRPr>
          </a:p>
          <a:p>
            <a:pPr defTabSz="914400"/>
            <a:r>
              <a:rPr lang="en-US" sz="1200" spc="-10" dirty="0">
                <a:solidFill>
                  <a:srgbClr val="F4F4F4">
                    <a:lumMod val="10000"/>
                  </a:srgbClr>
                </a:solidFill>
                <a:cs typeface="Arial" panose="020B0604020202020204" pitchFamily="34" charset="0"/>
              </a:rPr>
              <a:t>Understand how your students’ PreACT Composite </a:t>
            </a:r>
            <a:r>
              <a:rPr lang="en-US" sz="1200" spc="-10" dirty="0" smtClean="0">
                <a:solidFill>
                  <a:srgbClr val="F4F4F4">
                    <a:lumMod val="10000"/>
                  </a:srgbClr>
                </a:solidFill>
                <a:cs typeface="Arial" panose="020B0604020202020204" pitchFamily="34" charset="0"/>
              </a:rPr>
              <a:t>scores, and coursework plans, relate </a:t>
            </a:r>
            <a:r>
              <a:rPr lang="en-US" sz="1200" spc="-10" dirty="0">
                <a:solidFill>
                  <a:srgbClr val="F4F4F4">
                    <a:lumMod val="10000"/>
                  </a:srgbClr>
                </a:solidFill>
                <a:cs typeface="Arial" panose="020B0604020202020204" pitchFamily="34" charset="0"/>
              </a:rPr>
              <a:t>to their </a:t>
            </a:r>
            <a:r>
              <a:rPr lang="en-US" sz="1200" spc="-10" dirty="0" smtClean="0">
                <a:solidFill>
                  <a:srgbClr val="F4F4F4">
                    <a:lumMod val="10000"/>
                  </a:srgbClr>
                </a:solidFill>
                <a:cs typeface="Arial" panose="020B0604020202020204" pitchFamily="34" charset="0"/>
              </a:rPr>
              <a:t>plans for after high school</a:t>
            </a:r>
            <a:endParaRPr lang="en-US" sz="1200" spc="-10" dirty="0">
              <a:solidFill>
                <a:srgbClr val="F4F4F4">
                  <a:lumMod val="10000"/>
                </a:srgbClr>
              </a:solidFill>
              <a:cs typeface="Arial" panose="020B0604020202020204" pitchFamily="34" charset="0"/>
            </a:endParaRPr>
          </a:p>
        </p:txBody>
      </p:sp>
      <p:sp>
        <p:nvSpPr>
          <p:cNvPr id="13" name="Freeform 6"/>
          <p:cNvSpPr>
            <a:spLocks/>
          </p:cNvSpPr>
          <p:nvPr/>
        </p:nvSpPr>
        <p:spPr bwMode="auto">
          <a:xfrm flipH="1">
            <a:off x="518147" y="4972043"/>
            <a:ext cx="3248765" cy="189237"/>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rgbClr val="333333"/>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42E60"/>
              </a:solidFill>
              <a:effectLst/>
              <a:uLnTx/>
              <a:uFillTx/>
              <a:latin typeface="Franklin Gothic Book"/>
            </a:endParaRPr>
          </a:p>
        </p:txBody>
      </p:sp>
    </p:spTree>
    <p:extLst>
      <p:ext uri="{BB962C8B-B14F-4D97-AF65-F5344CB8AC3E}">
        <p14:creationId xmlns:p14="http://schemas.microsoft.com/office/powerpoint/2010/main" val="3307031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1538" y="3629237"/>
            <a:ext cx="5502072" cy="2457860"/>
          </a:xfrm>
          <a:prstGeom prst="rect">
            <a:avLst/>
          </a:prstGeom>
          <a:ln>
            <a:solidFill>
              <a:schemeClr val="accent1"/>
            </a:solidFill>
          </a:ln>
        </p:spPr>
      </p:pic>
      <p:sp>
        <p:nvSpPr>
          <p:cNvPr id="2" name="Slide Number Placeholder 1"/>
          <p:cNvSpPr>
            <a:spLocks noGrp="1"/>
          </p:cNvSpPr>
          <p:nvPr>
            <p:ph type="sldNum" sz="quarter" idx="12"/>
          </p:nvPr>
        </p:nvSpPr>
        <p:spPr/>
        <p:txBody>
          <a:bodyPr/>
          <a:lstStyle/>
          <a:p>
            <a:fld id="{D57F1E4F-1CFF-5643-939E-217C01CDF565}" type="slidenum">
              <a:rPr lang="en-US" smtClean="0"/>
              <a:pPr/>
              <a:t>12</a:t>
            </a:fld>
            <a:endParaRPr lang="en-US" dirty="0"/>
          </a:p>
        </p:txBody>
      </p:sp>
      <p:sp>
        <p:nvSpPr>
          <p:cNvPr id="3" name="Title 2"/>
          <p:cNvSpPr>
            <a:spLocks noGrp="1"/>
          </p:cNvSpPr>
          <p:nvPr>
            <p:ph type="title"/>
          </p:nvPr>
        </p:nvSpPr>
        <p:spPr/>
        <p:txBody>
          <a:bodyPr/>
          <a:lstStyle/>
          <a:p>
            <a:r>
              <a:rPr lang="en-US" dirty="0" smtClean="0"/>
              <a:t>PreACT Report Insights</a:t>
            </a:r>
            <a:endParaRPr lang="en-US" dirty="0"/>
          </a:p>
        </p:txBody>
      </p:sp>
      <p:sp>
        <p:nvSpPr>
          <p:cNvPr id="5" name="TextBox 4"/>
          <p:cNvSpPr txBox="1"/>
          <p:nvPr/>
        </p:nvSpPr>
        <p:spPr>
          <a:xfrm>
            <a:off x="521538" y="773608"/>
            <a:ext cx="2202906" cy="1538883"/>
          </a:xfrm>
          <a:prstGeom prst="rect">
            <a:avLst/>
          </a:prstGeom>
          <a:noFill/>
        </p:spPr>
        <p:txBody>
          <a:bodyPr wrap="square" lIns="0" tIns="0" rIns="0" bIns="0" rtlCol="0" anchor="ctr">
            <a:spAutoFit/>
          </a:bodyPr>
          <a:lstStyle/>
          <a:p>
            <a:pPr defTabSz="914400"/>
            <a:r>
              <a:rPr lang="en-US" sz="1400" dirty="0">
                <a:solidFill>
                  <a:srgbClr val="F4F4F4">
                    <a:lumMod val="10000"/>
                  </a:srgbClr>
                </a:solidFill>
                <a:latin typeface="Arial Black" panose="020B0A04020102020204" pitchFamily="34" charset="0"/>
              </a:rPr>
              <a:t>What are my students’ educational plans?</a:t>
            </a:r>
            <a:endParaRPr lang="en-US" sz="1400" dirty="0">
              <a:solidFill>
                <a:srgbClr val="F4F4F4">
                  <a:lumMod val="10000"/>
                </a:srgbClr>
              </a:solidFill>
              <a:latin typeface="Franklin Gothic Demi Cond" panose="020B0706030402020204" pitchFamily="34" charset="0"/>
            </a:endParaRPr>
          </a:p>
          <a:p>
            <a:pPr defTabSz="914400"/>
            <a:endParaRPr lang="en-US" sz="1200" spc="-10" dirty="0">
              <a:solidFill>
                <a:srgbClr val="F4F4F4">
                  <a:lumMod val="10000"/>
                </a:srgbClr>
              </a:solidFill>
              <a:cs typeface="Arial" panose="020B0604020202020204" pitchFamily="34" charset="0"/>
            </a:endParaRPr>
          </a:p>
          <a:p>
            <a:pPr defTabSz="914400"/>
            <a:r>
              <a:rPr lang="en-US" sz="1200" spc="-10" dirty="0">
                <a:solidFill>
                  <a:srgbClr val="F4F4F4">
                    <a:lumMod val="10000"/>
                  </a:srgbClr>
                </a:solidFill>
                <a:cs typeface="Arial" panose="020B0604020202020204" pitchFamily="34" charset="0"/>
              </a:rPr>
              <a:t>Understand how your students’ PreACT Composite scores, coursework plans, and educational plans relate to their career interests</a:t>
            </a:r>
          </a:p>
        </p:txBody>
      </p:sp>
      <p:sp>
        <p:nvSpPr>
          <p:cNvPr id="6" name="Freeform 6"/>
          <p:cNvSpPr>
            <a:spLocks/>
          </p:cNvSpPr>
          <p:nvPr/>
        </p:nvSpPr>
        <p:spPr bwMode="auto">
          <a:xfrm flipH="1">
            <a:off x="521538" y="1273803"/>
            <a:ext cx="2564562" cy="189237"/>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rgbClr val="333333"/>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42E60"/>
              </a:solidFill>
              <a:effectLst/>
              <a:uLnTx/>
              <a:uFillTx/>
              <a:latin typeface="Franklin Gothic Book"/>
            </a:endParaRPr>
          </a:p>
        </p:txBody>
      </p:sp>
      <p:sp>
        <p:nvSpPr>
          <p:cNvPr id="7" name="Freeform 6"/>
          <p:cNvSpPr>
            <a:spLocks/>
          </p:cNvSpPr>
          <p:nvPr/>
        </p:nvSpPr>
        <p:spPr bwMode="auto">
          <a:xfrm>
            <a:off x="5829988" y="5222091"/>
            <a:ext cx="2699305" cy="160811"/>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rgbClr val="333333"/>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42E60"/>
              </a:solidFill>
              <a:effectLst/>
              <a:uLnTx/>
              <a:uFillTx/>
              <a:latin typeface="Franklin Gothic Book"/>
            </a:endParaRPr>
          </a:p>
        </p:txBody>
      </p:sp>
      <p:sp>
        <p:nvSpPr>
          <p:cNvPr id="8" name="TextBox 7"/>
          <p:cNvSpPr txBox="1"/>
          <p:nvPr/>
        </p:nvSpPr>
        <p:spPr>
          <a:xfrm>
            <a:off x="6199763" y="4717720"/>
            <a:ext cx="2329530" cy="1169551"/>
          </a:xfrm>
          <a:prstGeom prst="rect">
            <a:avLst/>
          </a:prstGeom>
          <a:noFill/>
        </p:spPr>
        <p:txBody>
          <a:bodyPr wrap="square" lIns="0" tIns="0" rIns="0" bIns="0" rtlCol="0" anchor="ctr">
            <a:spAutoFit/>
          </a:bodyPr>
          <a:lstStyle/>
          <a:p>
            <a:pPr defTabSz="914400"/>
            <a:r>
              <a:rPr lang="en-US" sz="1400" dirty="0">
                <a:solidFill>
                  <a:srgbClr val="333333"/>
                </a:solidFill>
                <a:latin typeface="Arial Black" panose="020B0A04020102020204" pitchFamily="34" charset="0"/>
              </a:rPr>
              <a:t>Do my students feel safe?</a:t>
            </a:r>
          </a:p>
          <a:p>
            <a:pPr defTabSz="914400"/>
            <a:endParaRPr lang="en-US" sz="1200" dirty="0">
              <a:solidFill>
                <a:srgbClr val="333333"/>
              </a:solidFill>
              <a:cs typeface="Arial" panose="020B0604020202020204" pitchFamily="34" charset="0"/>
            </a:endParaRPr>
          </a:p>
          <a:p>
            <a:pPr defTabSz="914400"/>
            <a:r>
              <a:rPr lang="en-US" sz="1200" spc="-10" dirty="0">
                <a:solidFill>
                  <a:srgbClr val="333333"/>
                </a:solidFill>
                <a:cs typeface="Arial" panose="020B0604020202020204" pitchFamily="34" charset="0"/>
              </a:rPr>
              <a:t>Add </a:t>
            </a:r>
            <a:r>
              <a:rPr lang="en-US" sz="1200" spc="-10" dirty="0" smtClean="0">
                <a:solidFill>
                  <a:srgbClr val="333333"/>
                </a:solidFill>
                <a:cs typeface="Arial" panose="020B0604020202020204" pitchFamily="34" charset="0"/>
              </a:rPr>
              <a:t>your </a:t>
            </a:r>
            <a:r>
              <a:rPr lang="en-US" sz="1200" spc="-10" dirty="0">
                <a:solidFill>
                  <a:srgbClr val="333333"/>
                </a:solidFill>
                <a:cs typeface="Arial" panose="020B0604020202020204" pitchFamily="34" charset="0"/>
              </a:rPr>
              <a:t>own items to </a:t>
            </a:r>
            <a:r>
              <a:rPr lang="en-US" sz="1200" spc="-10" dirty="0" err="1" smtClean="0">
                <a:solidFill>
                  <a:srgbClr val="333333"/>
                </a:solidFill>
                <a:cs typeface="Arial" panose="020B0604020202020204" pitchFamily="34" charset="0"/>
              </a:rPr>
              <a:t>PreACT</a:t>
            </a:r>
            <a:r>
              <a:rPr lang="en-US" sz="1200" spc="-10" dirty="0" smtClean="0">
                <a:solidFill>
                  <a:srgbClr val="333333"/>
                </a:solidFill>
                <a:cs typeface="Arial" panose="020B0604020202020204" pitchFamily="34" charset="0"/>
              </a:rPr>
              <a:t> </a:t>
            </a:r>
            <a:r>
              <a:rPr lang="en-US" sz="1200" spc="-10" dirty="0">
                <a:solidFill>
                  <a:srgbClr val="333333"/>
                </a:solidFill>
                <a:cs typeface="Arial" panose="020B0604020202020204" pitchFamily="34" charset="0"/>
              </a:rPr>
              <a:t>and understand the environment or climate within your </a:t>
            </a:r>
            <a:r>
              <a:rPr lang="en-US" sz="1200" spc="-10" dirty="0" smtClean="0">
                <a:solidFill>
                  <a:srgbClr val="333333"/>
                </a:solidFill>
                <a:cs typeface="Arial" panose="020B0604020202020204" pitchFamily="34" charset="0"/>
              </a:rPr>
              <a:t>district</a:t>
            </a:r>
            <a:endParaRPr lang="en-US" sz="1200" spc="-10" dirty="0">
              <a:solidFill>
                <a:srgbClr val="333333"/>
              </a:solidFill>
              <a:cs typeface="Arial" panose="020B0604020202020204" pitchFamily="34" charset="0"/>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a:ext>
            </a:extLst>
          </a:blip>
          <a:srcRect l="3695" r="8448" b="21377"/>
          <a:stretch/>
        </p:blipFill>
        <p:spPr>
          <a:xfrm>
            <a:off x="2724444" y="1588770"/>
            <a:ext cx="5857907" cy="1888298"/>
          </a:xfrm>
          <a:prstGeom prst="rect">
            <a:avLst/>
          </a:prstGeom>
          <a:ln>
            <a:solidFill>
              <a:schemeClr val="accent1"/>
            </a:solidFill>
          </a:ln>
        </p:spPr>
      </p:pic>
    </p:spTree>
    <p:extLst>
      <p:ext uri="{BB962C8B-B14F-4D97-AF65-F5344CB8AC3E}">
        <p14:creationId xmlns:p14="http://schemas.microsoft.com/office/powerpoint/2010/main" val="3431953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 Inventory</a:t>
            </a:r>
            <a:endParaRPr lang="en-US" dirty="0"/>
          </a:p>
        </p:txBody>
      </p:sp>
      <p:sp>
        <p:nvSpPr>
          <p:cNvPr id="7" name="Text Placeholder 6"/>
          <p:cNvSpPr>
            <a:spLocks noGrp="1"/>
          </p:cNvSpPr>
          <p:nvPr>
            <p:ph type="body" idx="1"/>
          </p:nvPr>
        </p:nvSpPr>
        <p:spPr>
          <a:xfrm>
            <a:off x="3867912" y="836548"/>
            <a:ext cx="7547650" cy="807720"/>
          </a:xfrm>
        </p:spPr>
        <p:txBody>
          <a:bodyPr/>
          <a:lstStyle/>
          <a:p>
            <a:r>
              <a:rPr lang="en-US" dirty="0" smtClean="0"/>
              <a:t>Scales</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18335" t="21050" r="11214" b="10743"/>
          <a:stretch/>
        </p:blipFill>
        <p:spPr>
          <a:xfrm>
            <a:off x="3867912" y="1831306"/>
            <a:ext cx="6380480" cy="3474720"/>
          </a:xfrm>
          <a:prstGeom prst="rect">
            <a:avLst/>
          </a:prstGeom>
        </p:spPr>
      </p:pic>
    </p:spTree>
    <p:extLst>
      <p:ext uri="{BB962C8B-B14F-4D97-AF65-F5344CB8AC3E}">
        <p14:creationId xmlns:p14="http://schemas.microsoft.com/office/powerpoint/2010/main" val="2819465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217C01CDF565}" type="slidenum">
              <a:rPr lang="en-US" smtClean="0"/>
              <a:pPr/>
              <a:t>14</a:t>
            </a:fld>
            <a:endParaRPr lang="en-US" dirty="0"/>
          </a:p>
        </p:txBody>
      </p:sp>
      <p:sp>
        <p:nvSpPr>
          <p:cNvPr id="2" name="Title 1"/>
          <p:cNvSpPr>
            <a:spLocks noGrp="1"/>
          </p:cNvSpPr>
          <p:nvPr>
            <p:ph type="title"/>
          </p:nvPr>
        </p:nvSpPr>
        <p:spPr>
          <a:xfrm>
            <a:off x="8987818" y="1123837"/>
            <a:ext cx="2947482" cy="3306650"/>
          </a:xfrm>
        </p:spPr>
        <p:txBody>
          <a:bodyPr/>
          <a:lstStyle/>
          <a:p>
            <a:r>
              <a:rPr lang="en-US" dirty="0" smtClean="0"/>
              <a:t>PreACT Career Interest Indicators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5877" y="410805"/>
            <a:ext cx="5364477" cy="5208985"/>
          </a:xfrm>
          <a:prstGeom prst="rect">
            <a:avLst/>
          </a:prstGeom>
        </p:spPr>
      </p:pic>
      <p:pic>
        <p:nvPicPr>
          <p:cNvPr id="7" name="Picture 6"/>
          <p:cNvPicPr>
            <a:picLocks noChangeAspect="1"/>
          </p:cNvPicPr>
          <p:nvPr/>
        </p:nvPicPr>
        <p:blipFill>
          <a:blip r:embed="rId4"/>
          <a:stretch>
            <a:fillRect/>
          </a:stretch>
        </p:blipFill>
        <p:spPr>
          <a:xfrm>
            <a:off x="4124176" y="4030558"/>
            <a:ext cx="4011226" cy="1981200"/>
          </a:xfrm>
          <a:prstGeom prst="rect">
            <a:avLst/>
          </a:prstGeom>
          <a:ln>
            <a:solidFill>
              <a:schemeClr val="accent1"/>
            </a:solidFill>
          </a:ln>
        </p:spPr>
      </p:pic>
      <p:sp>
        <p:nvSpPr>
          <p:cNvPr id="8" name="Text Placeholder 6"/>
          <p:cNvSpPr txBox="1">
            <a:spLocks/>
          </p:cNvSpPr>
          <p:nvPr/>
        </p:nvSpPr>
        <p:spPr>
          <a:xfrm>
            <a:off x="256032" y="4189228"/>
            <a:ext cx="2834640" cy="1626937"/>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200"/>
              </a:spcBef>
              <a:buClr>
                <a:schemeClr val="accent1"/>
              </a:buClr>
              <a:buFont typeface="Wingdings 2" pitchFamily="18" charset="2"/>
              <a:buNone/>
              <a:defRPr sz="2000" kern="1200">
                <a:solidFill>
                  <a:srgbClr val="FFFFFF"/>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bg2">
                  <a:lumMod val="25000"/>
                </a:schemeClr>
              </a:buClr>
              <a:buFont typeface="Wingdings 2" pitchFamily="18" charset="2"/>
              <a:buNone/>
              <a:defRPr sz="1200" kern="1200">
                <a:solidFill>
                  <a:schemeClr val="bg2">
                    <a:lumMod val="2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bg2">
                  <a:lumMod val="25000"/>
                </a:schemeClr>
              </a:buClr>
              <a:buFont typeface="Courier New" panose="02070309020205020404" pitchFamily="49" charset="0"/>
              <a:buNone/>
              <a:defRPr sz="1000" kern="1200">
                <a:solidFill>
                  <a:schemeClr val="bg2">
                    <a:lumMod val="2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bg2">
                  <a:lumMod val="25000"/>
                </a:schemeClr>
              </a:buClr>
              <a:buFont typeface="Wingdings" panose="05000000000000000000" pitchFamily="2" charset="2"/>
              <a:buNone/>
              <a:defRPr sz="900" kern="1200">
                <a:solidFill>
                  <a:schemeClr val="bg2">
                    <a:lumMod val="2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bg2">
                  <a:lumMod val="25000"/>
                </a:schemeClr>
              </a:buClr>
              <a:buFont typeface="Wingdings 2" pitchFamily="18" charset="2"/>
              <a:buNone/>
              <a:defRPr sz="9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9pPr>
          </a:lstStyle>
          <a:p>
            <a:pPr>
              <a:buClr>
                <a:srgbClr val="042E60"/>
              </a:buClr>
            </a:pPr>
            <a:r>
              <a:rPr lang="en-US" dirty="0" smtClean="0"/>
              <a:t>Page XX</a:t>
            </a:r>
            <a:endParaRPr lang="en-US" dirty="0"/>
          </a:p>
        </p:txBody>
      </p:sp>
    </p:spTree>
    <p:extLst>
      <p:ext uri="{BB962C8B-B14F-4D97-AF65-F5344CB8AC3E}">
        <p14:creationId xmlns:p14="http://schemas.microsoft.com/office/powerpoint/2010/main" val="3593658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15</a:t>
            </a:fld>
            <a:endParaRPr lang="en-US" dirty="0"/>
          </a:p>
        </p:txBody>
      </p:sp>
      <p:sp>
        <p:nvSpPr>
          <p:cNvPr id="5" name="Title 4"/>
          <p:cNvSpPr>
            <a:spLocks noGrp="1"/>
          </p:cNvSpPr>
          <p:nvPr>
            <p:ph type="title"/>
          </p:nvPr>
        </p:nvSpPr>
        <p:spPr/>
        <p:txBody>
          <a:bodyPr anchor="ctr">
            <a:noAutofit/>
          </a:bodyPr>
          <a:lstStyle/>
          <a:p>
            <a:r>
              <a:rPr lang="en-US" sz="4400" dirty="0"/>
              <a:t>Help </a:t>
            </a:r>
            <a:r>
              <a:rPr lang="en-US" sz="4400" dirty="0" smtClean="0"/>
              <a:t>students </a:t>
            </a:r>
            <a:r>
              <a:rPr lang="en-US" sz="4400" dirty="0"/>
              <a:t>practice for the ACT, </a:t>
            </a:r>
            <a:r>
              <a:rPr lang="en-US" sz="4400" dirty="0">
                <a:solidFill>
                  <a:srgbClr val="0099DC"/>
                </a:solidFill>
              </a:rPr>
              <a:t>discover new opportunities, and start planning for the future </a:t>
            </a:r>
            <a:r>
              <a:rPr lang="en-US" sz="4400" dirty="0"/>
              <a:t>with PreACT.</a:t>
            </a:r>
          </a:p>
        </p:txBody>
      </p:sp>
    </p:spTree>
    <p:extLst>
      <p:ext uri="{BB962C8B-B14F-4D97-AF65-F5344CB8AC3E}">
        <p14:creationId xmlns:p14="http://schemas.microsoft.com/office/powerpoint/2010/main" val="4159961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Bold" panose="020B0704020202020204" pitchFamily="34" charset="0"/>
                <a:cs typeface="Arial" panose="020B0604020202020204" pitchFamily="34" charset="0"/>
              </a:rPr>
              <a:t>PreACT Key Benefits for Students</a:t>
            </a:r>
          </a:p>
        </p:txBody>
      </p:sp>
      <p:sp>
        <p:nvSpPr>
          <p:cNvPr id="25603" name="Content Placeholder 1"/>
          <p:cNvSpPr>
            <a:spLocks noGrp="1"/>
          </p:cNvSpPr>
          <p:nvPr>
            <p:ph sz="half" idx="2"/>
          </p:nvPr>
        </p:nvSpPr>
        <p:spPr bwMode="auto">
          <a:xfrm>
            <a:off x="816703" y="1749140"/>
            <a:ext cx="6615455" cy="40233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42900" indent="-342900" eaLnBrk="1" hangingPunct="1">
              <a:lnSpc>
                <a:spcPct val="100000"/>
              </a:lnSpc>
              <a:buFont typeface="Arial" panose="020B0604020202020204" pitchFamily="34" charset="0"/>
              <a:buChar char="•"/>
            </a:pPr>
            <a:r>
              <a:rPr lang="en-US" altLang="en-US" dirty="0">
                <a:latin typeface="Arial" panose="020B0604020202020204" pitchFamily="34" charset="0"/>
                <a:cs typeface="Arial" panose="020B0604020202020204" pitchFamily="34" charset="0"/>
              </a:rPr>
              <a:t>Early practice for taking the ACT test </a:t>
            </a:r>
          </a:p>
          <a:p>
            <a:pPr marL="342900" indent="-342900" eaLnBrk="1" hangingPunct="1">
              <a:lnSpc>
                <a:spcPct val="100000"/>
              </a:lnSpc>
              <a:buFont typeface="Arial" panose="020B0604020202020204" pitchFamily="34" charset="0"/>
              <a:buChar char="•"/>
            </a:pPr>
            <a:r>
              <a:rPr lang="en-US" altLang="en-US" dirty="0">
                <a:latin typeface="Arial" panose="020B0604020202020204" pitchFamily="34" charset="0"/>
                <a:cs typeface="Arial" panose="020B0604020202020204" pitchFamily="34" charset="0"/>
              </a:rPr>
              <a:t>Provides PreACT score and predicted ACT score ranges on the ACT 1-36 </a:t>
            </a:r>
            <a:r>
              <a:rPr lang="en-US" altLang="en-US" dirty="0" smtClean="0">
                <a:latin typeface="Arial" panose="020B0604020202020204" pitchFamily="34" charset="0"/>
                <a:cs typeface="Arial" panose="020B0604020202020204" pitchFamily="34" charset="0"/>
              </a:rPr>
              <a:t>scale</a:t>
            </a:r>
            <a:endParaRPr lang="en-US" altLang="en-US" dirty="0">
              <a:latin typeface="Arial" panose="020B0604020202020204" pitchFamily="34" charset="0"/>
              <a:cs typeface="Arial" panose="020B0604020202020204" pitchFamily="34" charset="0"/>
            </a:endParaRPr>
          </a:p>
          <a:p>
            <a:pPr marL="342900" indent="-342900" eaLnBrk="1" hangingPunct="1">
              <a:lnSpc>
                <a:spcPct val="100000"/>
              </a:lnSpc>
              <a:buFont typeface="Arial" panose="020B0604020202020204" pitchFamily="34" charset="0"/>
              <a:buChar char="•"/>
            </a:pPr>
            <a:r>
              <a:rPr lang="en-US" altLang="en-US" dirty="0">
                <a:latin typeface="Arial" panose="020B0604020202020204" pitchFamily="34" charset="0"/>
                <a:cs typeface="Arial" panose="020B0604020202020204" pitchFamily="34" charset="0"/>
              </a:rPr>
              <a:t>Students may opt to share their information with colleges and scholarship agencies </a:t>
            </a:r>
          </a:p>
          <a:p>
            <a:pPr marL="342900" indent="-342900" eaLnBrk="1" hangingPunct="1">
              <a:lnSpc>
                <a:spcPct val="100000"/>
              </a:lnSpc>
              <a:buFont typeface="Arial" panose="020B0604020202020204" pitchFamily="34" charset="0"/>
              <a:buChar char="•"/>
            </a:pPr>
            <a:r>
              <a:rPr lang="en-US" altLang="en-US" dirty="0">
                <a:latin typeface="Arial" panose="020B0604020202020204" pitchFamily="34" charset="0"/>
                <a:cs typeface="Arial" panose="020B0604020202020204" pitchFamily="34" charset="0"/>
              </a:rPr>
              <a:t>Results of the ACT Interest Inventory provides students a personalized view of interests with college and career alignment</a:t>
            </a:r>
          </a:p>
          <a:p>
            <a:pPr marL="171450" indent="-171450" eaLnBrk="1" hangingPunct="1">
              <a:lnSpc>
                <a:spcPct val="100000"/>
              </a:lnSpc>
              <a:buFont typeface="Wingdings" panose="05000000000000000000" pitchFamily="2" charset="2"/>
              <a:buChar char="§"/>
            </a:pPr>
            <a:endParaRPr lang="en-US" altLang="en-US" dirty="0">
              <a:latin typeface="Arial" panose="020B0604020202020204" pitchFamily="34" charset="0"/>
              <a:cs typeface="Arial" panose="020B0604020202020204" pitchFamily="34" charset="0"/>
            </a:endParaRPr>
          </a:p>
          <a:p>
            <a:pPr eaLnBrk="1" hangingPunct="1">
              <a:lnSpc>
                <a:spcPct val="100000"/>
              </a:lnSpc>
              <a:buFont typeface="Arial" panose="020B0604020202020204" pitchFamily="34" charset="0"/>
              <a:buNone/>
            </a:pPr>
            <a:endParaRPr lang="en-US" alt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28981" r="14665"/>
          <a:stretch/>
        </p:blipFill>
        <p:spPr>
          <a:xfrm>
            <a:off x="7612943" y="767361"/>
            <a:ext cx="4167931" cy="4930710"/>
          </a:xfrm>
          <a:prstGeom prst="rect">
            <a:avLst/>
          </a:prstGeom>
        </p:spPr>
      </p:pic>
    </p:spTree>
    <p:extLst>
      <p:ext uri="{BB962C8B-B14F-4D97-AF65-F5344CB8AC3E}">
        <p14:creationId xmlns:p14="http://schemas.microsoft.com/office/powerpoint/2010/main" val="3661927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Bold" panose="020B0704020202020204" pitchFamily="34" charset="0"/>
                <a:cs typeface="Arial" panose="020B0604020202020204" pitchFamily="34" charset="0"/>
              </a:rPr>
              <a:t>PreACT Key Benefits for Parents</a:t>
            </a:r>
          </a:p>
        </p:txBody>
      </p:sp>
      <p:sp>
        <p:nvSpPr>
          <p:cNvPr id="26626" name="Content Placeholder 1"/>
          <p:cNvSpPr>
            <a:spLocks noGrp="1"/>
          </p:cNvSpPr>
          <p:nvPr>
            <p:ph sz="half" idx="2"/>
          </p:nvPr>
        </p:nvSpPr>
        <p:spPr bwMode="auto">
          <a:xfrm>
            <a:off x="816703" y="1749140"/>
            <a:ext cx="6296478" cy="40233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p>
            <a:pPr marL="342900" indent="-342900" eaLnBrk="1" hangingPunct="1">
              <a:lnSpc>
                <a:spcPct val="120000"/>
              </a:lnSpc>
              <a:buClr>
                <a:srgbClr val="042E60"/>
              </a:buClr>
              <a:buFont typeface="Arial" panose="020B0604020202020204" pitchFamily="34" charset="0"/>
              <a:buChar char="•"/>
            </a:pPr>
            <a:r>
              <a:rPr lang="en-US" altLang="en-US" sz="2400" dirty="0">
                <a:solidFill>
                  <a:schemeClr val="accent6"/>
                </a:solidFill>
                <a:latin typeface="Arial" panose="020B0604020202020204" pitchFamily="34" charset="0"/>
                <a:cs typeface="Arial" panose="020B0604020202020204" pitchFamily="34" charset="0"/>
              </a:rPr>
              <a:t>Understand student’s potential performance on </a:t>
            </a:r>
            <a:r>
              <a:rPr lang="en-US" altLang="en-US" sz="2400" dirty="0" smtClean="0">
                <a:solidFill>
                  <a:schemeClr val="accent6"/>
                </a:solidFill>
                <a:latin typeface="Arial" panose="020B0604020202020204" pitchFamily="34" charset="0"/>
                <a:cs typeface="Arial" panose="020B0604020202020204" pitchFamily="34" charset="0"/>
              </a:rPr>
              <a:t/>
            </a:r>
            <a:br>
              <a:rPr lang="en-US" altLang="en-US" sz="2400" dirty="0" smtClean="0">
                <a:solidFill>
                  <a:schemeClr val="accent6"/>
                </a:solidFill>
                <a:latin typeface="Arial" panose="020B0604020202020204" pitchFamily="34" charset="0"/>
                <a:cs typeface="Arial" panose="020B0604020202020204" pitchFamily="34" charset="0"/>
              </a:rPr>
            </a:br>
            <a:r>
              <a:rPr lang="en-US" altLang="en-US" sz="2400" dirty="0" smtClean="0">
                <a:solidFill>
                  <a:schemeClr val="accent6"/>
                </a:solidFill>
                <a:latin typeface="Arial" panose="020B0604020202020204" pitchFamily="34" charset="0"/>
                <a:cs typeface="Arial" panose="020B0604020202020204" pitchFamily="34" charset="0"/>
              </a:rPr>
              <a:t>the ACT</a:t>
            </a:r>
            <a:endParaRPr lang="en-US" altLang="en-US" sz="2400" dirty="0">
              <a:solidFill>
                <a:schemeClr val="accent6"/>
              </a:solidFill>
              <a:latin typeface="Arial" panose="020B0604020202020204" pitchFamily="34" charset="0"/>
              <a:cs typeface="Arial" panose="020B0604020202020204" pitchFamily="34" charset="0"/>
            </a:endParaRPr>
          </a:p>
          <a:p>
            <a:pPr marL="342900" indent="-342900" eaLnBrk="1" hangingPunct="1">
              <a:lnSpc>
                <a:spcPct val="120000"/>
              </a:lnSpc>
              <a:buClr>
                <a:srgbClr val="042E60"/>
              </a:buClr>
              <a:buFont typeface="Arial" panose="020B0604020202020204" pitchFamily="34" charset="0"/>
              <a:buChar char="•"/>
            </a:pPr>
            <a:r>
              <a:rPr lang="en-US" altLang="en-US" sz="2400" dirty="0">
                <a:solidFill>
                  <a:schemeClr val="accent6"/>
                </a:solidFill>
                <a:latin typeface="Arial" panose="020B0604020202020204" pitchFamily="34" charset="0"/>
                <a:cs typeface="Arial" panose="020B0604020202020204" pitchFamily="34" charset="0"/>
              </a:rPr>
              <a:t>Understand general academic strengths and weaknesses as well as specific areas of need for academic </a:t>
            </a:r>
            <a:r>
              <a:rPr lang="en-US" altLang="en-US" sz="2400" dirty="0" smtClean="0">
                <a:solidFill>
                  <a:schemeClr val="accent6"/>
                </a:solidFill>
                <a:latin typeface="Arial" panose="020B0604020202020204" pitchFamily="34" charset="0"/>
                <a:cs typeface="Arial" panose="020B0604020202020204" pitchFamily="34" charset="0"/>
              </a:rPr>
              <a:t>intervention</a:t>
            </a:r>
          </a:p>
          <a:p>
            <a:pPr marL="342900" indent="-342900" eaLnBrk="1" hangingPunct="1">
              <a:lnSpc>
                <a:spcPct val="120000"/>
              </a:lnSpc>
              <a:buClr>
                <a:srgbClr val="042E60"/>
              </a:buClr>
              <a:buFont typeface="Arial" panose="020B0604020202020204" pitchFamily="34" charset="0"/>
              <a:buChar char="•"/>
            </a:pPr>
            <a:r>
              <a:rPr lang="en-US" altLang="en-US" sz="2400" dirty="0" smtClean="0">
                <a:solidFill>
                  <a:schemeClr val="accent6"/>
                </a:solidFill>
                <a:latin typeface="Arial" panose="020B0604020202020204" pitchFamily="34" charset="0"/>
                <a:cs typeface="Arial" panose="020B0604020202020204" pitchFamily="34" charset="0"/>
              </a:rPr>
              <a:t>Understand </a:t>
            </a:r>
            <a:r>
              <a:rPr lang="en-US" altLang="en-US" sz="2400" dirty="0">
                <a:solidFill>
                  <a:schemeClr val="accent6"/>
                </a:solidFill>
                <a:latin typeface="Arial" panose="020B0604020202020204" pitchFamily="34" charset="0"/>
                <a:cs typeface="Arial" panose="020B0604020202020204" pitchFamily="34" charset="0"/>
              </a:rPr>
              <a:t>if student’s interests and career goals are aligned with their academic performance</a:t>
            </a:r>
          </a:p>
          <a:p>
            <a:pPr marL="342900" indent="-342900" eaLnBrk="1" hangingPunct="1">
              <a:lnSpc>
                <a:spcPct val="120000"/>
              </a:lnSpc>
              <a:buClr>
                <a:srgbClr val="042E60"/>
              </a:buClr>
              <a:buFont typeface="Arial" panose="020B0604020202020204" pitchFamily="34" charset="0"/>
              <a:buChar char="•"/>
            </a:pPr>
            <a:r>
              <a:rPr lang="en-US" altLang="en-US" sz="2400" dirty="0">
                <a:solidFill>
                  <a:schemeClr val="accent6"/>
                </a:solidFill>
                <a:latin typeface="Arial" panose="020B0604020202020204" pitchFamily="34" charset="0"/>
                <a:cs typeface="Arial" panose="020B0604020202020204" pitchFamily="34" charset="0"/>
              </a:rPr>
              <a:t>Assist in early </a:t>
            </a:r>
            <a:r>
              <a:rPr lang="en-US" altLang="en-US" sz="2400" dirty="0" smtClean="0">
                <a:solidFill>
                  <a:schemeClr val="accent6"/>
                </a:solidFill>
                <a:latin typeface="Arial" panose="020B0604020202020204" pitchFamily="34" charset="0"/>
                <a:cs typeface="Arial" panose="020B0604020202020204" pitchFamily="34" charset="0"/>
              </a:rPr>
              <a:t>postsecondary planning and </a:t>
            </a:r>
            <a:r>
              <a:rPr lang="en-US" altLang="en-US" sz="2400" dirty="0">
                <a:solidFill>
                  <a:schemeClr val="accent6"/>
                </a:solidFill>
                <a:latin typeface="Arial" panose="020B0604020202020204" pitchFamily="34" charset="0"/>
                <a:cs typeface="Arial" panose="020B0604020202020204" pitchFamily="34" charset="0"/>
              </a:rPr>
              <a:t>career </a:t>
            </a:r>
            <a:r>
              <a:rPr lang="en-US" altLang="en-US" sz="2400" dirty="0" smtClean="0">
                <a:solidFill>
                  <a:schemeClr val="accent6"/>
                </a:solidFill>
                <a:latin typeface="Arial" panose="020B0604020202020204" pitchFamily="34" charset="0"/>
                <a:cs typeface="Arial" panose="020B0604020202020204" pitchFamily="34" charset="0"/>
              </a:rPr>
              <a:t>investigation</a:t>
            </a:r>
            <a:endParaRPr lang="en-US" altLang="en-US" sz="2400" dirty="0">
              <a:solidFill>
                <a:schemeClr val="accent6"/>
              </a:solidFill>
              <a:latin typeface="Arial" panose="020B0604020202020204" pitchFamily="34" charset="0"/>
              <a:cs typeface="Arial" panose="020B0604020202020204" pitchFamily="34" charset="0"/>
            </a:endParaRPr>
          </a:p>
          <a:p>
            <a:pPr marL="342900" indent="-342900">
              <a:lnSpc>
                <a:spcPct val="120000"/>
              </a:lnSpc>
              <a:buClr>
                <a:srgbClr val="042E60"/>
              </a:buClr>
              <a:buFont typeface="Arial" panose="020B0604020202020204" pitchFamily="34" charset="0"/>
              <a:buChar char="•"/>
            </a:pPr>
            <a:r>
              <a:rPr lang="en-US" altLang="en-US" sz="2400" dirty="0">
                <a:solidFill>
                  <a:schemeClr val="accent6"/>
                </a:solidFill>
                <a:latin typeface="Arial" panose="020B0604020202020204" pitchFamily="34" charset="0"/>
                <a:cs typeface="Arial" panose="020B0604020202020204" pitchFamily="34" charset="0"/>
              </a:rPr>
              <a:t>Helps inform conversations about academic, interests, college, and career </a:t>
            </a:r>
            <a:r>
              <a:rPr lang="en-US" altLang="en-US" sz="2400" dirty="0" smtClean="0">
                <a:solidFill>
                  <a:schemeClr val="accent6"/>
                </a:solidFill>
                <a:latin typeface="Arial" panose="020B0604020202020204" pitchFamily="34" charset="0"/>
                <a:cs typeface="Arial" panose="020B0604020202020204" pitchFamily="34" charset="0"/>
              </a:rPr>
              <a:t>choices</a:t>
            </a:r>
            <a:endParaRPr lang="en-US" altLang="en-US" sz="2400" dirty="0">
              <a:solidFill>
                <a:schemeClr val="accent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1" r="43352"/>
          <a:stretch/>
        </p:blipFill>
        <p:spPr>
          <a:xfrm flipH="1">
            <a:off x="7523190" y="759004"/>
            <a:ext cx="4183255" cy="4928436"/>
          </a:xfrm>
          <a:prstGeom prst="rect">
            <a:avLst/>
          </a:prstGeom>
        </p:spPr>
      </p:pic>
    </p:spTree>
    <p:extLst>
      <p:ext uri="{BB962C8B-B14F-4D97-AF65-F5344CB8AC3E}">
        <p14:creationId xmlns:p14="http://schemas.microsoft.com/office/powerpoint/2010/main" val="1518204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Bold" panose="020B0704020202020204" pitchFamily="34" charset="0"/>
                <a:cs typeface="Arial" panose="020B0604020202020204" pitchFamily="34" charset="0"/>
              </a:rPr>
              <a:t>PreACT Key Benefits for Educators</a:t>
            </a:r>
          </a:p>
        </p:txBody>
      </p:sp>
      <p:sp>
        <p:nvSpPr>
          <p:cNvPr id="27650" name="Content Placeholder 1"/>
          <p:cNvSpPr>
            <a:spLocks noGrp="1"/>
          </p:cNvSpPr>
          <p:nvPr>
            <p:ph sz="half" idx="2"/>
          </p:nvPr>
        </p:nvSpPr>
        <p:spPr bwMode="auto">
          <a:xfrm>
            <a:off x="816704" y="1749140"/>
            <a:ext cx="6796208" cy="40233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p>
            <a:pPr marL="342900" indent="-342900" eaLnBrk="1" hangingPunct="1">
              <a:lnSpc>
                <a:spcPct val="120000"/>
              </a:lnSpc>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Flexible administration (Sept </a:t>
            </a:r>
            <a:r>
              <a:rPr lang="en-US" altLang="en-US" sz="2400" dirty="0" smtClean="0">
                <a:latin typeface="Arial" panose="020B0604020202020204" pitchFamily="34" charset="0"/>
                <a:cs typeface="Arial" panose="020B0604020202020204" pitchFamily="34" charset="0"/>
              </a:rPr>
              <a:t>1-June 1</a:t>
            </a:r>
            <a:r>
              <a:rPr lang="en-US" altLang="en-US" sz="2400" dirty="0">
                <a:latin typeface="Arial" panose="020B0604020202020204" pitchFamily="34" charset="0"/>
                <a:cs typeface="Arial" panose="020B0604020202020204" pitchFamily="34" charset="0"/>
              </a:rPr>
              <a:t>)</a:t>
            </a:r>
          </a:p>
          <a:p>
            <a:pPr marL="342900" indent="-342900" eaLnBrk="1" hangingPunct="1">
              <a:lnSpc>
                <a:spcPct val="120000"/>
              </a:lnSpc>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Provides Technical Guides for curriculum planning</a:t>
            </a:r>
          </a:p>
          <a:p>
            <a:pPr marL="342900" indent="-342900" eaLnBrk="1" hangingPunct="1">
              <a:lnSpc>
                <a:spcPct val="120000"/>
              </a:lnSpc>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Provides a snapshot of how students are performing across </a:t>
            </a:r>
            <a:r>
              <a:rPr lang="en-US" altLang="en-US" sz="2400" dirty="0" smtClean="0">
                <a:latin typeface="Arial" panose="020B0604020202020204" pitchFamily="34" charset="0"/>
                <a:cs typeface="Arial" panose="020B0604020202020204" pitchFamily="34" charset="0"/>
              </a:rPr>
              <a:t>academic </a:t>
            </a:r>
            <a:r>
              <a:rPr lang="en-US" altLang="en-US" sz="2400" dirty="0">
                <a:latin typeface="Arial" panose="020B0604020202020204" pitchFamily="34" charset="0"/>
                <a:cs typeface="Arial" panose="020B0604020202020204" pitchFamily="34" charset="0"/>
              </a:rPr>
              <a:t>standards</a:t>
            </a:r>
          </a:p>
          <a:p>
            <a:pPr marL="342900" indent="-342900" eaLnBrk="1" hangingPunct="1">
              <a:lnSpc>
                <a:spcPct val="120000"/>
              </a:lnSpc>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Reporting categories provides insights to inform classroom and educator </a:t>
            </a:r>
            <a:r>
              <a:rPr lang="en-US" altLang="en-US" sz="2400" dirty="0" smtClean="0">
                <a:latin typeface="Arial" panose="020B0604020202020204" pitchFamily="34" charset="0"/>
                <a:cs typeface="Arial" panose="020B0604020202020204" pitchFamily="34" charset="0"/>
              </a:rPr>
              <a:t>intervention</a:t>
            </a:r>
            <a:endParaRPr lang="en-US" altLang="en-US" sz="2400" dirty="0">
              <a:latin typeface="Arial" panose="020B0604020202020204" pitchFamily="34" charset="0"/>
              <a:cs typeface="Arial" panose="020B0604020202020204" pitchFamily="34" charset="0"/>
            </a:endParaRPr>
          </a:p>
          <a:p>
            <a:pPr marL="342900" indent="-342900" eaLnBrk="1" hangingPunct="1">
              <a:lnSpc>
                <a:spcPct val="120000"/>
              </a:lnSpc>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Enables counselors to have college and career planning conversations </a:t>
            </a:r>
          </a:p>
          <a:p>
            <a:pPr marL="342900" indent="-342900" eaLnBrk="1" hangingPunct="1">
              <a:lnSpc>
                <a:spcPct val="120000"/>
              </a:lnSpc>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Quick access to individual student data and patterns of performance </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28768" r="14470"/>
          <a:stretch/>
        </p:blipFill>
        <p:spPr>
          <a:xfrm>
            <a:off x="7719237" y="765543"/>
            <a:ext cx="4196430" cy="4928616"/>
          </a:xfrm>
          <a:prstGeom prst="rect">
            <a:avLst/>
          </a:prstGeom>
        </p:spPr>
      </p:pic>
    </p:spTree>
    <p:extLst>
      <p:ext uri="{BB962C8B-B14F-4D97-AF65-F5344CB8AC3E}">
        <p14:creationId xmlns:p14="http://schemas.microsoft.com/office/powerpoint/2010/main" val="3215217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sp>
        <p:nvSpPr>
          <p:cNvPr id="6" name="Text Placeholder 5"/>
          <p:cNvSpPr>
            <a:spLocks noGrp="1"/>
          </p:cNvSpPr>
          <p:nvPr>
            <p:ph type="body" idx="1"/>
          </p:nvPr>
        </p:nvSpPr>
        <p:spPr/>
        <p:txBody>
          <a:bodyPr/>
          <a:lstStyle/>
          <a:p>
            <a:r>
              <a:rPr lang="en-US" dirty="0" smtClean="0"/>
              <a:t>Why </a:t>
            </a:r>
            <a:r>
              <a:rPr lang="en-US" dirty="0" smtClean="0"/>
              <a:t>[School/District] </a:t>
            </a:r>
            <a:r>
              <a:rPr lang="en-US" dirty="0" smtClean="0"/>
              <a:t>Choose </a:t>
            </a:r>
            <a:r>
              <a:rPr lang="en-US" dirty="0" smtClean="0"/>
              <a:t>PreACT</a:t>
            </a:r>
            <a:endParaRPr lang="en-US" dirty="0"/>
          </a:p>
        </p:txBody>
      </p:sp>
      <p:sp>
        <p:nvSpPr>
          <p:cNvPr id="7" name="Content Placeholder 6"/>
          <p:cNvSpPr>
            <a:spLocks noGrp="1"/>
          </p:cNvSpPr>
          <p:nvPr>
            <p:ph sz="half" idx="2"/>
          </p:nvPr>
        </p:nvSpPr>
        <p:spPr>
          <a:xfrm>
            <a:off x="816704" y="1749140"/>
            <a:ext cx="6711148" cy="4023360"/>
          </a:xfrm>
        </p:spPr>
        <p:txBody>
          <a:bodyPr>
            <a:normAutofit fontScale="77500" lnSpcReduction="20000"/>
          </a:bodyPr>
          <a:lstStyle/>
          <a:p>
            <a:pPr marL="171450" indent="-171450">
              <a:lnSpc>
                <a:spcPct val="120000"/>
              </a:lnSpc>
              <a:buFont typeface="Arial" panose="020B0604020202020204" pitchFamily="34" charset="0"/>
              <a:buChar char="•"/>
            </a:pPr>
            <a:r>
              <a:rPr lang="en-US" dirty="0">
                <a:solidFill>
                  <a:schemeClr val="accent6"/>
                </a:solidFill>
              </a:rPr>
              <a:t>Early practice for the ACT test with flexible test administration dates – test on your schedule</a:t>
            </a:r>
          </a:p>
          <a:p>
            <a:pPr marL="171450" indent="-171450">
              <a:lnSpc>
                <a:spcPct val="120000"/>
              </a:lnSpc>
              <a:buFont typeface="Arial" panose="020B0604020202020204" pitchFamily="34" charset="0"/>
              <a:buChar char="•"/>
            </a:pPr>
            <a:r>
              <a:rPr lang="en-US" dirty="0">
                <a:solidFill>
                  <a:schemeClr val="accent6"/>
                </a:solidFill>
              </a:rPr>
              <a:t>PreACT score and predicted ACT score ranges align to the ACT 1–36 scale</a:t>
            </a:r>
          </a:p>
          <a:p>
            <a:pPr marL="171450" indent="-171450">
              <a:lnSpc>
                <a:spcPct val="120000"/>
              </a:lnSpc>
              <a:buFont typeface="Arial" panose="020B0604020202020204" pitchFamily="34" charset="0"/>
              <a:buChar char="•"/>
            </a:pPr>
            <a:r>
              <a:rPr lang="en-US" dirty="0">
                <a:solidFill>
                  <a:schemeClr val="accent6"/>
                </a:solidFill>
              </a:rPr>
              <a:t>Students may opt to share their information with colleges and scholarship agencies</a:t>
            </a:r>
          </a:p>
          <a:p>
            <a:pPr marL="171450" indent="-171450">
              <a:lnSpc>
                <a:spcPct val="120000"/>
              </a:lnSpc>
              <a:buFont typeface="Arial" panose="020B0604020202020204" pitchFamily="34" charset="0"/>
              <a:buChar char="•"/>
            </a:pPr>
            <a:r>
              <a:rPr lang="en-US" dirty="0">
                <a:solidFill>
                  <a:schemeClr val="accent6"/>
                </a:solidFill>
              </a:rPr>
              <a:t>ACT Interest Inventory results provide students with a personalized view of interests with college and career alignment</a:t>
            </a:r>
          </a:p>
          <a:p>
            <a:pPr marL="171450" indent="-171450">
              <a:lnSpc>
                <a:spcPct val="120000"/>
              </a:lnSpc>
              <a:buFont typeface="Arial" panose="020B0604020202020204" pitchFamily="34" charset="0"/>
              <a:buChar char="•"/>
            </a:pPr>
            <a:r>
              <a:rPr lang="en-US" dirty="0">
                <a:solidFill>
                  <a:schemeClr val="accent6"/>
                </a:solidFill>
              </a:rPr>
              <a:t>Valuable results provide actionable insights to help educators, parents and students make important decisions for the future</a:t>
            </a:r>
          </a:p>
          <a:p>
            <a:pPr marL="171450" indent="-171450">
              <a:lnSpc>
                <a:spcPct val="120000"/>
              </a:lnSpc>
              <a:buFont typeface="Arial" panose="020B0604020202020204" pitchFamily="34" charset="0"/>
              <a:buChar char="•"/>
            </a:pPr>
            <a:r>
              <a:rPr lang="en-US" dirty="0">
                <a:solidFill>
                  <a:schemeClr val="accent6"/>
                </a:solidFill>
              </a:rPr>
              <a:t>Rapid reporting turnaround within 5-10 days of receipt of answer documents allows for early and effective college and career </a:t>
            </a:r>
            <a:r>
              <a:rPr lang="en-US" dirty="0" smtClean="0">
                <a:solidFill>
                  <a:schemeClr val="accent6"/>
                </a:solidFill>
              </a:rPr>
              <a:t>planning</a:t>
            </a:r>
            <a:endParaRPr lang="en-US" dirty="0">
              <a:solidFill>
                <a:schemeClr val="accent6"/>
              </a:solidFill>
              <a:cs typeface="Arial" panose="020B0604020202020204" pitchFamily="34"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7070" y="765543"/>
            <a:ext cx="3544186" cy="5316279"/>
          </a:xfrm>
          <a:prstGeom prst="rect">
            <a:avLst/>
          </a:prstGeom>
        </p:spPr>
      </p:pic>
    </p:spTree>
    <p:extLst>
      <p:ext uri="{BB962C8B-B14F-4D97-AF65-F5344CB8AC3E}">
        <p14:creationId xmlns:p14="http://schemas.microsoft.com/office/powerpoint/2010/main" val="847924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3413051"/>
            <a:ext cx="7315200" cy="1140661"/>
          </a:xfrm>
        </p:spPr>
        <p:txBody>
          <a:bodyPr anchor="t">
            <a:normAutofit fontScale="90000"/>
          </a:bodyPr>
          <a:lstStyle/>
          <a:p>
            <a:r>
              <a:rPr lang="en-US" sz="4800" dirty="0" smtClean="0">
                <a:solidFill>
                  <a:schemeClr val="bg1"/>
                </a:solidFill>
              </a:rPr>
              <a:t>Getting Ready for the PreACT</a:t>
            </a:r>
            <a:endParaRPr lang="en-US" sz="3600" dirty="0"/>
          </a:p>
        </p:txBody>
      </p:sp>
    </p:spTree>
    <p:extLst>
      <p:ext uri="{BB962C8B-B14F-4D97-AF65-F5344CB8AC3E}">
        <p14:creationId xmlns:p14="http://schemas.microsoft.com/office/powerpoint/2010/main" val="2721014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Steps</a:t>
            </a:r>
            <a:endParaRPr lang="en-US" dirty="0"/>
          </a:p>
        </p:txBody>
      </p:sp>
      <p:sp>
        <p:nvSpPr>
          <p:cNvPr id="4" name="Content Placeholder 3"/>
          <p:cNvSpPr>
            <a:spLocks noGrp="1"/>
          </p:cNvSpPr>
          <p:nvPr>
            <p:ph idx="1"/>
          </p:nvPr>
        </p:nvSpPr>
        <p:spPr/>
        <p:txBody>
          <a:bodyPr/>
          <a:lstStyle/>
          <a:p>
            <a:pPr marL="457200" indent="-457200">
              <a:buFont typeface="+mj-lt"/>
              <a:buAutoNum type="arabicPeriod"/>
            </a:pPr>
            <a:r>
              <a:rPr lang="en-US" dirty="0"/>
              <a:t>Administer assessment</a:t>
            </a:r>
          </a:p>
          <a:p>
            <a:pPr marL="457200" indent="-457200">
              <a:buFont typeface="+mj-lt"/>
              <a:buAutoNum type="arabicPeriod"/>
            </a:pPr>
            <a:r>
              <a:rPr lang="en-US" dirty="0"/>
              <a:t>Submit online for scoring </a:t>
            </a:r>
          </a:p>
          <a:p>
            <a:pPr marL="457200" indent="-457200">
              <a:buFont typeface="+mj-lt"/>
              <a:buAutoNum type="arabicPeriod"/>
            </a:pPr>
            <a:r>
              <a:rPr lang="en-US" dirty="0"/>
              <a:t>Receive and analyze reports</a:t>
            </a:r>
          </a:p>
          <a:p>
            <a:pPr marL="457200" indent="-457200">
              <a:buFont typeface="+mj-lt"/>
              <a:buAutoNum type="arabicPeriod"/>
            </a:pPr>
            <a:r>
              <a:rPr lang="en-US" dirty="0"/>
              <a:t>Report distribution</a:t>
            </a:r>
          </a:p>
          <a:p>
            <a:pPr marL="457200" indent="-457200">
              <a:buFont typeface="+mj-lt"/>
              <a:buAutoNum type="arabicPeriod"/>
            </a:pPr>
            <a:r>
              <a:rPr lang="en-US" dirty="0" smtClean="0"/>
              <a:t>Implement intervention strategies</a:t>
            </a:r>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509385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Other Available Resources</a:t>
            </a:r>
            <a:endParaRPr lang="en-US" dirty="0"/>
          </a:p>
        </p:txBody>
      </p:sp>
      <p:sp>
        <p:nvSpPr>
          <p:cNvPr id="4" name="Content Placeholder 3"/>
          <p:cNvSpPr>
            <a:spLocks noGrp="1"/>
          </p:cNvSpPr>
          <p:nvPr>
            <p:ph idx="1"/>
          </p:nvPr>
        </p:nvSpPr>
        <p:spPr/>
        <p:txBody>
          <a:bodyPr/>
          <a:lstStyle/>
          <a:p>
            <a:pPr marL="342900" indent="-342900">
              <a:buFont typeface="Arial" panose="020B0604020202020204" pitchFamily="34" charset="0"/>
              <a:buChar char="•"/>
            </a:pPr>
            <a:r>
              <a:rPr lang="en-US" dirty="0"/>
              <a:t>User guides/administration </a:t>
            </a:r>
            <a:r>
              <a:rPr lang="en-US" dirty="0" smtClean="0"/>
              <a:t>manual</a:t>
            </a:r>
          </a:p>
          <a:p>
            <a:pPr marL="342900" indent="-342900">
              <a:buFont typeface="Arial" panose="020B0604020202020204" pitchFamily="34" charset="0"/>
              <a:buChar char="•"/>
            </a:pPr>
            <a:r>
              <a:rPr lang="en-US" dirty="0" smtClean="0"/>
              <a:t>Training sessions</a:t>
            </a:r>
          </a:p>
          <a:p>
            <a:pPr marL="342900" indent="-342900">
              <a:buFont typeface="Arial" panose="020B0604020202020204" pitchFamily="34" charset="0"/>
              <a:buChar char="•"/>
            </a:pPr>
            <a:r>
              <a:rPr lang="en-US" dirty="0" smtClean="0"/>
              <a:t>Planning tools</a:t>
            </a:r>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255263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22</a:t>
            </a:fld>
            <a:endParaRPr lang="en-US" dirty="0"/>
          </a:p>
        </p:txBody>
      </p:sp>
      <p:sp>
        <p:nvSpPr>
          <p:cNvPr id="5" name="Title 4"/>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825436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3</a:t>
            </a:fld>
            <a:endParaRPr lang="en-US" dirty="0"/>
          </a:p>
        </p:txBody>
      </p:sp>
      <p:sp>
        <p:nvSpPr>
          <p:cNvPr id="3" name="Text Placeholder 2"/>
          <p:cNvSpPr>
            <a:spLocks noGrp="1"/>
          </p:cNvSpPr>
          <p:nvPr>
            <p:ph type="body" idx="1"/>
          </p:nvPr>
        </p:nvSpPr>
        <p:spPr/>
        <p:txBody>
          <a:bodyPr/>
          <a:lstStyle/>
          <a:p>
            <a:r>
              <a:rPr lang="en-US" dirty="0" smtClean="0"/>
              <a:t>Agenda</a:t>
            </a:r>
            <a:endParaRPr lang="en-US" dirty="0"/>
          </a:p>
        </p:txBody>
      </p:sp>
      <p:sp>
        <p:nvSpPr>
          <p:cNvPr id="4" name="Content Placeholder 3"/>
          <p:cNvSpPr>
            <a:spLocks noGrp="1"/>
          </p:cNvSpPr>
          <p:nvPr>
            <p:ph sz="half" idx="2"/>
          </p:nvPr>
        </p:nvSpPr>
        <p:spPr/>
        <p:txBody>
          <a:bodyPr/>
          <a:lstStyle/>
          <a:p>
            <a:pPr marL="457200" indent="-457200">
              <a:buAutoNum type="arabicPeriod"/>
            </a:pPr>
            <a:r>
              <a:rPr lang="en-US" dirty="0" smtClean="0"/>
              <a:t>PreACT overview</a:t>
            </a:r>
          </a:p>
          <a:p>
            <a:pPr marL="457200" indent="-457200">
              <a:buFont typeface="Wingdings 2" pitchFamily="18" charset="2"/>
              <a:buAutoNum type="arabicPeriod"/>
            </a:pPr>
            <a:r>
              <a:rPr lang="en-US" dirty="0"/>
              <a:t>English Learner supports</a:t>
            </a:r>
          </a:p>
          <a:p>
            <a:pPr marL="457200" indent="-457200">
              <a:buFont typeface="Wingdings 2" pitchFamily="18" charset="2"/>
              <a:buAutoNum type="arabicPeriod"/>
            </a:pPr>
            <a:r>
              <a:rPr lang="en-US" dirty="0" smtClean="0"/>
              <a:t>PreACT </a:t>
            </a:r>
            <a:r>
              <a:rPr lang="en-US" dirty="0"/>
              <a:t>reports</a:t>
            </a:r>
          </a:p>
          <a:p>
            <a:pPr marL="457200" indent="-457200">
              <a:buAutoNum type="arabicPeriod"/>
            </a:pPr>
            <a:r>
              <a:rPr lang="en-US" dirty="0" smtClean="0"/>
              <a:t>Key benefits of PreACT</a:t>
            </a:r>
          </a:p>
          <a:p>
            <a:pPr marL="457200" indent="-457200">
              <a:buAutoNum type="arabicPeriod"/>
            </a:pPr>
            <a:endParaRPr lang="en-US" dirty="0" smtClean="0"/>
          </a:p>
        </p:txBody>
      </p:sp>
    </p:spTree>
    <p:extLst>
      <p:ext uri="{BB962C8B-B14F-4D97-AF65-F5344CB8AC3E}">
        <p14:creationId xmlns:p14="http://schemas.microsoft.com/office/powerpoint/2010/main" val="2262715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56032" y="916858"/>
            <a:ext cx="2834640" cy="1135743"/>
          </a:xfrm>
        </p:spPr>
        <p:txBody>
          <a:bodyPr/>
          <a:lstStyle/>
          <a:p>
            <a:r>
              <a:rPr lang="en-US" dirty="0" smtClean="0"/>
              <a:t>PreACT:</a:t>
            </a:r>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4</a:t>
            </a:fld>
            <a:endParaRPr lang="en-US" dirty="0"/>
          </a:p>
        </p:txBody>
      </p:sp>
      <p:sp>
        <p:nvSpPr>
          <p:cNvPr id="20" name="Text Placeholder 19"/>
          <p:cNvSpPr>
            <a:spLocks noGrp="1"/>
          </p:cNvSpPr>
          <p:nvPr>
            <p:ph type="body" sz="half" idx="2"/>
          </p:nvPr>
        </p:nvSpPr>
        <p:spPr>
          <a:xfrm>
            <a:off x="256031" y="2278743"/>
            <a:ext cx="3067271" cy="3304613"/>
          </a:xfrm>
        </p:spPr>
        <p:txBody>
          <a:bodyPr>
            <a:normAutofit/>
          </a:bodyPr>
          <a:lstStyle/>
          <a:p>
            <a:pPr marL="342900" indent="-342900">
              <a:spcAft>
                <a:spcPts val="600"/>
              </a:spcAft>
              <a:buClr>
                <a:schemeClr val="bg1"/>
              </a:buClr>
              <a:buFont typeface="Arial" panose="020B0604020202020204" pitchFamily="34" charset="0"/>
              <a:buChar char="•"/>
            </a:pPr>
            <a:r>
              <a:rPr lang="en-US" dirty="0">
                <a:solidFill>
                  <a:schemeClr val="bg1"/>
                </a:solidFill>
              </a:rPr>
              <a:t>Easy, flexible, and affordable administration</a:t>
            </a:r>
          </a:p>
          <a:p>
            <a:pPr marL="342900" indent="-342900">
              <a:spcAft>
                <a:spcPts val="600"/>
              </a:spcAft>
              <a:buClr>
                <a:schemeClr val="bg1"/>
              </a:buClr>
              <a:buFont typeface="Arial" panose="020B0604020202020204" pitchFamily="34" charset="0"/>
              <a:buChar char="•"/>
            </a:pPr>
            <a:r>
              <a:rPr lang="en-US" dirty="0">
                <a:solidFill>
                  <a:schemeClr val="bg1"/>
                </a:solidFill>
              </a:rPr>
              <a:t>Fast, robust reporting</a:t>
            </a:r>
          </a:p>
          <a:p>
            <a:pPr marL="342900" indent="-342900">
              <a:spcAft>
                <a:spcPts val="600"/>
              </a:spcAft>
              <a:buClr>
                <a:schemeClr val="bg1"/>
              </a:buClr>
              <a:buFont typeface="Arial" panose="020B0604020202020204" pitchFamily="34" charset="0"/>
              <a:buChar char="•"/>
            </a:pPr>
            <a:r>
              <a:rPr lang="en-US" dirty="0" smtClean="0">
                <a:solidFill>
                  <a:schemeClr val="bg1"/>
                </a:solidFill>
              </a:rPr>
              <a:t>Early indication of progress to help guide action plans</a:t>
            </a:r>
          </a:p>
        </p:txBody>
      </p:sp>
      <p:pic>
        <p:nvPicPr>
          <p:cNvPr id="6" name="Picture Placeholder 5"/>
          <p:cNvPicPr>
            <a:picLocks noGrp="1" noChangeAspect="1"/>
          </p:cNvPicPr>
          <p:nvPr>
            <p:ph type="pic" idx="1"/>
          </p:nvPr>
        </p:nvPicPr>
        <p:blipFill>
          <a:blip r:embed="rId3" cstate="screen">
            <a:extLst>
              <a:ext uri="{28A0092B-C50C-407E-A947-70E740481C1C}">
                <a14:useLocalDpi xmlns:a14="http://schemas.microsoft.com/office/drawing/2010/main"/>
              </a:ext>
            </a:extLst>
          </a:blip>
          <a:srcRect t="8990" b="8990"/>
          <a:stretch>
            <a:fillRect/>
          </a:stretch>
        </p:blipFill>
        <p:spPr/>
      </p:pic>
    </p:spTree>
    <p:extLst>
      <p:ext uri="{BB962C8B-B14F-4D97-AF65-F5344CB8AC3E}">
        <p14:creationId xmlns:p14="http://schemas.microsoft.com/office/powerpoint/2010/main" val="1434986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PreACT Overview</a:t>
            </a:r>
            <a:endParaRPr lang="en-US" dirty="0"/>
          </a:p>
        </p:txBody>
      </p:sp>
      <p:sp>
        <p:nvSpPr>
          <p:cNvPr id="9" name="Content Placeholder 8"/>
          <p:cNvSpPr>
            <a:spLocks noGrp="1"/>
          </p:cNvSpPr>
          <p:nvPr>
            <p:ph idx="1"/>
          </p:nvPr>
        </p:nvSpPr>
        <p:spPr/>
        <p:txBody>
          <a:bodyPr/>
          <a:lstStyle/>
          <a:p>
            <a:pPr marL="342900" indent="-342900">
              <a:buFont typeface="Arial" panose="020B0604020202020204" pitchFamily="34" charset="0"/>
              <a:buChar char="•"/>
            </a:pPr>
            <a:r>
              <a:rPr lang="en-US" dirty="0" smtClean="0"/>
              <a:t>Half-day Administration (3 hours, 15 minutes)</a:t>
            </a:r>
            <a:endParaRPr lang="en-US" dirty="0"/>
          </a:p>
          <a:p>
            <a:pPr marL="1028700" lvl="1" indent="-342900">
              <a:buFont typeface="Arial" panose="020B0604020202020204" pitchFamily="34" charset="0"/>
              <a:buChar char="•"/>
            </a:pPr>
            <a:r>
              <a:rPr lang="en-US" dirty="0" smtClean="0"/>
              <a:t>60 minutes for non-test sections</a:t>
            </a:r>
          </a:p>
          <a:p>
            <a:pPr marL="1028700" lvl="1" indent="-342900">
              <a:buFont typeface="Arial" panose="020B0604020202020204" pitchFamily="34" charset="0"/>
              <a:buChar char="•"/>
            </a:pPr>
            <a:r>
              <a:rPr lang="en-US" dirty="0" smtClean="0"/>
              <a:t>2 hours, 10 minutes for 4 subject tests</a:t>
            </a:r>
          </a:p>
          <a:p>
            <a:pPr marL="342900" indent="-342900">
              <a:buFont typeface="Arial" panose="020B0604020202020204" pitchFamily="34" charset="0"/>
              <a:buChar char="•"/>
            </a:pPr>
            <a:r>
              <a:rPr lang="en-US" dirty="0" smtClean="0"/>
              <a:t>4 Subject Tests</a:t>
            </a:r>
          </a:p>
          <a:p>
            <a:pPr marL="1028700" lvl="1" indent="-342900">
              <a:buFont typeface="Arial" panose="020B0604020202020204" pitchFamily="34" charset="0"/>
              <a:buChar char="•"/>
            </a:pPr>
            <a:r>
              <a:rPr lang="en-US" dirty="0" smtClean="0"/>
              <a:t>English (45 questions)</a:t>
            </a:r>
          </a:p>
          <a:p>
            <a:pPr marL="1028700" lvl="1" indent="-342900">
              <a:buFont typeface="Arial" panose="020B0604020202020204" pitchFamily="34" charset="0"/>
              <a:buChar char="•"/>
            </a:pPr>
            <a:r>
              <a:rPr lang="en-US" dirty="0" smtClean="0"/>
              <a:t>Math (36 questions)</a:t>
            </a:r>
          </a:p>
          <a:p>
            <a:pPr marL="1028700" lvl="1" indent="-342900">
              <a:buFont typeface="Arial" panose="020B0604020202020204" pitchFamily="34" charset="0"/>
              <a:buChar char="•"/>
            </a:pPr>
            <a:r>
              <a:rPr lang="en-US" dirty="0" smtClean="0"/>
              <a:t>Reading (3 passages, 25 questions)</a:t>
            </a:r>
          </a:p>
          <a:p>
            <a:pPr marL="1028700" lvl="1" indent="-342900">
              <a:buFont typeface="Arial" panose="020B0604020202020204" pitchFamily="34" charset="0"/>
              <a:buChar char="•"/>
            </a:pPr>
            <a:r>
              <a:rPr lang="en-US" dirty="0" smtClean="0"/>
              <a:t>Science (30 questions)</a:t>
            </a:r>
          </a:p>
          <a:p>
            <a:pPr marL="342900" indent="-342900">
              <a:buFont typeface="Arial" panose="020B0604020202020204" pitchFamily="34" charset="0"/>
              <a:buChar char="•"/>
            </a:pPr>
            <a:r>
              <a:rPr lang="en-US" dirty="0" smtClean="0"/>
              <a:t>Interest Inventory</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696124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English Learner Supports</a:t>
            </a:r>
            <a:endParaRPr lang="en-US" dirty="0"/>
          </a:p>
        </p:txBody>
      </p:sp>
      <p:sp>
        <p:nvSpPr>
          <p:cNvPr id="8" name="Text Placeholder 7"/>
          <p:cNvSpPr>
            <a:spLocks noGrp="1"/>
          </p:cNvSpPr>
          <p:nvPr>
            <p:ph type="body" idx="1"/>
          </p:nvPr>
        </p:nvSpPr>
        <p:spPr/>
        <p:txBody>
          <a:bodyPr/>
          <a:lstStyle/>
          <a:p>
            <a:r>
              <a:rPr lang="en-US" dirty="0" smtClean="0"/>
              <a:t>Accommodations Available to English Learners</a:t>
            </a:r>
            <a:endParaRPr lang="en-US" dirty="0"/>
          </a:p>
        </p:txBody>
      </p:sp>
      <p:sp>
        <p:nvSpPr>
          <p:cNvPr id="9" name="Content Placeholder 8"/>
          <p:cNvSpPr>
            <a:spLocks noGrp="1"/>
          </p:cNvSpPr>
          <p:nvPr>
            <p:ph sz="half" idx="2"/>
          </p:nvPr>
        </p:nvSpPr>
        <p:spPr/>
        <p:txBody>
          <a:bodyPr>
            <a:normAutofit/>
          </a:bodyPr>
          <a:lstStyle/>
          <a:p>
            <a:pPr marL="342900" indent="-342900">
              <a:buFont typeface="Arial" panose="020B0604020202020204" pitchFamily="34" charset="0"/>
              <a:buChar char="•"/>
            </a:pPr>
            <a:r>
              <a:rPr lang="en-US" dirty="0" smtClean="0"/>
              <a:t>Beginning fall of 2017-2018 school year</a:t>
            </a:r>
          </a:p>
          <a:p>
            <a:pPr marL="342900" lvl="0" indent="-342900">
              <a:buFont typeface="Arial" panose="020B0604020202020204" pitchFamily="34" charset="0"/>
              <a:buChar char="•"/>
            </a:pPr>
            <a:r>
              <a:rPr lang="en-US" dirty="0"/>
              <a:t>Additional time on test (not to exceed time-and-a-half)</a:t>
            </a:r>
          </a:p>
          <a:p>
            <a:pPr marL="342900" lvl="0" indent="-342900">
              <a:buFont typeface="Arial" panose="020B0604020202020204" pitchFamily="34" charset="0"/>
              <a:buChar char="•"/>
            </a:pPr>
            <a:r>
              <a:rPr lang="en-US" dirty="0"/>
              <a:t>Use of an approved word-to-word bilingual dictionary (containing no word definitions)</a:t>
            </a:r>
          </a:p>
          <a:p>
            <a:pPr marL="342900" lvl="0" indent="-342900">
              <a:buFont typeface="Arial" panose="020B0604020202020204" pitchFamily="34" charset="0"/>
              <a:buChar char="•"/>
            </a:pPr>
            <a:r>
              <a:rPr lang="en-US" dirty="0"/>
              <a:t>Test instruction provided in the student’s native language (including Spanish and a limited number of other languages initially)</a:t>
            </a:r>
          </a:p>
          <a:p>
            <a:pPr marL="342900" lvl="0" indent="-342900">
              <a:buFont typeface="Arial" panose="020B0604020202020204" pitchFamily="34" charset="0"/>
              <a:buChar char="•"/>
            </a:pPr>
            <a:r>
              <a:rPr lang="en-US" dirty="0"/>
              <a:t>Testing in a non-distraction environment (i.e. in a separate room</a:t>
            </a:r>
            <a:r>
              <a:rPr lang="en-US" dirty="0" smtClean="0"/>
              <a:t>)</a:t>
            </a:r>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824998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Bold" panose="020B0704020202020204" pitchFamily="34" charset="0"/>
                <a:cs typeface="Arial" panose="020B0604020202020204" pitchFamily="34" charset="0"/>
              </a:rPr>
              <a:t>PreACT Overview - Reporting</a:t>
            </a:r>
          </a:p>
        </p:txBody>
      </p:sp>
      <p:sp>
        <p:nvSpPr>
          <p:cNvPr id="29698" name="Content Placeholder 1"/>
          <p:cNvSpPr>
            <a:spLocks noGrp="1"/>
          </p:cNvSpPr>
          <p:nvPr>
            <p:ph sz="half" idx="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42900" lvl="1" indent="-342900">
              <a:buClr>
                <a:srgbClr val="042E60"/>
              </a:buClr>
              <a:buFont typeface="Wingdings" panose="05000000000000000000" pitchFamily="2" charset="2"/>
              <a:buChar char="§"/>
              <a:defRPr/>
            </a:pPr>
            <a:r>
              <a:rPr lang="en-US" altLang="en-US" sz="2400" dirty="0">
                <a:solidFill>
                  <a:schemeClr val="accent6"/>
                </a:solidFill>
                <a:latin typeface="Arial" panose="020B0604020202020204" pitchFamily="34" charset="0"/>
                <a:cs typeface="Arial" panose="020B0604020202020204" pitchFamily="34" charset="0"/>
              </a:rPr>
              <a:t>PreACT scores and predicted ACT score ranges for </a:t>
            </a:r>
            <a:r>
              <a:rPr lang="en-US" altLang="en-US" sz="2400" dirty="0" smtClean="0">
                <a:solidFill>
                  <a:schemeClr val="accent6"/>
                </a:solidFill>
                <a:latin typeface="Arial" panose="020B0604020202020204" pitchFamily="34" charset="0"/>
                <a:cs typeface="Arial" panose="020B0604020202020204" pitchFamily="34" charset="0"/>
              </a:rPr>
              <a:t>Composite </a:t>
            </a:r>
            <a:r>
              <a:rPr lang="en-US" altLang="en-US" sz="2400" dirty="0">
                <a:solidFill>
                  <a:schemeClr val="accent6"/>
                </a:solidFill>
                <a:latin typeface="Arial" panose="020B0604020202020204" pitchFamily="34" charset="0"/>
                <a:cs typeface="Arial" panose="020B0604020202020204" pitchFamily="34" charset="0"/>
              </a:rPr>
              <a:t>and subject test on ACT 1-36 </a:t>
            </a:r>
            <a:r>
              <a:rPr lang="en-US" altLang="en-US" sz="2400" dirty="0" smtClean="0">
                <a:solidFill>
                  <a:schemeClr val="accent6"/>
                </a:solidFill>
                <a:latin typeface="Arial" panose="020B0604020202020204" pitchFamily="34" charset="0"/>
                <a:cs typeface="Arial" panose="020B0604020202020204" pitchFamily="34" charset="0"/>
              </a:rPr>
              <a:t>scale</a:t>
            </a:r>
            <a:endParaRPr lang="en-US" altLang="en-US" sz="2400" dirty="0">
              <a:solidFill>
                <a:schemeClr val="accent6"/>
              </a:solidFill>
              <a:latin typeface="Arial" panose="020B0604020202020204" pitchFamily="34" charset="0"/>
              <a:cs typeface="Arial" panose="020B0604020202020204" pitchFamily="34" charset="0"/>
            </a:endParaRPr>
          </a:p>
          <a:p>
            <a:pPr marL="342900" lvl="1" indent="-342900">
              <a:buClr>
                <a:srgbClr val="042E60"/>
              </a:buClr>
              <a:buFont typeface="Wingdings" panose="05000000000000000000" pitchFamily="2" charset="2"/>
              <a:buChar char="§"/>
              <a:defRPr/>
            </a:pPr>
            <a:r>
              <a:rPr lang="en-US" altLang="en-US" sz="2400" dirty="0">
                <a:solidFill>
                  <a:schemeClr val="accent6"/>
                </a:solidFill>
                <a:latin typeface="Arial" panose="020B0604020202020204" pitchFamily="34" charset="0"/>
                <a:cs typeface="Arial" panose="020B0604020202020204" pitchFamily="34" charset="0"/>
              </a:rPr>
              <a:t>PreACT reporting category </a:t>
            </a:r>
            <a:r>
              <a:rPr lang="en-US" altLang="en-US" sz="2400" dirty="0" smtClean="0">
                <a:solidFill>
                  <a:schemeClr val="accent6"/>
                </a:solidFill>
                <a:latin typeface="Arial" panose="020B0604020202020204" pitchFamily="34" charset="0"/>
                <a:cs typeface="Arial" panose="020B0604020202020204" pitchFamily="34" charset="0"/>
              </a:rPr>
              <a:t>scores</a:t>
            </a:r>
            <a:endParaRPr lang="en-US" altLang="en-US" sz="2400" dirty="0">
              <a:latin typeface="Arial" panose="020B0604020202020204" pitchFamily="34" charset="0"/>
              <a:cs typeface="Arial" panose="020B0604020202020204" pitchFamily="34" charset="0"/>
            </a:endParaRPr>
          </a:p>
          <a:p>
            <a:pPr marL="342900" indent="-342900" eaLnBrk="1" hangingPunct="1">
              <a:buFont typeface="Wingdings" panose="05000000000000000000" pitchFamily="2" charset="2"/>
              <a:buChar char="§"/>
              <a:defRPr/>
            </a:pPr>
            <a:r>
              <a:rPr lang="en-US" altLang="en-US" sz="2400" dirty="0">
                <a:latin typeface="Arial" panose="020B0604020202020204" pitchFamily="34" charset="0"/>
                <a:cs typeface="Arial" panose="020B0604020202020204" pitchFamily="34" charset="0"/>
              </a:rPr>
              <a:t>Student’s college and career planning results, including their results on </a:t>
            </a:r>
            <a:r>
              <a:rPr lang="en-US" altLang="en-US" sz="2400" dirty="0" smtClean="0">
                <a:latin typeface="Arial" panose="020B0604020202020204" pitchFamily="34" charset="0"/>
                <a:cs typeface="Arial" panose="020B0604020202020204" pitchFamily="34" charset="0"/>
              </a:rPr>
              <a:t>Interest-Career Fit</a:t>
            </a:r>
            <a:endParaRPr lang="en-US" altLang="en-US" sz="2400" dirty="0">
              <a:latin typeface="Arial" panose="020B0604020202020204" pitchFamily="34" charset="0"/>
              <a:cs typeface="Arial" panose="020B0604020202020204" pitchFamily="34" charset="0"/>
            </a:endParaRPr>
          </a:p>
          <a:p>
            <a:pPr marL="342900" indent="-342900" eaLnBrk="1" hangingPunct="1">
              <a:buFont typeface="Wingdings" panose="05000000000000000000" pitchFamily="2" charset="2"/>
              <a:buChar char="§"/>
              <a:defRPr/>
            </a:pPr>
            <a:r>
              <a:rPr lang="en-US" altLang="en-US" sz="2400" dirty="0">
                <a:latin typeface="Arial" panose="020B0604020202020204" pitchFamily="34" charset="0"/>
                <a:cs typeface="Arial" panose="020B0604020202020204" pitchFamily="34" charset="0"/>
              </a:rPr>
              <a:t>STEM and text </a:t>
            </a:r>
            <a:r>
              <a:rPr lang="en-US" altLang="en-US" sz="2400" dirty="0" smtClean="0">
                <a:latin typeface="Arial" panose="020B0604020202020204" pitchFamily="34" charset="0"/>
                <a:cs typeface="Arial" panose="020B0604020202020204" pitchFamily="34" charset="0"/>
              </a:rPr>
              <a:t>complexity scores</a:t>
            </a:r>
            <a:endParaRPr lang="en-US" altLang="en-US" sz="2400" dirty="0">
              <a:latin typeface="Arial" panose="020B0604020202020204" pitchFamily="34" charset="0"/>
              <a:cs typeface="Arial" panose="020B0604020202020204" pitchFamily="34" charset="0"/>
            </a:endParaRPr>
          </a:p>
          <a:p>
            <a:pPr marL="342900" indent="-342900" eaLnBrk="1" hangingPunct="1">
              <a:buFont typeface="Wingdings" panose="05000000000000000000" pitchFamily="2" charset="2"/>
              <a:buChar char="§"/>
              <a:defRPr/>
            </a:pPr>
            <a:r>
              <a:rPr lang="en-US" altLang="en-US" sz="2400" dirty="0">
                <a:latin typeface="Arial" panose="020B0604020202020204" pitchFamily="34" charset="0"/>
                <a:cs typeface="Arial" panose="020B0604020202020204" pitchFamily="34" charset="0"/>
              </a:rPr>
              <a:t>Student level item response and correct answers</a:t>
            </a:r>
          </a:p>
        </p:txBody>
      </p:sp>
    </p:spTree>
    <p:extLst>
      <p:ext uri="{BB962C8B-B14F-4D97-AF65-F5344CB8AC3E}">
        <p14:creationId xmlns:p14="http://schemas.microsoft.com/office/powerpoint/2010/main" val="3948027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sp>
        <p:nvSpPr>
          <p:cNvPr id="6" name="Title 5"/>
          <p:cNvSpPr>
            <a:spLocks noGrp="1"/>
          </p:cNvSpPr>
          <p:nvPr>
            <p:ph type="title"/>
          </p:nvPr>
        </p:nvSpPr>
        <p:spPr/>
        <p:txBody>
          <a:bodyPr/>
          <a:lstStyle/>
          <a:p>
            <a:r>
              <a:rPr lang="en-US" dirty="0" smtClean="0"/>
              <a:t>PreACT Student Report Insights</a:t>
            </a:r>
            <a:endParaRPr lang="en-US"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52357" t="9598" r="1684" b="21603"/>
          <a:stretch/>
        </p:blipFill>
        <p:spPr>
          <a:xfrm>
            <a:off x="633774" y="426123"/>
            <a:ext cx="4475560" cy="4335063"/>
          </a:xfrm>
          <a:prstGeom prst="rect">
            <a:avLst/>
          </a:prstGeom>
          <a:ln>
            <a:solidFill>
              <a:schemeClr val="accent1"/>
            </a:solidFill>
          </a:ln>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l="2321" t="1938" r="52016" b="76100"/>
          <a:stretch/>
        </p:blipFill>
        <p:spPr>
          <a:xfrm>
            <a:off x="3921260" y="5004125"/>
            <a:ext cx="4593020" cy="1429407"/>
          </a:xfrm>
          <a:prstGeom prst="rect">
            <a:avLst/>
          </a:prstGeom>
          <a:ln>
            <a:solidFill>
              <a:schemeClr val="accent1"/>
            </a:solidFill>
          </a:ln>
        </p:spPr>
      </p:pic>
      <p:sp>
        <p:nvSpPr>
          <p:cNvPr id="9" name="Freeform 6"/>
          <p:cNvSpPr>
            <a:spLocks/>
          </p:cNvSpPr>
          <p:nvPr/>
        </p:nvSpPr>
        <p:spPr bwMode="auto">
          <a:xfrm>
            <a:off x="5181600" y="751839"/>
            <a:ext cx="3269304" cy="101601"/>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rgbClr val="333333"/>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42E60"/>
              </a:solidFill>
              <a:effectLst/>
              <a:uLnTx/>
              <a:uFillTx/>
              <a:latin typeface="Franklin Gothic Book"/>
            </a:endParaRPr>
          </a:p>
        </p:txBody>
      </p:sp>
      <p:sp>
        <p:nvSpPr>
          <p:cNvPr id="10" name="TextBox 9"/>
          <p:cNvSpPr txBox="1"/>
          <p:nvPr/>
        </p:nvSpPr>
        <p:spPr>
          <a:xfrm>
            <a:off x="5582872" y="426720"/>
            <a:ext cx="2868032" cy="1015663"/>
          </a:xfrm>
          <a:prstGeom prst="rect">
            <a:avLst/>
          </a:prstGeom>
          <a:noFill/>
        </p:spPr>
        <p:txBody>
          <a:bodyPr wrap="square" lIns="0" tIns="0" rIns="0" bIns="0" rtlCol="0" anchor="t">
            <a:spAutoFit/>
          </a:bodyPr>
          <a:lstStyle/>
          <a:p>
            <a:pPr defTabSz="914400"/>
            <a:r>
              <a:rPr lang="en-US" sz="1400" dirty="0" smtClean="0">
                <a:solidFill>
                  <a:srgbClr val="333333"/>
                </a:solidFill>
                <a:latin typeface="Arial Black" panose="020B0A04020102020204" pitchFamily="34" charset="0"/>
              </a:rPr>
              <a:t>Composite Scores</a:t>
            </a:r>
            <a:endParaRPr lang="en-US" sz="1400" dirty="0">
              <a:solidFill>
                <a:srgbClr val="333333"/>
              </a:solidFill>
              <a:latin typeface="Arial Black" panose="020B0A04020102020204" pitchFamily="34" charset="0"/>
            </a:endParaRPr>
          </a:p>
          <a:p>
            <a:pPr defTabSz="914400"/>
            <a:endParaRPr lang="en-US" sz="1500" dirty="0">
              <a:solidFill>
                <a:srgbClr val="333333"/>
              </a:solidFill>
              <a:cs typeface="Arial" panose="020B0604020202020204" pitchFamily="34" charset="0"/>
            </a:endParaRPr>
          </a:p>
          <a:p>
            <a:pPr defTabSz="914400"/>
            <a:r>
              <a:rPr lang="en-US" sz="1200" spc="-10" dirty="0">
                <a:solidFill>
                  <a:srgbClr val="333333"/>
                </a:solidFill>
                <a:cs typeface="Arial" panose="020B0604020202020204" pitchFamily="34" charset="0"/>
              </a:rPr>
              <a:t>Composite scores and subject test scores tell you and your students which subjects need more focus before </a:t>
            </a:r>
            <a:r>
              <a:rPr lang="en-US" sz="1200" spc="-10" dirty="0" smtClean="0">
                <a:solidFill>
                  <a:srgbClr val="333333"/>
                </a:solidFill>
                <a:cs typeface="Arial" panose="020B0604020202020204" pitchFamily="34" charset="0"/>
              </a:rPr>
              <a:t>graduation.</a:t>
            </a:r>
            <a:endParaRPr lang="en-US" sz="1200" spc="-10" dirty="0">
              <a:solidFill>
                <a:srgbClr val="333333"/>
              </a:solidFill>
              <a:cs typeface="Arial" panose="020B0604020202020204" pitchFamily="34" charset="0"/>
            </a:endParaRPr>
          </a:p>
        </p:txBody>
      </p:sp>
      <p:sp>
        <p:nvSpPr>
          <p:cNvPr id="11" name="Freeform 6"/>
          <p:cNvSpPr>
            <a:spLocks/>
          </p:cNvSpPr>
          <p:nvPr/>
        </p:nvSpPr>
        <p:spPr bwMode="auto">
          <a:xfrm>
            <a:off x="5181600" y="2110636"/>
            <a:ext cx="3269304" cy="1059876"/>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rgbClr val="333333"/>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42E60"/>
              </a:solidFill>
              <a:effectLst/>
              <a:uLnTx/>
              <a:uFillTx/>
              <a:latin typeface="Franklin Gothic Book"/>
            </a:endParaRPr>
          </a:p>
        </p:txBody>
      </p:sp>
      <p:sp>
        <p:nvSpPr>
          <p:cNvPr id="12" name="TextBox 11"/>
          <p:cNvSpPr txBox="1"/>
          <p:nvPr/>
        </p:nvSpPr>
        <p:spPr>
          <a:xfrm>
            <a:off x="5582872" y="1785517"/>
            <a:ext cx="2868032" cy="1384995"/>
          </a:xfrm>
          <a:prstGeom prst="rect">
            <a:avLst/>
          </a:prstGeom>
          <a:noFill/>
        </p:spPr>
        <p:txBody>
          <a:bodyPr wrap="square" lIns="0" tIns="0" rIns="0" bIns="0" rtlCol="0" anchor="t">
            <a:spAutoFit/>
          </a:bodyPr>
          <a:lstStyle/>
          <a:p>
            <a:pPr defTabSz="914400"/>
            <a:r>
              <a:rPr lang="en-US" sz="1400" dirty="0" smtClean="0">
                <a:solidFill>
                  <a:srgbClr val="333333"/>
                </a:solidFill>
                <a:latin typeface="Arial Black" panose="020B0A04020102020204" pitchFamily="34" charset="0"/>
              </a:rPr>
              <a:t>Predicted ACT Scores</a:t>
            </a:r>
            <a:endParaRPr lang="en-US" sz="1400" dirty="0">
              <a:solidFill>
                <a:srgbClr val="333333"/>
              </a:solidFill>
              <a:latin typeface="Arial Black" panose="020B0A04020102020204" pitchFamily="34" charset="0"/>
            </a:endParaRPr>
          </a:p>
          <a:p>
            <a:pPr defTabSz="914400"/>
            <a:endParaRPr lang="en-US" sz="1500" dirty="0">
              <a:solidFill>
                <a:srgbClr val="333333"/>
              </a:solidFill>
              <a:cs typeface="Arial" panose="020B0604020202020204" pitchFamily="34" charset="0"/>
            </a:endParaRPr>
          </a:p>
          <a:p>
            <a:pPr defTabSz="914400"/>
            <a:r>
              <a:rPr lang="en-US" sz="1200" spc="-10" dirty="0" smtClean="0">
                <a:solidFill>
                  <a:srgbClr val="333333"/>
                </a:solidFill>
                <a:cs typeface="Arial" panose="020B0604020202020204" pitchFamily="34" charset="0"/>
              </a:rPr>
              <a:t>PreACT scores can be used to predict how well students are likely to perform on the ACT test. These can help determine if there are subject areas requiring more focus to improve skills and scores.  </a:t>
            </a:r>
            <a:endParaRPr lang="en-US" sz="1200" spc="-10" dirty="0">
              <a:solidFill>
                <a:srgbClr val="333333"/>
              </a:solidFill>
              <a:cs typeface="Arial" panose="020B0604020202020204" pitchFamily="34" charset="0"/>
            </a:endParaRPr>
          </a:p>
        </p:txBody>
      </p:sp>
      <p:sp>
        <p:nvSpPr>
          <p:cNvPr id="13" name="Freeform 6"/>
          <p:cNvSpPr>
            <a:spLocks/>
          </p:cNvSpPr>
          <p:nvPr/>
        </p:nvSpPr>
        <p:spPr bwMode="auto">
          <a:xfrm>
            <a:off x="5262880" y="3870239"/>
            <a:ext cx="3251400" cy="224241"/>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rgbClr val="333333"/>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42E60"/>
              </a:solidFill>
              <a:effectLst/>
              <a:uLnTx/>
              <a:uFillTx/>
              <a:latin typeface="Franklin Gothic Book"/>
            </a:endParaRPr>
          </a:p>
        </p:txBody>
      </p:sp>
      <p:sp>
        <p:nvSpPr>
          <p:cNvPr id="14" name="TextBox 13"/>
          <p:cNvSpPr txBox="1"/>
          <p:nvPr/>
        </p:nvSpPr>
        <p:spPr>
          <a:xfrm>
            <a:off x="5582872" y="3545120"/>
            <a:ext cx="2931408" cy="1200329"/>
          </a:xfrm>
          <a:prstGeom prst="rect">
            <a:avLst/>
          </a:prstGeom>
          <a:noFill/>
        </p:spPr>
        <p:txBody>
          <a:bodyPr wrap="square" lIns="0" tIns="0" rIns="0" bIns="0" rtlCol="0" anchor="t">
            <a:spAutoFit/>
          </a:bodyPr>
          <a:lstStyle/>
          <a:p>
            <a:pPr defTabSz="914400"/>
            <a:r>
              <a:rPr lang="en-US" sz="1400" dirty="0" smtClean="0">
                <a:solidFill>
                  <a:srgbClr val="333333"/>
                </a:solidFill>
                <a:latin typeface="Arial Black" panose="020B0A04020102020204" pitchFamily="34" charset="0"/>
              </a:rPr>
              <a:t>Detailed Results</a:t>
            </a:r>
            <a:endParaRPr lang="en-US" sz="1400" dirty="0">
              <a:solidFill>
                <a:srgbClr val="333333"/>
              </a:solidFill>
              <a:latin typeface="Arial Black" panose="020B0A04020102020204" pitchFamily="34" charset="0"/>
            </a:endParaRPr>
          </a:p>
          <a:p>
            <a:pPr defTabSz="914400"/>
            <a:endParaRPr lang="en-US" sz="1500" dirty="0">
              <a:solidFill>
                <a:srgbClr val="333333"/>
              </a:solidFill>
              <a:cs typeface="Arial" panose="020B0604020202020204" pitchFamily="34" charset="0"/>
            </a:endParaRPr>
          </a:p>
          <a:p>
            <a:pPr defTabSz="914400"/>
            <a:r>
              <a:rPr lang="en-US" sz="1200" spc="-10" dirty="0" smtClean="0">
                <a:solidFill>
                  <a:srgbClr val="333333"/>
                </a:solidFill>
                <a:cs typeface="Arial" panose="020B0604020202020204" pitchFamily="34" charset="0"/>
              </a:rPr>
              <a:t>This score shows the percent and number of points earned out of the total number of points possible on the skills tested within each subject.  </a:t>
            </a:r>
            <a:endParaRPr lang="en-US" sz="1200" spc="-10" dirty="0">
              <a:solidFill>
                <a:srgbClr val="333333"/>
              </a:solidFill>
              <a:cs typeface="Arial" panose="020B0604020202020204" pitchFamily="34" charset="0"/>
            </a:endParaRPr>
          </a:p>
        </p:txBody>
      </p:sp>
      <p:sp>
        <p:nvSpPr>
          <p:cNvPr id="15" name="Freeform 6"/>
          <p:cNvSpPr>
            <a:spLocks/>
          </p:cNvSpPr>
          <p:nvPr/>
        </p:nvSpPr>
        <p:spPr bwMode="auto">
          <a:xfrm flipH="1">
            <a:off x="633774" y="5324173"/>
            <a:ext cx="3094946" cy="182547"/>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rgbClr val="333333"/>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42E60"/>
              </a:solidFill>
              <a:effectLst/>
              <a:uLnTx/>
              <a:uFillTx/>
              <a:latin typeface="Franklin Gothic Book"/>
            </a:endParaRPr>
          </a:p>
        </p:txBody>
      </p:sp>
      <p:sp>
        <p:nvSpPr>
          <p:cNvPr id="16" name="TextBox 15"/>
          <p:cNvSpPr txBox="1"/>
          <p:nvPr/>
        </p:nvSpPr>
        <p:spPr>
          <a:xfrm>
            <a:off x="633775" y="5004125"/>
            <a:ext cx="2739345" cy="1015663"/>
          </a:xfrm>
          <a:prstGeom prst="rect">
            <a:avLst/>
          </a:prstGeom>
          <a:noFill/>
        </p:spPr>
        <p:txBody>
          <a:bodyPr wrap="square" lIns="0" tIns="0" rIns="0" bIns="0" rtlCol="0" anchor="t">
            <a:spAutoFit/>
          </a:bodyPr>
          <a:lstStyle/>
          <a:p>
            <a:pPr defTabSz="914400"/>
            <a:r>
              <a:rPr lang="en-US" sz="1400" dirty="0" smtClean="0">
                <a:solidFill>
                  <a:srgbClr val="333333"/>
                </a:solidFill>
                <a:latin typeface="Arial Black" panose="020B0A04020102020204" pitchFamily="34" charset="0"/>
              </a:rPr>
              <a:t>Course Plan</a:t>
            </a:r>
            <a:endParaRPr lang="en-US" sz="1400" dirty="0">
              <a:solidFill>
                <a:srgbClr val="333333"/>
              </a:solidFill>
              <a:latin typeface="Arial Black" panose="020B0A04020102020204" pitchFamily="34" charset="0"/>
            </a:endParaRPr>
          </a:p>
          <a:p>
            <a:pPr defTabSz="914400"/>
            <a:endParaRPr lang="en-US" sz="1500" dirty="0">
              <a:solidFill>
                <a:srgbClr val="333333"/>
              </a:solidFill>
              <a:cs typeface="Arial" panose="020B0604020202020204" pitchFamily="34" charset="0"/>
            </a:endParaRPr>
          </a:p>
          <a:p>
            <a:pPr defTabSz="914400"/>
            <a:r>
              <a:rPr lang="en-US" sz="1200" spc="-10" dirty="0" smtClean="0">
                <a:solidFill>
                  <a:srgbClr val="333333"/>
                </a:solidFill>
                <a:cs typeface="Arial" panose="020B0604020202020204" pitchFamily="34" charset="0"/>
              </a:rPr>
              <a:t>Compares student academic plans with the recommended minimum set of college preparatory courses.</a:t>
            </a:r>
            <a:endParaRPr lang="en-US" sz="1200" spc="-10" dirty="0">
              <a:solidFill>
                <a:srgbClr val="333333"/>
              </a:solidFill>
              <a:cs typeface="Arial" panose="020B0604020202020204" pitchFamily="34" charset="0"/>
            </a:endParaRPr>
          </a:p>
        </p:txBody>
      </p:sp>
    </p:spTree>
    <p:extLst>
      <p:ext uri="{BB962C8B-B14F-4D97-AF65-F5344CB8AC3E}">
        <p14:creationId xmlns:p14="http://schemas.microsoft.com/office/powerpoint/2010/main" val="311922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9</a:t>
            </a:fld>
            <a:endParaRPr lang="en-US" dirty="0"/>
          </a:p>
        </p:txBody>
      </p:sp>
      <p:sp>
        <p:nvSpPr>
          <p:cNvPr id="3" name="Title 2"/>
          <p:cNvSpPr>
            <a:spLocks noGrp="1"/>
          </p:cNvSpPr>
          <p:nvPr>
            <p:ph type="title"/>
          </p:nvPr>
        </p:nvSpPr>
        <p:spPr/>
        <p:txBody>
          <a:bodyPr/>
          <a:lstStyle/>
          <a:p>
            <a:r>
              <a:rPr lang="en-US" dirty="0"/>
              <a:t>PreACT Student Report Insights</a:t>
            </a: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l="53001" t="16291" r="3586" b="44208"/>
          <a:stretch/>
        </p:blipFill>
        <p:spPr>
          <a:xfrm>
            <a:off x="3608302" y="548526"/>
            <a:ext cx="4855778" cy="2858814"/>
          </a:xfrm>
          <a:prstGeom prst="rect">
            <a:avLst/>
          </a:prstGeom>
          <a:ln>
            <a:solidFill>
              <a:schemeClr val="accent1"/>
            </a:solidFill>
          </a:ln>
        </p:spPr>
      </p:pic>
      <p:sp>
        <p:nvSpPr>
          <p:cNvPr id="10" name="TextBox 9"/>
          <p:cNvSpPr txBox="1"/>
          <p:nvPr/>
        </p:nvSpPr>
        <p:spPr>
          <a:xfrm>
            <a:off x="567430" y="1049836"/>
            <a:ext cx="2845850" cy="1723549"/>
          </a:xfrm>
          <a:prstGeom prst="rect">
            <a:avLst/>
          </a:prstGeom>
          <a:noFill/>
        </p:spPr>
        <p:txBody>
          <a:bodyPr wrap="square" lIns="0" tIns="0" rIns="0" bIns="0" rtlCol="0" anchor="ctr">
            <a:spAutoFit/>
          </a:bodyPr>
          <a:lstStyle/>
          <a:p>
            <a:pPr defTabSz="914400"/>
            <a:r>
              <a:rPr lang="en-US" sz="1400" dirty="0" smtClean="0">
                <a:solidFill>
                  <a:srgbClr val="333333"/>
                </a:solidFill>
                <a:latin typeface="Arial Black" panose="020B0A04020102020204" pitchFamily="34" charset="0"/>
              </a:rPr>
              <a:t>Item responses and how to make progress</a:t>
            </a:r>
            <a:endParaRPr lang="en-US" sz="1400" dirty="0">
              <a:solidFill>
                <a:srgbClr val="333333"/>
              </a:solidFill>
              <a:cs typeface="Arial" panose="020B0604020202020204" pitchFamily="34" charset="0"/>
            </a:endParaRPr>
          </a:p>
          <a:p>
            <a:pPr defTabSz="914400"/>
            <a:endParaRPr lang="en-US" sz="1200" dirty="0">
              <a:solidFill>
                <a:srgbClr val="333333"/>
              </a:solidFill>
              <a:cs typeface="Arial" panose="020B0604020202020204" pitchFamily="34" charset="0"/>
            </a:endParaRPr>
          </a:p>
          <a:p>
            <a:pPr defTabSz="914400"/>
            <a:r>
              <a:rPr lang="en-US" sz="1200" spc="-10" dirty="0">
                <a:solidFill>
                  <a:srgbClr val="333333"/>
                </a:solidFill>
                <a:cs typeface="Arial" panose="020B0604020202020204" pitchFamily="34" charset="0"/>
              </a:rPr>
              <a:t>Students receive an item analysis report. Here they can view each question, know the correct answer, and identify which items they answered incorrectly. The report also gives them ideas for progress to improve scores.</a:t>
            </a:r>
          </a:p>
        </p:txBody>
      </p:sp>
      <p:sp>
        <p:nvSpPr>
          <p:cNvPr id="11" name="Freeform 6"/>
          <p:cNvSpPr>
            <a:spLocks/>
          </p:cNvSpPr>
          <p:nvPr/>
        </p:nvSpPr>
        <p:spPr bwMode="auto">
          <a:xfrm flipH="1" flipV="1">
            <a:off x="567430" y="946553"/>
            <a:ext cx="2967770" cy="618512"/>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rgbClr val="333333"/>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42E60"/>
              </a:solidFill>
              <a:effectLst/>
              <a:uLnTx/>
              <a:uFillTx/>
              <a:latin typeface="Franklin Gothic Book"/>
            </a:endParaRPr>
          </a:p>
        </p:txBody>
      </p:sp>
      <p:pic>
        <p:nvPicPr>
          <p:cNvPr id="12" name="Picture 3"/>
          <p:cNvPicPr>
            <a:picLocks noChangeAspect="1"/>
          </p:cNvPicPr>
          <p:nvPr/>
        </p:nvPicPr>
        <p:blipFill rotWithShape="1">
          <a:blip r:embed="rId3">
            <a:extLst>
              <a:ext uri="{28A0092B-C50C-407E-A947-70E740481C1C}">
                <a14:useLocalDpi xmlns:a14="http://schemas.microsoft.com/office/drawing/2010/main"/>
              </a:ext>
            </a:extLst>
          </a:blip>
          <a:srcRect t="12613" b="38276"/>
          <a:stretch/>
        </p:blipFill>
        <p:spPr>
          <a:xfrm>
            <a:off x="476821" y="3651580"/>
            <a:ext cx="4822339" cy="2418081"/>
          </a:xfrm>
          <a:prstGeom prst="rect">
            <a:avLst/>
          </a:prstGeom>
          <a:noFill/>
          <a:ln>
            <a:solidFill>
              <a:schemeClr val="accent1"/>
            </a:solidFill>
          </a:ln>
        </p:spPr>
      </p:pic>
      <p:sp>
        <p:nvSpPr>
          <p:cNvPr id="13" name="TextBox 12"/>
          <p:cNvSpPr txBox="1"/>
          <p:nvPr/>
        </p:nvSpPr>
        <p:spPr>
          <a:xfrm>
            <a:off x="5721406" y="3636112"/>
            <a:ext cx="2742674" cy="984885"/>
          </a:xfrm>
          <a:prstGeom prst="rect">
            <a:avLst/>
          </a:prstGeom>
          <a:noFill/>
        </p:spPr>
        <p:txBody>
          <a:bodyPr wrap="square" lIns="0" tIns="0" rIns="0" bIns="0" rtlCol="0" anchor="ctr">
            <a:spAutoFit/>
          </a:bodyPr>
          <a:lstStyle/>
          <a:p>
            <a:pPr defTabSz="914400"/>
            <a:r>
              <a:rPr lang="en-US" sz="1400" dirty="0" smtClean="0">
                <a:solidFill>
                  <a:srgbClr val="F4F4F4">
                    <a:lumMod val="10000"/>
                  </a:srgbClr>
                </a:solidFill>
                <a:latin typeface="Arial Black" panose="020B0A04020102020204" pitchFamily="34" charset="0"/>
              </a:rPr>
              <a:t>Educator Item response summary</a:t>
            </a:r>
          </a:p>
          <a:p>
            <a:pPr defTabSz="914400"/>
            <a:endParaRPr lang="en-US" sz="1200" dirty="0">
              <a:solidFill>
                <a:srgbClr val="7D6A55"/>
              </a:solidFill>
              <a:latin typeface="Franklin Gothic Demi Cond" panose="020B0706030402020204" pitchFamily="34" charset="0"/>
            </a:endParaRPr>
          </a:p>
          <a:p>
            <a:pPr defTabSz="914400"/>
            <a:r>
              <a:rPr lang="en-US" sz="1200" spc="-10" dirty="0">
                <a:solidFill>
                  <a:srgbClr val="F4F4F4">
                    <a:lumMod val="10000"/>
                  </a:srgbClr>
                </a:solidFill>
                <a:cs typeface="Arial" panose="020B0604020202020204" pitchFamily="34" charset="0"/>
              </a:rPr>
              <a:t>Identify </a:t>
            </a:r>
            <a:r>
              <a:rPr lang="en-US" sz="1200" spc="-10" dirty="0" smtClean="0">
                <a:solidFill>
                  <a:srgbClr val="F4F4F4">
                    <a:lumMod val="10000"/>
                  </a:srgbClr>
                </a:solidFill>
                <a:cs typeface="Arial" panose="020B0604020202020204" pitchFamily="34" charset="0"/>
              </a:rPr>
              <a:t>how your students answered </a:t>
            </a:r>
            <a:r>
              <a:rPr lang="en-US" sz="1200" spc="-10" dirty="0">
                <a:solidFill>
                  <a:srgbClr val="F4F4F4">
                    <a:lumMod val="10000"/>
                  </a:srgbClr>
                </a:solidFill>
                <a:cs typeface="Arial" panose="020B0604020202020204" pitchFamily="34" charset="0"/>
              </a:rPr>
              <a:t>each item: right, wrong, or </a:t>
            </a:r>
            <a:r>
              <a:rPr lang="en-US" sz="1200" spc="-10" dirty="0" smtClean="0">
                <a:solidFill>
                  <a:srgbClr val="F4F4F4">
                    <a:lumMod val="10000"/>
                  </a:srgbClr>
                </a:solidFill>
                <a:cs typeface="Arial" panose="020B0604020202020204" pitchFamily="34" charset="0"/>
              </a:rPr>
              <a:t>did </a:t>
            </a:r>
            <a:r>
              <a:rPr lang="en-US" sz="1200" spc="-10" dirty="0">
                <a:solidFill>
                  <a:srgbClr val="F4F4F4">
                    <a:lumMod val="10000"/>
                  </a:srgbClr>
                </a:solidFill>
                <a:cs typeface="Arial" panose="020B0604020202020204" pitchFamily="34" charset="0"/>
              </a:rPr>
              <a:t>not </a:t>
            </a:r>
            <a:r>
              <a:rPr lang="en-US" sz="1200" spc="-10" dirty="0" smtClean="0">
                <a:solidFill>
                  <a:srgbClr val="F4F4F4">
                    <a:lumMod val="10000"/>
                  </a:srgbClr>
                </a:solidFill>
                <a:cs typeface="Arial" panose="020B0604020202020204" pitchFamily="34" charset="0"/>
              </a:rPr>
              <a:t>answer</a:t>
            </a:r>
            <a:endParaRPr lang="en-US" sz="1200" spc="-10" dirty="0">
              <a:solidFill>
                <a:srgbClr val="7D6A55"/>
              </a:solidFill>
              <a:cs typeface="Arial" panose="020B0604020202020204" pitchFamily="34" charset="0"/>
            </a:endParaRPr>
          </a:p>
        </p:txBody>
      </p:sp>
      <p:sp>
        <p:nvSpPr>
          <p:cNvPr id="14" name="Freeform 6"/>
          <p:cNvSpPr>
            <a:spLocks/>
          </p:cNvSpPr>
          <p:nvPr/>
        </p:nvSpPr>
        <p:spPr bwMode="auto">
          <a:xfrm>
            <a:off x="5435120" y="4164694"/>
            <a:ext cx="3028960" cy="173943"/>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rgbClr val="333333"/>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42E60"/>
              </a:solidFill>
              <a:effectLst/>
              <a:uLnTx/>
              <a:uFillTx/>
              <a:latin typeface="Franklin Gothic Book"/>
            </a:endParaRPr>
          </a:p>
        </p:txBody>
      </p:sp>
      <p:sp>
        <p:nvSpPr>
          <p:cNvPr id="15" name="Freeform 6"/>
          <p:cNvSpPr>
            <a:spLocks/>
          </p:cNvSpPr>
          <p:nvPr/>
        </p:nvSpPr>
        <p:spPr bwMode="auto">
          <a:xfrm>
            <a:off x="5299160" y="5504697"/>
            <a:ext cx="3168300" cy="217634"/>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rgbClr val="333333"/>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42E60"/>
              </a:solidFill>
              <a:effectLst/>
              <a:uLnTx/>
              <a:uFillTx/>
              <a:latin typeface="Franklin Gothic Book"/>
            </a:endParaRPr>
          </a:p>
        </p:txBody>
      </p:sp>
      <p:sp>
        <p:nvSpPr>
          <p:cNvPr id="16" name="TextBox 15"/>
          <p:cNvSpPr txBox="1"/>
          <p:nvPr/>
        </p:nvSpPr>
        <p:spPr>
          <a:xfrm>
            <a:off x="5762195" y="4960175"/>
            <a:ext cx="2705265" cy="1354217"/>
          </a:xfrm>
          <a:prstGeom prst="rect">
            <a:avLst/>
          </a:prstGeom>
          <a:noFill/>
        </p:spPr>
        <p:txBody>
          <a:bodyPr wrap="square" lIns="0" tIns="0" rIns="0" bIns="0" rtlCol="0" anchor="ctr">
            <a:spAutoFit/>
          </a:bodyPr>
          <a:lstStyle/>
          <a:p>
            <a:pPr defTabSz="914400"/>
            <a:r>
              <a:rPr lang="en-US" sz="1400" dirty="0">
                <a:solidFill>
                  <a:srgbClr val="333333"/>
                </a:solidFill>
                <a:latin typeface="Arial Black" panose="020B0A04020102020204" pitchFamily="34" charset="0"/>
              </a:rPr>
              <a:t>Which specific areas can my </a:t>
            </a:r>
            <a:r>
              <a:rPr lang="en-US" sz="1400" dirty="0" smtClean="0">
                <a:solidFill>
                  <a:srgbClr val="333333"/>
                </a:solidFill>
                <a:latin typeface="Arial Black" panose="020B0A04020102020204" pitchFamily="34" charset="0"/>
              </a:rPr>
              <a:t>students </a:t>
            </a:r>
            <a:r>
              <a:rPr lang="en-US" sz="1400" dirty="0">
                <a:solidFill>
                  <a:srgbClr val="333333"/>
                </a:solidFill>
                <a:latin typeface="Arial Black" panose="020B0A04020102020204" pitchFamily="34" charset="0"/>
              </a:rPr>
              <a:t>improve?</a:t>
            </a:r>
            <a:endParaRPr lang="en-US" sz="1400" dirty="0">
              <a:solidFill>
                <a:srgbClr val="333333"/>
              </a:solidFill>
              <a:cs typeface="Arial" panose="020B0604020202020204" pitchFamily="34" charset="0"/>
            </a:endParaRPr>
          </a:p>
          <a:p>
            <a:pPr defTabSz="914400"/>
            <a:endParaRPr lang="en-US" sz="1200" dirty="0">
              <a:solidFill>
                <a:srgbClr val="333333"/>
              </a:solidFill>
              <a:cs typeface="Arial" panose="020B0604020202020204" pitchFamily="34" charset="0"/>
            </a:endParaRPr>
          </a:p>
          <a:p>
            <a:pPr defTabSz="914400"/>
            <a:r>
              <a:rPr lang="en-US" sz="1200" spc="-10" dirty="0">
                <a:solidFill>
                  <a:srgbClr val="333333"/>
                </a:solidFill>
                <a:cs typeface="Arial" panose="020B0604020202020204" pitchFamily="34" charset="0"/>
              </a:rPr>
              <a:t>Based on certain items, understand the content areas where </a:t>
            </a:r>
            <a:r>
              <a:rPr lang="en-US" sz="1200" spc="-10" dirty="0" smtClean="0">
                <a:solidFill>
                  <a:srgbClr val="333333"/>
                </a:solidFill>
                <a:cs typeface="Arial" panose="020B0604020202020204" pitchFamily="34" charset="0"/>
              </a:rPr>
              <a:t>you can improve curriculum before </a:t>
            </a:r>
            <a:r>
              <a:rPr lang="en-US" sz="1200" spc="-10" dirty="0">
                <a:solidFill>
                  <a:srgbClr val="333333"/>
                </a:solidFill>
                <a:cs typeface="Arial" panose="020B0604020202020204" pitchFamily="34" charset="0"/>
              </a:rPr>
              <a:t>the ACT </a:t>
            </a:r>
            <a:r>
              <a:rPr lang="en-US" sz="1200" spc="-10" dirty="0" smtClean="0">
                <a:solidFill>
                  <a:srgbClr val="333333"/>
                </a:solidFill>
                <a:cs typeface="Arial" panose="020B0604020202020204" pitchFamily="34" charset="0"/>
              </a:rPr>
              <a:t>test to boost students’ college readiness</a:t>
            </a:r>
            <a:endParaRPr lang="en-US" sz="1200" spc="-10" dirty="0">
              <a:solidFill>
                <a:srgbClr val="333333"/>
              </a:solidFill>
              <a:cs typeface="Arial" panose="020B0604020202020204" pitchFamily="34" charset="0"/>
            </a:endParaRPr>
          </a:p>
        </p:txBody>
      </p:sp>
    </p:spTree>
    <p:extLst>
      <p:ext uri="{BB962C8B-B14F-4D97-AF65-F5344CB8AC3E}">
        <p14:creationId xmlns:p14="http://schemas.microsoft.com/office/powerpoint/2010/main" val="1845849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ACT Corporate">
      <a:dk1>
        <a:srgbClr val="042E60"/>
      </a:dk1>
      <a:lt1>
        <a:srgbClr val="F9F9F9"/>
      </a:lt1>
      <a:dk2>
        <a:srgbClr val="042E60"/>
      </a:dk2>
      <a:lt2>
        <a:srgbClr val="F4F4F4"/>
      </a:lt2>
      <a:accent1>
        <a:srgbClr val="042E60"/>
      </a:accent1>
      <a:accent2>
        <a:srgbClr val="0099DC"/>
      </a:accent2>
      <a:accent3>
        <a:srgbClr val="005952"/>
      </a:accent3>
      <a:accent4>
        <a:srgbClr val="63428C"/>
      </a:accent4>
      <a:accent5>
        <a:srgbClr val="D7D447"/>
      </a:accent5>
      <a:accent6>
        <a:srgbClr val="3D3D3D"/>
      </a:accent6>
      <a:hlink>
        <a:srgbClr val="0099DC"/>
      </a:hlink>
      <a:folHlink>
        <a:srgbClr val="B2B2B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1_Frame">
  <a:themeElements>
    <a:clrScheme name="ACT Corporate">
      <a:dk1>
        <a:srgbClr val="042E60"/>
      </a:dk1>
      <a:lt1>
        <a:srgbClr val="F9F9F9"/>
      </a:lt1>
      <a:dk2>
        <a:srgbClr val="042E60"/>
      </a:dk2>
      <a:lt2>
        <a:srgbClr val="F4F4F4"/>
      </a:lt2>
      <a:accent1>
        <a:srgbClr val="042E60"/>
      </a:accent1>
      <a:accent2>
        <a:srgbClr val="0099DC"/>
      </a:accent2>
      <a:accent3>
        <a:srgbClr val="005952"/>
      </a:accent3>
      <a:accent4>
        <a:srgbClr val="63428C"/>
      </a:accent4>
      <a:accent5>
        <a:srgbClr val="D7D447"/>
      </a:accent5>
      <a:accent6>
        <a:srgbClr val="3D3D3D"/>
      </a:accent6>
      <a:hlink>
        <a:srgbClr val="0099DC"/>
      </a:hlink>
      <a:folHlink>
        <a:srgbClr val="B2B2B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2_Frame">
  <a:themeElements>
    <a:clrScheme name="ACT Corporate">
      <a:dk1>
        <a:srgbClr val="042E60"/>
      </a:dk1>
      <a:lt1>
        <a:srgbClr val="F9F9F9"/>
      </a:lt1>
      <a:dk2>
        <a:srgbClr val="042E60"/>
      </a:dk2>
      <a:lt2>
        <a:srgbClr val="F4F4F4"/>
      </a:lt2>
      <a:accent1>
        <a:srgbClr val="042E60"/>
      </a:accent1>
      <a:accent2>
        <a:srgbClr val="0099DC"/>
      </a:accent2>
      <a:accent3>
        <a:srgbClr val="005952"/>
      </a:accent3>
      <a:accent4>
        <a:srgbClr val="63428C"/>
      </a:accent4>
      <a:accent5>
        <a:srgbClr val="D7D447"/>
      </a:accent5>
      <a:accent6>
        <a:srgbClr val="3D3D3D"/>
      </a:accent6>
      <a:hlink>
        <a:srgbClr val="0099DC"/>
      </a:hlink>
      <a:folHlink>
        <a:srgbClr val="B2B2B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3_Frame">
  <a:themeElements>
    <a:clrScheme name="ACT Corporate">
      <a:dk1>
        <a:srgbClr val="042E60"/>
      </a:dk1>
      <a:lt1>
        <a:srgbClr val="F9F9F9"/>
      </a:lt1>
      <a:dk2>
        <a:srgbClr val="042E60"/>
      </a:dk2>
      <a:lt2>
        <a:srgbClr val="F4F4F4"/>
      </a:lt2>
      <a:accent1>
        <a:srgbClr val="042E60"/>
      </a:accent1>
      <a:accent2>
        <a:srgbClr val="0099DC"/>
      </a:accent2>
      <a:accent3>
        <a:srgbClr val="005952"/>
      </a:accent3>
      <a:accent4>
        <a:srgbClr val="63428C"/>
      </a:accent4>
      <a:accent5>
        <a:srgbClr val="D7D447"/>
      </a:accent5>
      <a:accent6>
        <a:srgbClr val="3D3D3D"/>
      </a:accent6>
      <a:hlink>
        <a:srgbClr val="0099DC"/>
      </a:hlink>
      <a:folHlink>
        <a:srgbClr val="B2B2B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F9F0FE3A3C0145AB9E377A45473EF0" ma:contentTypeVersion="2" ma:contentTypeDescription="Create a new document." ma:contentTypeScope="" ma:versionID="60346c837857b11f326399c54a107b6c">
  <xsd:schema xmlns:xsd="http://www.w3.org/2001/XMLSchema" xmlns:xs="http://www.w3.org/2001/XMLSchema" xmlns:p="http://schemas.microsoft.com/office/2006/metadata/properties" xmlns:ns2="6596a282-18fd-4d7c-9faa-97b6e8aca974" targetNamespace="http://schemas.microsoft.com/office/2006/metadata/properties" ma:root="true" ma:fieldsID="dc65a7f7c921c60f5895b3187c16eff8" ns2:_="">
    <xsd:import namespace="6596a282-18fd-4d7c-9faa-97b6e8aca97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96a282-18fd-4d7c-9faa-97b6e8aca9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D70DB1-F595-48A2-988D-17F39BA37A0F}">
  <ds:schemaRefs>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terms/"/>
    <ds:schemaRef ds:uri="http://purl.org/dc/elements/1.1/"/>
    <ds:schemaRef ds:uri="6596a282-18fd-4d7c-9faa-97b6e8aca974"/>
    <ds:schemaRef ds:uri="http://purl.org/dc/dcmitype/"/>
  </ds:schemaRefs>
</ds:datastoreItem>
</file>

<file path=customXml/itemProps2.xml><?xml version="1.0" encoding="utf-8"?>
<ds:datastoreItem xmlns:ds="http://schemas.openxmlformats.org/officeDocument/2006/customXml" ds:itemID="{BEBE3583-EBEE-4403-8845-918BE3A998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96a282-18fd-4d7c-9faa-97b6e8aca9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4FEA4E-112C-4207-BE1F-863AA4F614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19368</TotalTime>
  <Words>1581</Words>
  <Application>Microsoft Office PowerPoint</Application>
  <PresentationFormat>Widescreen</PresentationFormat>
  <Paragraphs>188</Paragraphs>
  <Slides>22</Slides>
  <Notes>17</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22</vt:i4>
      </vt:variant>
    </vt:vector>
  </HeadingPairs>
  <TitlesOfParts>
    <vt:vector size="37" baseType="lpstr">
      <vt:lpstr>MS PGothic</vt:lpstr>
      <vt:lpstr>Arial</vt:lpstr>
      <vt:lpstr>Arial Black</vt:lpstr>
      <vt:lpstr>Arial Bold</vt:lpstr>
      <vt:lpstr>Arial MT Std</vt:lpstr>
      <vt:lpstr>Calibri</vt:lpstr>
      <vt:lpstr>Courier New</vt:lpstr>
      <vt:lpstr>Franklin Gothic Book</vt:lpstr>
      <vt:lpstr>Franklin Gothic Demi Cond</vt:lpstr>
      <vt:lpstr>Wingdings</vt:lpstr>
      <vt:lpstr>Wingdings 2</vt:lpstr>
      <vt:lpstr>Frame</vt:lpstr>
      <vt:lpstr>1_Frame</vt:lpstr>
      <vt:lpstr>2_Frame</vt:lpstr>
      <vt:lpstr>3_Frame</vt:lpstr>
      <vt:lpstr>Getting Ready for the PreACT</vt:lpstr>
      <vt:lpstr>Getting Ready for the PreACT</vt:lpstr>
      <vt:lpstr>PowerPoint Presentation</vt:lpstr>
      <vt:lpstr>PreACT:</vt:lpstr>
      <vt:lpstr>PreACT Overview</vt:lpstr>
      <vt:lpstr>English Learner Supports</vt:lpstr>
      <vt:lpstr>PowerPoint Presentation</vt:lpstr>
      <vt:lpstr>PreACT Student Report Insights</vt:lpstr>
      <vt:lpstr>PreACT Student Report Insights</vt:lpstr>
      <vt:lpstr>PreACT Report Insights</vt:lpstr>
      <vt:lpstr>PreACT Report Insights</vt:lpstr>
      <vt:lpstr>PreACT Report Insights</vt:lpstr>
      <vt:lpstr>Interest Inventory</vt:lpstr>
      <vt:lpstr>PreACT Career Interest Indicators</vt:lpstr>
      <vt:lpstr>Help students practice for the ACT, discover new opportunities, and start planning for the future with PreACT.</vt:lpstr>
      <vt:lpstr>PowerPoint Presentation</vt:lpstr>
      <vt:lpstr>PowerPoint Presentation</vt:lpstr>
      <vt:lpstr>PowerPoint Presentation</vt:lpstr>
      <vt:lpstr>PowerPoint Presentation</vt:lpstr>
      <vt:lpstr>Next Steps</vt:lpstr>
      <vt:lpstr>Other Available Resources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Drew</dc:creator>
  <cp:lastModifiedBy>Ben Griggs</cp:lastModifiedBy>
  <cp:revision>277</cp:revision>
  <cp:lastPrinted>2017-06-13T13:45:09Z</cp:lastPrinted>
  <dcterms:created xsi:type="dcterms:W3CDTF">2017-02-03T22:38:25Z</dcterms:created>
  <dcterms:modified xsi:type="dcterms:W3CDTF">2018-01-22T17:11:12Z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0x0101002BF9F0FE3A3C0145AB9E377A45473EF0</vt:lpwstr>
  </property>
  <property fmtid="{D5CDD505-2E9C-101B-9397-08002B2CF9AE}" pid="3" name="ALLACTDocumentCategory">
    <vt:lpwstr>30;#Templates|8e20317d-7770-4077-8e7a-2b771fee1907</vt:lpwstr>
  </property>
  <property fmtid="{D5CDD505-2E9C-101B-9397-08002B2CF9AE}" pid="4" name="ALLACTSite">
    <vt:lpwstr>104;#Office of the Chief Commercial Officer|5ad54909-afa2-4521-b0d6-e8c92daaecfd</vt:lpwstr>
  </property>
  <property fmtid="{D5CDD505-2E9C-101B-9397-08002B2CF9AE}" pid="5" name="Site Category">
    <vt:lpwstr>218;#Brand|b129667a-34e9-4783-be8c-677bd0c67068</vt:lpwstr>
  </property>
  <property fmtid="{D5CDD505-2E9C-101B-9397-08002B2CF9AE}" pid="6" name="c8043c314b254d2bbb8b666aef1bafaf">
    <vt:lpwstr>Brand|b129667a-34e9-4783-be8c-677bd0c67068</vt:lpwstr>
  </property>
</Properties>
</file>