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7" r:id="rId1"/>
  </p:sldMasterIdLst>
  <p:notesMasterIdLst>
    <p:notesMasterId r:id="rId11"/>
  </p:notesMasterIdLst>
  <p:sldIdLst>
    <p:sldId id="256" r:id="rId2"/>
    <p:sldId id="263" r:id="rId3"/>
    <p:sldId id="266" r:id="rId4"/>
    <p:sldId id="258" r:id="rId5"/>
    <p:sldId id="277" r:id="rId6"/>
    <p:sldId id="261" r:id="rId7"/>
    <p:sldId id="262" r:id="rId8"/>
    <p:sldId id="265" r:id="rId9"/>
    <p:sldId id="267" r:id="rId10"/>
  </p:sldIdLst>
  <p:sldSz cx="9144000" cy="6858000" type="screen4x3"/>
  <p:notesSz cx="7026275" cy="93122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1B23"/>
    <a:srgbClr val="FDF9DC"/>
    <a:srgbClr val="1E4C7E"/>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43" autoAdjust="0"/>
    <p:restoredTop sz="72977" autoAdjust="0"/>
  </p:normalViewPr>
  <p:slideViewPr>
    <p:cSldViewPr snapToGrid="0" snapToObjects="1">
      <p:cViewPr varScale="1">
        <p:scale>
          <a:sx n="67" d="100"/>
          <a:sy n="67" d="100"/>
        </p:scale>
        <p:origin x="-177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5614"/>
          </a:xfrm>
          <a:prstGeom prst="rect">
            <a:avLst/>
          </a:prstGeom>
        </p:spPr>
        <p:txBody>
          <a:bodyPr vert="horz" lIns="93360" tIns="46680" rIns="93360" bIns="46680" rtlCol="0"/>
          <a:lstStyle>
            <a:lvl1pPr algn="l">
              <a:defRPr sz="1200"/>
            </a:lvl1pPr>
          </a:lstStyle>
          <a:p>
            <a:endParaRPr lang="en-US" dirty="0"/>
          </a:p>
        </p:txBody>
      </p:sp>
      <p:sp>
        <p:nvSpPr>
          <p:cNvPr id="3" name="Date Placeholder 2"/>
          <p:cNvSpPr>
            <a:spLocks noGrp="1"/>
          </p:cNvSpPr>
          <p:nvPr>
            <p:ph type="dt" idx="1"/>
          </p:nvPr>
        </p:nvSpPr>
        <p:spPr>
          <a:xfrm>
            <a:off x="3979930" y="0"/>
            <a:ext cx="3044719" cy="465614"/>
          </a:xfrm>
          <a:prstGeom prst="rect">
            <a:avLst/>
          </a:prstGeom>
        </p:spPr>
        <p:txBody>
          <a:bodyPr vert="horz" lIns="93360" tIns="46680" rIns="93360" bIns="46680" rtlCol="0"/>
          <a:lstStyle>
            <a:lvl1pPr algn="r">
              <a:defRPr sz="1200"/>
            </a:lvl1pPr>
          </a:lstStyle>
          <a:p>
            <a:fld id="{294A3A50-C567-6B40-BB51-97A47391D233}" type="datetimeFigureOut">
              <a:rPr lang="en-US" smtClean="0"/>
              <a:pPr/>
              <a:t>4/4/2016</a:t>
            </a:fld>
            <a:endParaRPr lang="en-US" dirty="0"/>
          </a:p>
        </p:txBody>
      </p:sp>
      <p:sp>
        <p:nvSpPr>
          <p:cNvPr id="4" name="Slide Image Placeholder 3"/>
          <p:cNvSpPr>
            <a:spLocks noGrp="1" noRot="1" noChangeAspect="1"/>
          </p:cNvSpPr>
          <p:nvPr>
            <p:ph type="sldImg" idx="2"/>
          </p:nvPr>
        </p:nvSpPr>
        <p:spPr>
          <a:xfrm>
            <a:off x="1184275" y="698500"/>
            <a:ext cx="4657725" cy="3492500"/>
          </a:xfrm>
          <a:prstGeom prst="rect">
            <a:avLst/>
          </a:prstGeom>
          <a:noFill/>
          <a:ln w="12700">
            <a:solidFill>
              <a:prstClr val="black"/>
            </a:solidFill>
          </a:ln>
        </p:spPr>
        <p:txBody>
          <a:bodyPr vert="horz" lIns="93360" tIns="46680" rIns="93360" bIns="46680" rtlCol="0" anchor="ctr"/>
          <a:lstStyle/>
          <a:p>
            <a:endParaRPr lang="en-US" dirty="0"/>
          </a:p>
        </p:txBody>
      </p:sp>
      <p:sp>
        <p:nvSpPr>
          <p:cNvPr id="5" name="Notes Placeholder 4"/>
          <p:cNvSpPr>
            <a:spLocks noGrp="1"/>
          </p:cNvSpPr>
          <p:nvPr>
            <p:ph type="body" sz="quarter" idx="3"/>
          </p:nvPr>
        </p:nvSpPr>
        <p:spPr>
          <a:xfrm>
            <a:off x="702628" y="4423331"/>
            <a:ext cx="5621020" cy="4190524"/>
          </a:xfrm>
          <a:prstGeom prst="rect">
            <a:avLst/>
          </a:prstGeom>
        </p:spPr>
        <p:txBody>
          <a:bodyPr vert="horz" lIns="93360" tIns="46680" rIns="93360" bIns="4668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5045"/>
            <a:ext cx="3044719" cy="465614"/>
          </a:xfrm>
          <a:prstGeom prst="rect">
            <a:avLst/>
          </a:prstGeom>
        </p:spPr>
        <p:txBody>
          <a:bodyPr vert="horz" lIns="93360" tIns="46680" rIns="93360" bIns="4668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9930" y="8845045"/>
            <a:ext cx="3044719" cy="465614"/>
          </a:xfrm>
          <a:prstGeom prst="rect">
            <a:avLst/>
          </a:prstGeom>
        </p:spPr>
        <p:txBody>
          <a:bodyPr vert="horz" lIns="93360" tIns="46680" rIns="93360" bIns="46680" rtlCol="0" anchor="b"/>
          <a:lstStyle>
            <a:lvl1pPr algn="r">
              <a:defRPr sz="1200"/>
            </a:lvl1pPr>
          </a:lstStyle>
          <a:p>
            <a:fld id="{C133CF0F-3FC8-334C-9FAF-938CEF1A43C0}" type="slidenum">
              <a:rPr lang="en-US" smtClean="0"/>
              <a:pPr/>
              <a:t>‹#›</a:t>
            </a:fld>
            <a:endParaRPr lang="en-US" dirty="0"/>
          </a:p>
        </p:txBody>
      </p:sp>
    </p:spTree>
    <p:extLst>
      <p:ext uri="{BB962C8B-B14F-4D97-AF65-F5344CB8AC3E}">
        <p14:creationId xmlns:p14="http://schemas.microsoft.com/office/powerpoint/2010/main" val="414015875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Welcome to the </a:t>
            </a:r>
            <a:r>
              <a:rPr lang="en-US" dirty="0" smtClean="0"/>
              <a:t>Test Administration Training </a:t>
            </a:r>
            <a:r>
              <a:rPr lang="en-US" dirty="0" smtClean="0"/>
              <a:t>and Q&amp;A session for Tennessee State Testing.  My name is Annie Dailey </a:t>
            </a:r>
            <a:r>
              <a:rPr lang="en-US" baseline="0" dirty="0" smtClean="0"/>
              <a:t>and I will be your presenter. </a:t>
            </a:r>
            <a:r>
              <a:rPr lang="en-US" baseline="0" dirty="0" smtClean="0"/>
              <a:t>Also in </a:t>
            </a:r>
            <a:r>
              <a:rPr lang="en-US" baseline="0" dirty="0" smtClean="0"/>
              <a:t>the room with me today is Missy Schintler from the ACT accommodations department.  </a:t>
            </a:r>
          </a:p>
          <a:p>
            <a:endParaRPr lang="en-US" baseline="0" dirty="0" smtClean="0"/>
          </a:p>
          <a:p>
            <a:r>
              <a:rPr lang="en-US" baseline="0" dirty="0" smtClean="0"/>
              <a:t>Please wait to ask questions over the phone until we have finished the training portion of the session.  You may chat questions at anytime during the session, however they will </a:t>
            </a:r>
            <a:r>
              <a:rPr lang="en-US" baseline="0" dirty="0" smtClean="0"/>
              <a:t>only be </a:t>
            </a:r>
            <a:r>
              <a:rPr lang="en-US" baseline="0" dirty="0" smtClean="0"/>
              <a:t>answered during the Q&amp;A portion at the end.  </a:t>
            </a:r>
            <a:r>
              <a:rPr lang="en-US" baseline="0" dirty="0" smtClean="0"/>
              <a:t>Let’s get started…</a:t>
            </a:r>
            <a:endParaRPr lang="en-US" dirty="0"/>
          </a:p>
        </p:txBody>
      </p:sp>
      <p:sp>
        <p:nvSpPr>
          <p:cNvPr id="4" name="Slide Number Placeholder 3"/>
          <p:cNvSpPr>
            <a:spLocks noGrp="1"/>
          </p:cNvSpPr>
          <p:nvPr>
            <p:ph type="sldNum" sz="quarter" idx="10"/>
          </p:nvPr>
        </p:nvSpPr>
        <p:spPr/>
        <p:txBody>
          <a:bodyPr/>
          <a:lstStyle/>
          <a:p>
            <a:fld id="{C133CF0F-3FC8-334C-9FAF-938CEF1A43C0}" type="slidenum">
              <a:rPr lang="en-US" smtClean="0"/>
              <a:pPr/>
              <a:t>1</a:t>
            </a:fld>
            <a:endParaRPr lang="en-US" dirty="0"/>
          </a:p>
        </p:txBody>
      </p:sp>
    </p:spTree>
    <p:extLst>
      <p:ext uri="{BB962C8B-B14F-4D97-AF65-F5344CB8AC3E}">
        <p14:creationId xmlns:p14="http://schemas.microsoft.com/office/powerpoint/2010/main" val="1410246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11</a:t>
            </a:r>
            <a:r>
              <a:rPr lang="en-US" baseline="30000" dirty="0" smtClean="0"/>
              <a:t>th</a:t>
            </a:r>
            <a:r>
              <a:rPr lang="en-US" dirty="0" smtClean="0"/>
              <a:t> graders in Tennessee will be taking the ACT (no</a:t>
            </a:r>
            <a:r>
              <a:rPr lang="en-US" baseline="0" dirty="0" smtClean="0"/>
              <a:t> writing) </a:t>
            </a:r>
            <a:r>
              <a:rPr lang="en-US" dirty="0" smtClean="0"/>
              <a:t>assessment in</a:t>
            </a:r>
            <a:r>
              <a:rPr lang="en-US" baseline="0" dirty="0" smtClean="0"/>
              <a:t> mid April.   </a:t>
            </a:r>
          </a:p>
          <a:p>
            <a:endParaRPr lang="en-US" baseline="0" dirty="0" smtClean="0"/>
          </a:p>
          <a:p>
            <a:r>
              <a:rPr lang="en-US" baseline="0" dirty="0" smtClean="0"/>
              <a:t>The initial test date for the ACT test will be on Tuesday, April 19</a:t>
            </a:r>
            <a:r>
              <a:rPr lang="en-US" baseline="30000" dirty="0" smtClean="0"/>
              <a:t>th</a:t>
            </a:r>
            <a:r>
              <a:rPr lang="en-US" baseline="0" dirty="0" smtClean="0"/>
              <a:t> and makeup testing will occur on Tuesday, May 3</a:t>
            </a:r>
            <a:r>
              <a:rPr lang="en-US" baseline="30000" dirty="0" smtClean="0"/>
              <a:t>rd</a:t>
            </a:r>
            <a:r>
              <a:rPr lang="en-US" baseline="0" dirty="0" smtClean="0"/>
              <a:t>.  Students testing with either ACT-approved or non-college reportable accommodations may test within the two week testing window from April 19th – May 3</a:t>
            </a:r>
            <a:r>
              <a:rPr lang="en-US" baseline="30000" dirty="0" smtClean="0"/>
              <a:t>rd </a:t>
            </a:r>
            <a:r>
              <a:rPr lang="en-US" baseline="0" dirty="0" smtClean="0"/>
              <a:t>and testing should occur on weekdays only</a:t>
            </a:r>
            <a:r>
              <a:rPr lang="en-US" baseline="0" dirty="0" smtClean="0"/>
              <a:t>.</a:t>
            </a:r>
          </a:p>
          <a:p>
            <a:endParaRPr lang="en-US" baseline="0" dirty="0" smtClean="0"/>
          </a:p>
          <a:p>
            <a:r>
              <a:rPr lang="en-US" baseline="0" dirty="0" smtClean="0"/>
              <a:t>ACT recommends testing begin by 9:00am on the initial and makeup test dates.  Please contact ACT if you have a situation which requires a late start.</a:t>
            </a:r>
            <a:endParaRPr lang="en-US" dirty="0"/>
          </a:p>
        </p:txBody>
      </p:sp>
      <p:sp>
        <p:nvSpPr>
          <p:cNvPr id="4" name="Slide Number Placeholder 3"/>
          <p:cNvSpPr>
            <a:spLocks noGrp="1"/>
          </p:cNvSpPr>
          <p:nvPr>
            <p:ph type="sldNum" sz="quarter" idx="10"/>
          </p:nvPr>
        </p:nvSpPr>
        <p:spPr/>
        <p:txBody>
          <a:bodyPr/>
          <a:lstStyle/>
          <a:p>
            <a:fld id="{C133CF0F-3FC8-334C-9FAF-938CEF1A43C0}" type="slidenum">
              <a:rPr lang="en-US" smtClean="0"/>
              <a:pPr/>
              <a:t>2</a:t>
            </a:fld>
            <a:endParaRPr lang="en-US" dirty="0"/>
          </a:p>
        </p:txBody>
      </p:sp>
    </p:spTree>
    <p:extLst>
      <p:ext uri="{BB962C8B-B14F-4D97-AF65-F5344CB8AC3E}">
        <p14:creationId xmlns:p14="http://schemas.microsoft.com/office/powerpoint/2010/main" val="3226428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6801">
              <a:defRPr/>
            </a:pPr>
            <a:r>
              <a:rPr lang="en-US" dirty="0" smtClean="0"/>
              <a:t>The chart shown here outlines the order in which the assessments must be administered and the timing for each.  The order and timing for each test has not changed from previous years.</a:t>
            </a:r>
            <a:endParaRPr lang="en-US" dirty="0"/>
          </a:p>
        </p:txBody>
      </p:sp>
      <p:sp>
        <p:nvSpPr>
          <p:cNvPr id="4" name="Slide Number Placeholder 3"/>
          <p:cNvSpPr>
            <a:spLocks noGrp="1"/>
          </p:cNvSpPr>
          <p:nvPr>
            <p:ph type="sldNum" sz="quarter" idx="10"/>
          </p:nvPr>
        </p:nvSpPr>
        <p:spPr/>
        <p:txBody>
          <a:bodyPr/>
          <a:lstStyle/>
          <a:p>
            <a:fld id="{C133CF0F-3FC8-334C-9FAF-938CEF1A43C0}" type="slidenum">
              <a:rPr lang="en-US" smtClean="0"/>
              <a:pPr/>
              <a:t>3</a:t>
            </a:fld>
            <a:endParaRPr lang="en-US" dirty="0"/>
          </a:p>
        </p:txBody>
      </p:sp>
    </p:spTree>
    <p:extLst>
      <p:ext uri="{BB962C8B-B14F-4D97-AF65-F5344CB8AC3E}">
        <p14:creationId xmlns:p14="http://schemas.microsoft.com/office/powerpoint/2010/main" val="332481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the ACT test, examinees must complete the non-test portions on the answer document </a:t>
            </a:r>
            <a:r>
              <a:rPr lang="en-US" u="sng" dirty="0" smtClean="0"/>
              <a:t>before</a:t>
            </a:r>
            <a:r>
              <a:rPr lang="en-US" dirty="0" smtClean="0"/>
              <a:t> test day.  The non-test portions include basic</a:t>
            </a:r>
            <a:r>
              <a:rPr lang="en-US" baseline="0" dirty="0" smtClean="0"/>
              <a:t> identifying information, high school course &amp; grade information, and the ACT interest inventory. Instructions are included in the test administration manual for completing this information.</a:t>
            </a:r>
          </a:p>
          <a:p>
            <a:endParaRPr lang="en-US" baseline="0" dirty="0" smtClean="0"/>
          </a:p>
          <a:p>
            <a:r>
              <a:rPr lang="en-US" baseline="0" dirty="0" smtClean="0"/>
              <a:t>At a minimum, identifying information must be completed in order for score reports to be </a:t>
            </a:r>
            <a:r>
              <a:rPr lang="en-US" baseline="0" dirty="0" smtClean="0"/>
              <a:t>produced.  </a:t>
            </a:r>
            <a:r>
              <a:rPr lang="en-US" baseline="0" dirty="0" smtClean="0"/>
              <a:t>If an examinee chooses not to complete any of the other non-test sections, remind them that the score report that ACT sends to colleges will be partially blank.</a:t>
            </a:r>
          </a:p>
          <a:p>
            <a:endParaRPr lang="en-US" baseline="0" dirty="0" smtClean="0"/>
          </a:p>
          <a:p>
            <a:r>
              <a:rPr lang="en-US" baseline="0" dirty="0" smtClean="0"/>
              <a:t>For students who did not receive a barcode label, testing staff need to make sure that the State Student ID is gridded in block U of the answer folder.</a:t>
            </a:r>
            <a:endParaRPr lang="en-US" dirty="0" smtClean="0"/>
          </a:p>
          <a:p>
            <a:endParaRPr lang="en-US" baseline="0" dirty="0" smtClean="0"/>
          </a:p>
          <a:p>
            <a:r>
              <a:rPr lang="en-US" baseline="0" dirty="0" smtClean="0"/>
              <a:t>In some cases, examinees may test at a school in which they are not officially enrolled.  In this case, the high school code must be indicated </a:t>
            </a:r>
            <a:r>
              <a:rPr lang="en-US" baseline="0" dirty="0" smtClean="0"/>
              <a:t>in block K of the </a:t>
            </a:r>
            <a:r>
              <a:rPr lang="en-US" baseline="0" dirty="0" smtClean="0"/>
              <a:t>answer document so that reporting is sent to the correct school.  It is the responsibility of testing staff to ensure this information is </a:t>
            </a:r>
            <a:r>
              <a:rPr lang="en-US" baseline="0" dirty="0" smtClean="0"/>
              <a:t>correctly completed</a:t>
            </a:r>
            <a:r>
              <a:rPr lang="en-US" baseline="0" dirty="0" smtClean="0"/>
              <a:t>, if necessary.  </a:t>
            </a:r>
            <a:endParaRPr lang="en-US" dirty="0" smtClean="0"/>
          </a:p>
          <a:p>
            <a:endParaRPr lang="en-US" dirty="0"/>
          </a:p>
        </p:txBody>
      </p:sp>
      <p:sp>
        <p:nvSpPr>
          <p:cNvPr id="4" name="Slide Number Placeholder 3"/>
          <p:cNvSpPr>
            <a:spLocks noGrp="1"/>
          </p:cNvSpPr>
          <p:nvPr>
            <p:ph type="sldNum" sz="quarter" idx="10"/>
          </p:nvPr>
        </p:nvSpPr>
        <p:spPr/>
        <p:txBody>
          <a:bodyPr/>
          <a:lstStyle/>
          <a:p>
            <a:fld id="{C133CF0F-3FC8-334C-9FAF-938CEF1A43C0}" type="slidenum">
              <a:rPr lang="en-US" smtClean="0"/>
              <a:pPr/>
              <a:t>4</a:t>
            </a:fld>
            <a:endParaRPr lang="en-US" dirty="0"/>
          </a:p>
        </p:txBody>
      </p:sp>
    </p:spTree>
    <p:extLst>
      <p:ext uri="{BB962C8B-B14F-4D97-AF65-F5344CB8AC3E}">
        <p14:creationId xmlns:p14="http://schemas.microsoft.com/office/powerpoint/2010/main" val="4822494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6801">
              <a:defRPr/>
            </a:pPr>
            <a:r>
              <a:rPr lang="en-US" dirty="0" smtClean="0"/>
              <a:t>Cell phones and electronic devices are considered a prohibited item and ACT discourages the presence of electronic devices in the testing room.  However, if a student brings a cell phone or electronic device into the room, the beginning verbal instructions give direction for anyone in possession of such a device to power it off and place it on the floor beneath their seat.</a:t>
            </a:r>
          </a:p>
          <a:p>
            <a:pPr defTabSz="466801">
              <a:defRPr/>
            </a:pPr>
            <a:endParaRPr lang="en-US" dirty="0" smtClean="0"/>
          </a:p>
          <a:p>
            <a:pPr defTabSz="466801">
              <a:defRPr/>
            </a:pPr>
            <a:r>
              <a:rPr lang="en-US" dirty="0" smtClean="0"/>
              <a:t>In summary, an examinee may be in possession of a cell phone or electronic device, but if</a:t>
            </a:r>
            <a:r>
              <a:rPr lang="en-US" baseline="0" dirty="0" smtClean="0"/>
              <a:t> they are </a:t>
            </a:r>
            <a:r>
              <a:rPr lang="en-US" dirty="0" smtClean="0"/>
              <a:t>seen </a:t>
            </a:r>
            <a:r>
              <a:rPr lang="en-US" u="sng" dirty="0" smtClean="0"/>
              <a:t>using</a:t>
            </a:r>
            <a:r>
              <a:rPr lang="en-US" dirty="0" smtClean="0"/>
              <a:t> a cell phone or electronic device during testing </a:t>
            </a:r>
            <a:r>
              <a:rPr lang="en-US" u="sng" dirty="0" smtClean="0"/>
              <a:t>or during the break</a:t>
            </a:r>
            <a:r>
              <a:rPr lang="en-US" dirty="0" smtClean="0"/>
              <a:t>, that is grounds to void </a:t>
            </a:r>
            <a:r>
              <a:rPr lang="en-US" baseline="0" dirty="0" smtClean="0"/>
              <a:t>their test.  This is a policy change from previous years.</a:t>
            </a:r>
            <a:endParaRPr lang="en-US" dirty="0" smtClean="0"/>
          </a:p>
          <a:p>
            <a:endParaRPr lang="en-US" dirty="0"/>
          </a:p>
        </p:txBody>
      </p:sp>
      <p:sp>
        <p:nvSpPr>
          <p:cNvPr id="4" name="Slide Number Placeholder 3"/>
          <p:cNvSpPr>
            <a:spLocks noGrp="1"/>
          </p:cNvSpPr>
          <p:nvPr>
            <p:ph type="sldNum" sz="quarter" idx="10"/>
          </p:nvPr>
        </p:nvSpPr>
        <p:spPr/>
        <p:txBody>
          <a:bodyPr/>
          <a:lstStyle/>
          <a:p>
            <a:fld id="{C133CF0F-3FC8-334C-9FAF-938CEF1A43C0}" type="slidenum">
              <a:rPr lang="en-US" smtClean="0"/>
              <a:pPr/>
              <a:t>5</a:t>
            </a:fld>
            <a:endParaRPr lang="en-US" dirty="0"/>
          </a:p>
        </p:txBody>
      </p:sp>
    </p:spTree>
    <p:extLst>
      <p:ext uri="{BB962C8B-B14F-4D97-AF65-F5344CB8AC3E}">
        <p14:creationId xmlns:p14="http://schemas.microsoft.com/office/powerpoint/2010/main" val="4803223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Accurate timing</a:t>
            </a:r>
            <a:r>
              <a:rPr lang="en-US" baseline="0" dirty="0" smtClean="0"/>
              <a:t> of the test is very important to ensure that students scores are valid and not canceled. </a:t>
            </a:r>
          </a:p>
          <a:p>
            <a:endParaRPr lang="en-US" baseline="0" dirty="0" smtClean="0"/>
          </a:p>
          <a:p>
            <a:r>
              <a:rPr lang="en-US" baseline="0" dirty="0" smtClean="0"/>
              <a:t>ACT asks that multiple timepieces be used to ensure accurate timing of the test, and that start and stop times for each test are recorded on the Time Verification and Administration Report </a:t>
            </a:r>
            <a:r>
              <a:rPr lang="en-US" baseline="0" dirty="0" smtClean="0"/>
              <a:t>forms </a:t>
            </a:r>
            <a:r>
              <a:rPr lang="en-US" baseline="0" dirty="0" smtClean="0"/>
              <a:t>and sent back to ACT.  </a:t>
            </a:r>
          </a:p>
          <a:p>
            <a:endParaRPr lang="en-US" baseline="0" dirty="0" smtClean="0"/>
          </a:p>
          <a:p>
            <a:r>
              <a:rPr lang="en-US" baseline="0" dirty="0" smtClean="0"/>
              <a:t>For students with accommodations, a specific timing code may be assigned for testing.  </a:t>
            </a:r>
            <a:r>
              <a:rPr lang="en-US" baseline="0" dirty="0" smtClean="0"/>
              <a:t>Only </a:t>
            </a:r>
            <a:r>
              <a:rPr lang="en-US" baseline="0" dirty="0" smtClean="0"/>
              <a:t>students with identical timing codes may test in a room together.  If students with different timing codes are tested in the same room, scores will be voided. In addition some types of accommodations require an individual test administration. Please review the Special Testing manual carefully for how to test students with various accommodations and timing codes.</a:t>
            </a:r>
            <a:endParaRPr lang="en-US" dirty="0"/>
          </a:p>
        </p:txBody>
      </p:sp>
      <p:sp>
        <p:nvSpPr>
          <p:cNvPr id="4" name="Slide Number Placeholder 3"/>
          <p:cNvSpPr>
            <a:spLocks noGrp="1"/>
          </p:cNvSpPr>
          <p:nvPr>
            <p:ph type="sldNum" sz="quarter" idx="10"/>
          </p:nvPr>
        </p:nvSpPr>
        <p:spPr/>
        <p:txBody>
          <a:bodyPr/>
          <a:lstStyle/>
          <a:p>
            <a:fld id="{C133CF0F-3FC8-334C-9FAF-938CEF1A43C0}" type="slidenum">
              <a:rPr lang="en-US" smtClean="0"/>
              <a:pPr/>
              <a:t>6</a:t>
            </a:fld>
            <a:endParaRPr lang="en-US" dirty="0"/>
          </a:p>
        </p:txBody>
      </p:sp>
    </p:spTree>
    <p:extLst>
      <p:ext uri="{BB962C8B-B14F-4D97-AF65-F5344CB8AC3E}">
        <p14:creationId xmlns:p14="http://schemas.microsoft.com/office/powerpoint/2010/main" val="4089644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important to follow</a:t>
            </a:r>
            <a:r>
              <a:rPr lang="en-US" baseline="0" dirty="0" smtClean="0"/>
              <a:t> the instructions provided in the administration manual for returning testing materials. Be sure to keep and reuse the original boxes that the materials arrived in.  Make sure to use the </a:t>
            </a:r>
            <a:r>
              <a:rPr lang="en-US" baseline="0" dirty="0" smtClean="0"/>
              <a:t>pre-paid </a:t>
            </a:r>
            <a:r>
              <a:rPr lang="en-US" baseline="0" dirty="0" err="1" smtClean="0"/>
              <a:t>polymailer</a:t>
            </a:r>
            <a:r>
              <a:rPr lang="en-US" baseline="0" dirty="0" smtClean="0"/>
              <a:t> </a:t>
            </a:r>
            <a:r>
              <a:rPr lang="en-US" baseline="0" dirty="0" smtClean="0"/>
              <a:t>to return answer documents and testing forms.  If the polymailer is placed inside the box, </a:t>
            </a:r>
            <a:r>
              <a:rPr lang="en-US" baseline="0" dirty="0" smtClean="0"/>
              <a:t>your scoring </a:t>
            </a:r>
            <a:r>
              <a:rPr lang="en-US" baseline="0" dirty="0" smtClean="0"/>
              <a:t>may be delayed.  Make sure to return all necessary test administration forms, found in the back of the administration manual.  Neglecting to return these forms or returning them incomplete may also delay the scoring of answer documents.</a:t>
            </a:r>
          </a:p>
          <a:p>
            <a:endParaRPr lang="en-US" baseline="0" dirty="0" smtClean="0"/>
          </a:p>
          <a:p>
            <a:r>
              <a:rPr lang="en-US" baseline="0" dirty="0" smtClean="0"/>
              <a:t>ACT preschedules a FedEx pickup for your school.  Your pickup date for both the initial and makeup test are noted on your Schedule of Events.</a:t>
            </a:r>
          </a:p>
          <a:p>
            <a:endParaRPr lang="en-US" baseline="0" dirty="0" smtClean="0"/>
          </a:p>
          <a:p>
            <a:r>
              <a:rPr lang="en-US" baseline="0" dirty="0" smtClean="0"/>
              <a:t>The deadline for ACT to receive answer documents from schools is May 13, 2016.  Answer documents received after this date will not be scored.</a:t>
            </a:r>
            <a:endParaRPr lang="en-US" dirty="0"/>
          </a:p>
        </p:txBody>
      </p:sp>
      <p:sp>
        <p:nvSpPr>
          <p:cNvPr id="4" name="Slide Number Placeholder 3"/>
          <p:cNvSpPr>
            <a:spLocks noGrp="1"/>
          </p:cNvSpPr>
          <p:nvPr>
            <p:ph type="sldNum" sz="quarter" idx="10"/>
          </p:nvPr>
        </p:nvSpPr>
        <p:spPr/>
        <p:txBody>
          <a:bodyPr/>
          <a:lstStyle/>
          <a:p>
            <a:fld id="{C133CF0F-3FC8-334C-9FAF-938CEF1A43C0}" type="slidenum">
              <a:rPr lang="en-US" smtClean="0"/>
              <a:pPr/>
              <a:t>7</a:t>
            </a:fld>
            <a:endParaRPr lang="en-US" dirty="0"/>
          </a:p>
        </p:txBody>
      </p:sp>
    </p:spTree>
    <p:extLst>
      <p:ext uri="{BB962C8B-B14F-4D97-AF65-F5344CB8AC3E}">
        <p14:creationId xmlns:p14="http://schemas.microsoft.com/office/powerpoint/2010/main" val="4132120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this time, we will open it up for questions.  </a:t>
            </a:r>
            <a:r>
              <a:rPr lang="en-US" dirty="0" smtClean="0"/>
              <a:t>The </a:t>
            </a:r>
            <a:r>
              <a:rPr lang="en-US" baseline="0" dirty="0" smtClean="0"/>
              <a:t>AT&amp;T </a:t>
            </a:r>
            <a:r>
              <a:rPr lang="en-US" baseline="0" dirty="0" smtClean="0"/>
              <a:t>operator will give instructions now for how to ask a question over the phone</a:t>
            </a:r>
            <a:r>
              <a:rPr lang="en-US" baseline="0" dirty="0" smtClean="0"/>
              <a:t>.  You may also chat in a question, but it will be answered over the phone so everyone can benefit from </a:t>
            </a:r>
            <a:r>
              <a:rPr lang="en-US" baseline="0" smtClean="0"/>
              <a:t>the information. </a:t>
            </a:r>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fld id="{C133CF0F-3FC8-334C-9FAF-938CEF1A43C0}" type="slidenum">
              <a:rPr lang="en-US" smtClean="0"/>
              <a:pPr/>
              <a:t>8</a:t>
            </a:fld>
            <a:endParaRPr lang="en-US" dirty="0"/>
          </a:p>
        </p:txBody>
      </p:sp>
    </p:spTree>
    <p:extLst>
      <p:ext uri="{BB962C8B-B14F-4D97-AF65-F5344CB8AC3E}">
        <p14:creationId xmlns:p14="http://schemas.microsoft.com/office/powerpoint/2010/main" val="6600550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33CF0F-3FC8-334C-9FAF-938CEF1A43C0}" type="slidenum">
              <a:rPr lang="en-US" smtClean="0"/>
              <a:pPr/>
              <a:t>9</a:t>
            </a:fld>
            <a:endParaRPr lang="en-US" dirty="0"/>
          </a:p>
        </p:txBody>
      </p:sp>
    </p:spTree>
    <p:extLst>
      <p:ext uri="{BB962C8B-B14F-4D97-AF65-F5344CB8AC3E}">
        <p14:creationId xmlns:p14="http://schemas.microsoft.com/office/powerpoint/2010/main" val="1821236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0106B4A3-4212-4E39-93DE-E053E8F69C28}" type="datetimeFigureOut">
              <a:rPr lang="en-US" smtClean="0"/>
              <a:pPr/>
              <a:t>4/4/2016</a:t>
            </a:fld>
            <a:endParaRPr lang="en-US" dirty="0"/>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kumimoji="0" lang="en-US" dirty="0"/>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3DCDF73-85D2-4237-9B32-053DBDB0C312}" type="slidenum">
              <a:rPr kumimoji="0" lang="en-US" smtClean="0"/>
              <a:pPr/>
              <a:t>‹#›</a:t>
            </a:fld>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06B4A3-4212-4E39-93DE-E053E8F69C28}" type="datetimeFigureOut">
              <a:rPr lang="en-US" smtClean="0"/>
              <a:pPr/>
              <a:t>4/4/2016</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A3DCDF73-85D2-4237-9B32-053DBDB0C312}" type="slidenum">
              <a:rPr kumimoji="0" lang="en-US" smtClean="0"/>
              <a:pPr/>
              <a:t>‹#›</a:t>
            </a:fld>
            <a:endParaRPr kumimoji="0"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06B4A3-4212-4E39-93DE-E053E8F69C28}" type="datetimeFigureOut">
              <a:rPr lang="en-US" smtClean="0"/>
              <a:pPr/>
              <a:t>4/4/2016</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A3DCDF73-85D2-4237-9B32-053DBDB0C312}" type="slidenum">
              <a:rPr kumimoji="0" lang="en-US" smtClean="0"/>
              <a:pPr/>
              <a:t>‹#›</a:t>
            </a:fld>
            <a:endParaRPr kumimoji="0"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11" name="Rectangle 10"/>
          <p:cNvSpPr/>
          <p:nvPr userDrawn="1"/>
        </p:nvSpPr>
        <p:spPr>
          <a:xfrm>
            <a:off x="2253227" y="6108262"/>
            <a:ext cx="6405864" cy="222376"/>
          </a:xfrm>
          <a:prstGeom prst="rect">
            <a:avLst/>
          </a:prstGeom>
          <a:solidFill>
            <a:srgbClr val="002D62"/>
          </a:solidFill>
          <a:ln>
            <a:noFill/>
          </a:ln>
        </p:spPr>
        <p:style>
          <a:lnRef idx="1">
            <a:schemeClr val="accent1"/>
          </a:lnRef>
          <a:fillRef idx="3">
            <a:schemeClr val="accent1"/>
          </a:fillRef>
          <a:effectRef idx="2">
            <a:schemeClr val="accent1"/>
          </a:effectRef>
          <a:fontRef idx="minor">
            <a:schemeClr val="lt1"/>
          </a:fontRef>
        </p:style>
        <p:txBody>
          <a:bodyPr rtlCol="0" anchor="ctr" anchorCtr="0"/>
          <a:lstStyle/>
          <a:p>
            <a:pPr algn="ctr"/>
            <a:endParaRPr lang="en-US" dirty="0"/>
          </a:p>
        </p:txBody>
      </p:sp>
      <p:pic>
        <p:nvPicPr>
          <p:cNvPr id="12" name="Picture 11" descr="ACT logo Blue 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6357" y="5902219"/>
            <a:ext cx="1656443" cy="428419"/>
          </a:xfrm>
          <a:prstGeom prst="rect">
            <a:avLst/>
          </a:prstGeom>
        </p:spPr>
      </p:pic>
      <p:sp>
        <p:nvSpPr>
          <p:cNvPr id="6" name="Text Placeholder 17"/>
          <p:cNvSpPr>
            <a:spLocks noGrp="1"/>
          </p:cNvSpPr>
          <p:nvPr>
            <p:ph type="body" sz="quarter" idx="12" hasCustomPrompt="1"/>
          </p:nvPr>
        </p:nvSpPr>
        <p:spPr>
          <a:xfrm>
            <a:off x="426356" y="427198"/>
            <a:ext cx="2552700" cy="544513"/>
          </a:xfrm>
          <a:prstGeom prst="rect">
            <a:avLst/>
          </a:prstGeom>
        </p:spPr>
        <p:txBody>
          <a:bodyPr vert="horz" lIns="0" tIns="0" rIns="0" bIns="0"/>
          <a:lstStyle>
            <a:lvl1pPr marL="0" indent="0">
              <a:buFontTx/>
              <a:buNone/>
              <a:defRPr sz="1050" b="0" i="0">
                <a:solidFill>
                  <a:srgbClr val="002D62"/>
                </a:solidFill>
                <a:latin typeface="Arial"/>
                <a:cs typeface="Arial"/>
              </a:defRPr>
            </a:lvl1pPr>
          </a:lstStyle>
          <a:p>
            <a:pPr lvl="0"/>
            <a:r>
              <a:rPr lang="en-US" dirty="0" smtClean="0"/>
              <a:t>Click to edit subhead styles</a:t>
            </a:r>
          </a:p>
        </p:txBody>
      </p:sp>
      <p:sp>
        <p:nvSpPr>
          <p:cNvPr id="13" name="Text Placeholder 15"/>
          <p:cNvSpPr>
            <a:spLocks noGrp="1"/>
          </p:cNvSpPr>
          <p:nvPr>
            <p:ph type="body" sz="quarter" idx="11" hasCustomPrompt="1"/>
          </p:nvPr>
        </p:nvSpPr>
        <p:spPr>
          <a:xfrm>
            <a:off x="426357" y="2678568"/>
            <a:ext cx="6072051" cy="834923"/>
          </a:xfrm>
          <a:prstGeom prst="rect">
            <a:avLst/>
          </a:prstGeom>
        </p:spPr>
        <p:txBody>
          <a:bodyPr vert="horz" lIns="0" tIns="0" rIns="0" bIns="0"/>
          <a:lstStyle>
            <a:lvl1pPr marL="0" indent="0">
              <a:spcBef>
                <a:spcPts val="0"/>
              </a:spcBef>
              <a:buFontTx/>
              <a:buNone/>
              <a:defRPr sz="2800" b="1" i="0">
                <a:solidFill>
                  <a:srgbClr val="E31B23"/>
                </a:solidFill>
                <a:latin typeface="Arial Bold"/>
                <a:cs typeface="Arial Bold"/>
              </a:defRPr>
            </a:lvl1pPr>
          </a:lstStyle>
          <a:p>
            <a:pPr lvl="0"/>
            <a:r>
              <a:rPr lang="en-US" dirty="0" smtClean="0"/>
              <a:t>Click to edit headline style</a:t>
            </a:r>
            <a:endParaRPr lang="en-US" dirty="0"/>
          </a:p>
        </p:txBody>
      </p:sp>
      <p:sp>
        <p:nvSpPr>
          <p:cNvPr id="14" name="Text Placeholder 17"/>
          <p:cNvSpPr>
            <a:spLocks noGrp="1"/>
          </p:cNvSpPr>
          <p:nvPr>
            <p:ph type="body" sz="quarter" idx="13" hasCustomPrompt="1"/>
          </p:nvPr>
        </p:nvSpPr>
        <p:spPr>
          <a:xfrm>
            <a:off x="426356" y="3586447"/>
            <a:ext cx="2552700" cy="544513"/>
          </a:xfrm>
          <a:prstGeom prst="rect">
            <a:avLst/>
          </a:prstGeom>
        </p:spPr>
        <p:txBody>
          <a:bodyPr vert="horz" lIns="0" tIns="0" rIns="0" bIns="0"/>
          <a:lstStyle>
            <a:lvl1pPr marL="0" indent="0">
              <a:buFontTx/>
              <a:buNone/>
              <a:defRPr sz="1400" b="0" i="0">
                <a:solidFill>
                  <a:srgbClr val="002D62"/>
                </a:solidFill>
                <a:latin typeface="Arial"/>
                <a:cs typeface="Arial"/>
              </a:defRPr>
            </a:lvl1pPr>
          </a:lstStyle>
          <a:p>
            <a:pPr lvl="0"/>
            <a:r>
              <a:rPr lang="en-US" dirty="0" smtClean="0"/>
              <a:t>Click to edit subhead styles</a:t>
            </a:r>
          </a:p>
        </p:txBody>
      </p:sp>
    </p:spTree>
    <p:extLst>
      <p:ext uri="{BB962C8B-B14F-4D97-AF65-F5344CB8AC3E}">
        <p14:creationId xmlns:p14="http://schemas.microsoft.com/office/powerpoint/2010/main" val="41304282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11" name="Content Placeholder 2"/>
          <p:cNvSpPr>
            <a:spLocks noGrp="1"/>
          </p:cNvSpPr>
          <p:nvPr>
            <p:ph idx="1"/>
          </p:nvPr>
        </p:nvSpPr>
        <p:spPr>
          <a:xfrm>
            <a:off x="426356" y="1904538"/>
            <a:ext cx="8229600" cy="3151909"/>
          </a:xfrm>
          <a:prstGeom prst="rect">
            <a:avLst/>
          </a:prstGeom>
        </p:spPr>
        <p:txBody>
          <a:bodyPr/>
          <a:lstStyle>
            <a:lvl1pPr>
              <a:buClr>
                <a:srgbClr val="E31B23"/>
              </a:buClr>
              <a:defRPr>
                <a:solidFill>
                  <a:srgbClr val="002D62"/>
                </a:solidFill>
                <a:latin typeface="Arial"/>
                <a:cs typeface="Arial"/>
              </a:defRPr>
            </a:lvl1pPr>
            <a:lvl2pPr>
              <a:defRPr>
                <a:solidFill>
                  <a:srgbClr val="002D62"/>
                </a:solidFill>
                <a:latin typeface="Arial"/>
                <a:cs typeface="Arial"/>
              </a:defRPr>
            </a:lvl2pPr>
            <a:lvl3pPr>
              <a:buClr>
                <a:srgbClr val="E31B23"/>
              </a:buClr>
              <a:defRPr>
                <a:solidFill>
                  <a:srgbClr val="002D62"/>
                </a:solidFill>
                <a:latin typeface="Arial"/>
                <a:cs typeface="Arial"/>
              </a:defRPr>
            </a:lvl3pPr>
            <a:lvl4pPr>
              <a:defRPr>
                <a:solidFill>
                  <a:srgbClr val="002D62"/>
                </a:solidFill>
                <a:latin typeface="Arial"/>
                <a:cs typeface="Arial"/>
              </a:defRPr>
            </a:lvl4pPr>
            <a:lvl5pPr>
              <a:buClr>
                <a:srgbClr val="E31B23"/>
              </a:buClr>
              <a:defRPr>
                <a:solidFill>
                  <a:srgbClr val="002D62"/>
                </a:solidFill>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 Placeholder 17"/>
          <p:cNvSpPr>
            <a:spLocks noGrp="1"/>
          </p:cNvSpPr>
          <p:nvPr>
            <p:ph type="body" sz="quarter" idx="12" hasCustomPrompt="1"/>
          </p:nvPr>
        </p:nvSpPr>
        <p:spPr>
          <a:xfrm>
            <a:off x="426356" y="808183"/>
            <a:ext cx="2552700" cy="544513"/>
          </a:xfrm>
          <a:prstGeom prst="rect">
            <a:avLst/>
          </a:prstGeom>
        </p:spPr>
        <p:txBody>
          <a:bodyPr vert="horz" lIns="0" tIns="0" rIns="0" bIns="0"/>
          <a:lstStyle>
            <a:lvl1pPr marL="0" indent="0">
              <a:buFontTx/>
              <a:buNone/>
              <a:defRPr sz="1050" b="0" i="0">
                <a:solidFill>
                  <a:srgbClr val="002D62"/>
                </a:solidFill>
                <a:latin typeface="Arial"/>
                <a:cs typeface="Arial"/>
              </a:defRPr>
            </a:lvl1pPr>
          </a:lstStyle>
          <a:p>
            <a:pPr lvl="0"/>
            <a:r>
              <a:rPr lang="en-US" dirty="0" smtClean="0"/>
              <a:t>Click to edit subhead styles</a:t>
            </a:r>
          </a:p>
        </p:txBody>
      </p:sp>
      <p:sp>
        <p:nvSpPr>
          <p:cNvPr id="7" name="Text Placeholder 15"/>
          <p:cNvSpPr>
            <a:spLocks noGrp="1"/>
          </p:cNvSpPr>
          <p:nvPr>
            <p:ph type="body" sz="quarter" idx="11" hasCustomPrompt="1"/>
          </p:nvPr>
        </p:nvSpPr>
        <p:spPr>
          <a:xfrm>
            <a:off x="426357" y="425451"/>
            <a:ext cx="5150098" cy="359642"/>
          </a:xfrm>
          <a:prstGeom prst="rect">
            <a:avLst/>
          </a:prstGeom>
        </p:spPr>
        <p:txBody>
          <a:bodyPr vert="horz" lIns="0" tIns="0" rIns="0" bIns="0"/>
          <a:lstStyle>
            <a:lvl1pPr marL="0" indent="0">
              <a:spcBef>
                <a:spcPts val="0"/>
              </a:spcBef>
              <a:buFontTx/>
              <a:buNone/>
              <a:defRPr sz="2000" b="1" i="0">
                <a:solidFill>
                  <a:srgbClr val="002D62"/>
                </a:solidFill>
                <a:latin typeface="Arial Bold"/>
                <a:cs typeface="Arial Bold"/>
              </a:defRPr>
            </a:lvl1pPr>
          </a:lstStyle>
          <a:p>
            <a:pPr lvl="0"/>
            <a:r>
              <a:rPr lang="en-US" dirty="0" smtClean="0"/>
              <a:t>Click to edit headline style</a:t>
            </a:r>
            <a:endParaRPr lang="en-US" dirty="0"/>
          </a:p>
        </p:txBody>
      </p:sp>
      <p:sp>
        <p:nvSpPr>
          <p:cNvPr id="14" name="Rectangle 13"/>
          <p:cNvSpPr/>
          <p:nvPr userDrawn="1"/>
        </p:nvSpPr>
        <p:spPr>
          <a:xfrm>
            <a:off x="1769807" y="6266564"/>
            <a:ext cx="6916994" cy="222376"/>
          </a:xfrm>
          <a:prstGeom prst="rect">
            <a:avLst/>
          </a:prstGeom>
          <a:solidFill>
            <a:srgbClr val="002D62"/>
          </a:solidFill>
          <a:ln>
            <a:noFill/>
          </a:ln>
        </p:spPr>
        <p:style>
          <a:lnRef idx="1">
            <a:schemeClr val="accent1"/>
          </a:lnRef>
          <a:fillRef idx="3">
            <a:schemeClr val="accent1"/>
          </a:fillRef>
          <a:effectRef idx="2">
            <a:schemeClr val="accent1"/>
          </a:effectRef>
          <a:fontRef idx="minor">
            <a:schemeClr val="lt1"/>
          </a:fontRef>
        </p:style>
        <p:txBody>
          <a:bodyPr rtlCol="0" anchor="ctr" anchorCtr="0"/>
          <a:lstStyle/>
          <a:p>
            <a:pPr algn="ctr"/>
            <a:endParaRPr lang="en-US" dirty="0"/>
          </a:p>
        </p:txBody>
      </p:sp>
      <p:sp>
        <p:nvSpPr>
          <p:cNvPr id="15" name="Slide Number Placeholder 5"/>
          <p:cNvSpPr txBox="1">
            <a:spLocks/>
          </p:cNvSpPr>
          <p:nvPr userDrawn="1"/>
        </p:nvSpPr>
        <p:spPr>
          <a:xfrm>
            <a:off x="8458200" y="6284968"/>
            <a:ext cx="228600" cy="192024"/>
          </a:xfrm>
          <a:prstGeom prst="rect">
            <a:avLst/>
          </a:prstGeom>
        </p:spPr>
        <p:txBody>
          <a:bodyPr vert="horz" lIns="0" tIns="0" rIns="0" bIns="0" rtlCol="0" anchor="ctr" anchorCtr="0"/>
          <a:lstStyle>
            <a:defPPr>
              <a:defRPr lang="en-US"/>
            </a:defPPr>
            <a:lvl1pPr marL="0" algn="ctr" defTabSz="457200" rtl="0" eaLnBrk="1" latinLnBrk="0" hangingPunct="1">
              <a:lnSpc>
                <a:spcPts val="1000"/>
              </a:lnSpc>
              <a:defRPr sz="1000" b="0" i="0" kern="1200">
                <a:solidFill>
                  <a:srgbClr val="000000"/>
                </a:solidFill>
                <a:latin typeface="Arial MT Std"/>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6ABDEBB-F760-F846-B0CE-E4FCD944F58B}" type="slidenum">
              <a:rPr lang="en-US" sz="900" b="1" i="0" smtClean="0">
                <a:solidFill>
                  <a:schemeClr val="bg1"/>
                </a:solidFill>
              </a:rPr>
              <a:pPr algn="ctr"/>
              <a:t>‹#›</a:t>
            </a:fld>
            <a:endParaRPr lang="en-US" sz="900" b="1" i="0" dirty="0">
              <a:solidFill>
                <a:schemeClr val="bg1"/>
              </a:solidFill>
            </a:endParaRPr>
          </a:p>
        </p:txBody>
      </p:sp>
      <p:pic>
        <p:nvPicPr>
          <p:cNvPr id="16" name="Picture 15" descr="ACT logo Blue 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6356" y="6226051"/>
            <a:ext cx="1128124" cy="291776"/>
          </a:xfrm>
          <a:prstGeom prst="rect">
            <a:avLst/>
          </a:prstGeom>
        </p:spPr>
      </p:pic>
    </p:spTree>
    <p:extLst>
      <p:ext uri="{BB962C8B-B14F-4D97-AF65-F5344CB8AC3E}">
        <p14:creationId xmlns:p14="http://schemas.microsoft.com/office/powerpoint/2010/main" val="15994641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11" name="Content Placeholder 2"/>
          <p:cNvSpPr>
            <a:spLocks noGrp="1"/>
          </p:cNvSpPr>
          <p:nvPr>
            <p:ph idx="1"/>
          </p:nvPr>
        </p:nvSpPr>
        <p:spPr>
          <a:xfrm>
            <a:off x="426356" y="1904538"/>
            <a:ext cx="8229600" cy="3151909"/>
          </a:xfrm>
          <a:prstGeom prst="rect">
            <a:avLst/>
          </a:prstGeom>
        </p:spPr>
        <p:txBody>
          <a:bodyPr/>
          <a:lstStyle>
            <a:lvl1pPr>
              <a:buClr>
                <a:srgbClr val="E31B23"/>
              </a:buClr>
              <a:defRPr>
                <a:solidFill>
                  <a:srgbClr val="002D62"/>
                </a:solidFill>
                <a:latin typeface="Arial"/>
                <a:cs typeface="Arial"/>
              </a:defRPr>
            </a:lvl1pPr>
            <a:lvl2pPr>
              <a:defRPr>
                <a:solidFill>
                  <a:srgbClr val="002D62"/>
                </a:solidFill>
                <a:latin typeface="Arial"/>
                <a:cs typeface="Arial"/>
              </a:defRPr>
            </a:lvl2pPr>
            <a:lvl3pPr>
              <a:buClr>
                <a:srgbClr val="E31B23"/>
              </a:buClr>
              <a:defRPr>
                <a:solidFill>
                  <a:srgbClr val="002D62"/>
                </a:solidFill>
                <a:latin typeface="Arial"/>
                <a:cs typeface="Arial"/>
              </a:defRPr>
            </a:lvl3pPr>
            <a:lvl4pPr>
              <a:defRPr>
                <a:solidFill>
                  <a:srgbClr val="002D62"/>
                </a:solidFill>
                <a:latin typeface="Arial"/>
                <a:cs typeface="Arial"/>
              </a:defRPr>
            </a:lvl4pPr>
            <a:lvl5pPr>
              <a:buClr>
                <a:srgbClr val="E31B23"/>
              </a:buClr>
              <a:defRPr>
                <a:solidFill>
                  <a:srgbClr val="002D62"/>
                </a:solidFill>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 Placeholder 17"/>
          <p:cNvSpPr>
            <a:spLocks noGrp="1"/>
          </p:cNvSpPr>
          <p:nvPr>
            <p:ph type="body" sz="quarter" idx="12" hasCustomPrompt="1"/>
          </p:nvPr>
        </p:nvSpPr>
        <p:spPr>
          <a:xfrm>
            <a:off x="426356" y="808183"/>
            <a:ext cx="2552700" cy="544513"/>
          </a:xfrm>
          <a:prstGeom prst="rect">
            <a:avLst/>
          </a:prstGeom>
        </p:spPr>
        <p:txBody>
          <a:bodyPr vert="horz" lIns="0" tIns="0" rIns="0" bIns="0"/>
          <a:lstStyle>
            <a:lvl1pPr marL="0" indent="0">
              <a:buFontTx/>
              <a:buNone/>
              <a:defRPr sz="1050" b="0" i="0">
                <a:solidFill>
                  <a:srgbClr val="002D62"/>
                </a:solidFill>
                <a:latin typeface="Arial"/>
                <a:cs typeface="Arial"/>
              </a:defRPr>
            </a:lvl1pPr>
          </a:lstStyle>
          <a:p>
            <a:pPr lvl="0"/>
            <a:r>
              <a:rPr lang="en-US" dirty="0" smtClean="0"/>
              <a:t>Click to edit subhead styles</a:t>
            </a:r>
          </a:p>
        </p:txBody>
      </p:sp>
      <p:sp>
        <p:nvSpPr>
          <p:cNvPr id="7" name="Text Placeholder 15"/>
          <p:cNvSpPr>
            <a:spLocks noGrp="1"/>
          </p:cNvSpPr>
          <p:nvPr>
            <p:ph type="body" sz="quarter" idx="11" hasCustomPrompt="1"/>
          </p:nvPr>
        </p:nvSpPr>
        <p:spPr>
          <a:xfrm>
            <a:off x="426357" y="425451"/>
            <a:ext cx="5150098" cy="359642"/>
          </a:xfrm>
          <a:prstGeom prst="rect">
            <a:avLst/>
          </a:prstGeom>
        </p:spPr>
        <p:txBody>
          <a:bodyPr vert="horz" lIns="0" tIns="0" rIns="0" bIns="0"/>
          <a:lstStyle>
            <a:lvl1pPr marL="0" indent="0">
              <a:spcBef>
                <a:spcPts val="0"/>
              </a:spcBef>
              <a:buFontTx/>
              <a:buNone/>
              <a:defRPr sz="2000" b="1" i="0">
                <a:solidFill>
                  <a:srgbClr val="002D62"/>
                </a:solidFill>
                <a:latin typeface="Arial Bold"/>
                <a:cs typeface="Arial Bold"/>
              </a:defRPr>
            </a:lvl1pPr>
          </a:lstStyle>
          <a:p>
            <a:pPr lvl="0"/>
            <a:r>
              <a:rPr lang="en-US" dirty="0" smtClean="0"/>
              <a:t>Click to edit headline style</a:t>
            </a:r>
            <a:endParaRPr lang="en-US" dirty="0"/>
          </a:p>
        </p:txBody>
      </p:sp>
      <p:sp>
        <p:nvSpPr>
          <p:cNvPr id="14" name="Rectangle 13"/>
          <p:cNvSpPr/>
          <p:nvPr userDrawn="1"/>
        </p:nvSpPr>
        <p:spPr>
          <a:xfrm>
            <a:off x="1769807" y="6266564"/>
            <a:ext cx="6916994" cy="222376"/>
          </a:xfrm>
          <a:prstGeom prst="rect">
            <a:avLst/>
          </a:prstGeom>
          <a:solidFill>
            <a:srgbClr val="002D62"/>
          </a:solidFill>
          <a:ln>
            <a:noFill/>
          </a:ln>
        </p:spPr>
        <p:style>
          <a:lnRef idx="1">
            <a:schemeClr val="accent1"/>
          </a:lnRef>
          <a:fillRef idx="3">
            <a:schemeClr val="accent1"/>
          </a:fillRef>
          <a:effectRef idx="2">
            <a:schemeClr val="accent1"/>
          </a:effectRef>
          <a:fontRef idx="minor">
            <a:schemeClr val="lt1"/>
          </a:fontRef>
        </p:style>
        <p:txBody>
          <a:bodyPr rtlCol="0" anchor="ctr" anchorCtr="0"/>
          <a:lstStyle/>
          <a:p>
            <a:pPr algn="ctr"/>
            <a:endParaRPr lang="en-US" dirty="0"/>
          </a:p>
        </p:txBody>
      </p:sp>
      <p:sp>
        <p:nvSpPr>
          <p:cNvPr id="15" name="Slide Number Placeholder 5"/>
          <p:cNvSpPr txBox="1">
            <a:spLocks/>
          </p:cNvSpPr>
          <p:nvPr userDrawn="1"/>
        </p:nvSpPr>
        <p:spPr>
          <a:xfrm>
            <a:off x="8458200" y="6284968"/>
            <a:ext cx="228600" cy="192024"/>
          </a:xfrm>
          <a:prstGeom prst="rect">
            <a:avLst/>
          </a:prstGeom>
        </p:spPr>
        <p:txBody>
          <a:bodyPr vert="horz" lIns="0" tIns="0" rIns="0" bIns="0" rtlCol="0" anchor="ctr" anchorCtr="0"/>
          <a:lstStyle>
            <a:defPPr>
              <a:defRPr lang="en-US"/>
            </a:defPPr>
            <a:lvl1pPr marL="0" algn="ctr" defTabSz="457200" rtl="0" eaLnBrk="1" latinLnBrk="0" hangingPunct="1">
              <a:lnSpc>
                <a:spcPts val="1000"/>
              </a:lnSpc>
              <a:defRPr sz="1000" b="0" i="0" kern="1200">
                <a:solidFill>
                  <a:srgbClr val="000000"/>
                </a:solidFill>
                <a:latin typeface="Arial MT Std"/>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6ABDEBB-F760-F846-B0CE-E4FCD944F58B}" type="slidenum">
              <a:rPr lang="en-US" sz="900" b="1" i="0" smtClean="0">
                <a:solidFill>
                  <a:schemeClr val="bg1"/>
                </a:solidFill>
              </a:rPr>
              <a:pPr algn="ctr"/>
              <a:t>‹#›</a:t>
            </a:fld>
            <a:endParaRPr lang="en-US" sz="900" b="1" i="0" dirty="0">
              <a:solidFill>
                <a:schemeClr val="bg1"/>
              </a:solidFill>
            </a:endParaRPr>
          </a:p>
        </p:txBody>
      </p:sp>
      <p:pic>
        <p:nvPicPr>
          <p:cNvPr id="16" name="Picture 15" descr="ACT logo Blue 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6356" y="6226051"/>
            <a:ext cx="1128124" cy="291776"/>
          </a:xfrm>
          <a:prstGeom prst="rect">
            <a:avLst/>
          </a:prstGeom>
        </p:spPr>
      </p:pic>
    </p:spTree>
    <p:extLst>
      <p:ext uri="{BB962C8B-B14F-4D97-AF65-F5344CB8AC3E}">
        <p14:creationId xmlns:p14="http://schemas.microsoft.com/office/powerpoint/2010/main" val="15994641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11" name="Content Placeholder 2"/>
          <p:cNvSpPr>
            <a:spLocks noGrp="1"/>
          </p:cNvSpPr>
          <p:nvPr>
            <p:ph idx="1"/>
          </p:nvPr>
        </p:nvSpPr>
        <p:spPr>
          <a:xfrm>
            <a:off x="426356" y="1904538"/>
            <a:ext cx="8229600" cy="3151909"/>
          </a:xfrm>
          <a:prstGeom prst="rect">
            <a:avLst/>
          </a:prstGeom>
        </p:spPr>
        <p:txBody>
          <a:bodyPr/>
          <a:lstStyle>
            <a:lvl1pPr>
              <a:buClr>
                <a:srgbClr val="E31B23"/>
              </a:buClr>
              <a:defRPr>
                <a:solidFill>
                  <a:srgbClr val="002D62"/>
                </a:solidFill>
                <a:latin typeface="Arial"/>
                <a:cs typeface="Arial"/>
              </a:defRPr>
            </a:lvl1pPr>
            <a:lvl2pPr>
              <a:defRPr>
                <a:solidFill>
                  <a:srgbClr val="002D62"/>
                </a:solidFill>
                <a:latin typeface="Arial"/>
                <a:cs typeface="Arial"/>
              </a:defRPr>
            </a:lvl2pPr>
            <a:lvl3pPr>
              <a:buClr>
                <a:srgbClr val="E31B23"/>
              </a:buClr>
              <a:defRPr>
                <a:solidFill>
                  <a:srgbClr val="002D62"/>
                </a:solidFill>
                <a:latin typeface="Arial"/>
                <a:cs typeface="Arial"/>
              </a:defRPr>
            </a:lvl3pPr>
            <a:lvl4pPr>
              <a:defRPr>
                <a:solidFill>
                  <a:srgbClr val="002D62"/>
                </a:solidFill>
                <a:latin typeface="Arial"/>
                <a:cs typeface="Arial"/>
              </a:defRPr>
            </a:lvl4pPr>
            <a:lvl5pPr>
              <a:buClr>
                <a:srgbClr val="E31B23"/>
              </a:buClr>
              <a:defRPr>
                <a:solidFill>
                  <a:srgbClr val="002D62"/>
                </a:solidFill>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 Placeholder 17"/>
          <p:cNvSpPr>
            <a:spLocks noGrp="1"/>
          </p:cNvSpPr>
          <p:nvPr>
            <p:ph type="body" sz="quarter" idx="12" hasCustomPrompt="1"/>
          </p:nvPr>
        </p:nvSpPr>
        <p:spPr>
          <a:xfrm>
            <a:off x="426356" y="808183"/>
            <a:ext cx="2552700" cy="544513"/>
          </a:xfrm>
          <a:prstGeom prst="rect">
            <a:avLst/>
          </a:prstGeom>
        </p:spPr>
        <p:txBody>
          <a:bodyPr vert="horz" lIns="0" tIns="0" rIns="0" bIns="0"/>
          <a:lstStyle>
            <a:lvl1pPr marL="0" indent="0">
              <a:buFontTx/>
              <a:buNone/>
              <a:defRPr sz="1050" b="0" i="0">
                <a:solidFill>
                  <a:srgbClr val="002D62"/>
                </a:solidFill>
                <a:latin typeface="Arial"/>
                <a:cs typeface="Arial"/>
              </a:defRPr>
            </a:lvl1pPr>
          </a:lstStyle>
          <a:p>
            <a:pPr lvl="0"/>
            <a:r>
              <a:rPr lang="en-US" dirty="0" smtClean="0"/>
              <a:t>Click to edit subhead styles</a:t>
            </a:r>
          </a:p>
        </p:txBody>
      </p:sp>
      <p:sp>
        <p:nvSpPr>
          <p:cNvPr id="7" name="Text Placeholder 15"/>
          <p:cNvSpPr>
            <a:spLocks noGrp="1"/>
          </p:cNvSpPr>
          <p:nvPr>
            <p:ph type="body" sz="quarter" idx="11" hasCustomPrompt="1"/>
          </p:nvPr>
        </p:nvSpPr>
        <p:spPr>
          <a:xfrm>
            <a:off x="426357" y="425451"/>
            <a:ext cx="5150098" cy="359642"/>
          </a:xfrm>
          <a:prstGeom prst="rect">
            <a:avLst/>
          </a:prstGeom>
        </p:spPr>
        <p:txBody>
          <a:bodyPr vert="horz" lIns="0" tIns="0" rIns="0" bIns="0"/>
          <a:lstStyle>
            <a:lvl1pPr marL="0" indent="0">
              <a:spcBef>
                <a:spcPts val="0"/>
              </a:spcBef>
              <a:buFontTx/>
              <a:buNone/>
              <a:defRPr sz="2000" b="1" i="0">
                <a:solidFill>
                  <a:srgbClr val="002D62"/>
                </a:solidFill>
                <a:latin typeface="Arial Bold"/>
                <a:cs typeface="Arial Bold"/>
              </a:defRPr>
            </a:lvl1pPr>
          </a:lstStyle>
          <a:p>
            <a:pPr lvl="0"/>
            <a:r>
              <a:rPr lang="en-US" dirty="0" smtClean="0"/>
              <a:t>Click to edit headline style</a:t>
            </a:r>
            <a:endParaRPr lang="en-US" dirty="0"/>
          </a:p>
        </p:txBody>
      </p:sp>
      <p:sp>
        <p:nvSpPr>
          <p:cNvPr id="14" name="Rectangle 13"/>
          <p:cNvSpPr/>
          <p:nvPr userDrawn="1"/>
        </p:nvSpPr>
        <p:spPr>
          <a:xfrm>
            <a:off x="1769807" y="6266564"/>
            <a:ext cx="6916994" cy="222376"/>
          </a:xfrm>
          <a:prstGeom prst="rect">
            <a:avLst/>
          </a:prstGeom>
          <a:solidFill>
            <a:srgbClr val="002D62"/>
          </a:solidFill>
          <a:ln>
            <a:noFill/>
          </a:ln>
        </p:spPr>
        <p:style>
          <a:lnRef idx="1">
            <a:schemeClr val="accent1"/>
          </a:lnRef>
          <a:fillRef idx="3">
            <a:schemeClr val="accent1"/>
          </a:fillRef>
          <a:effectRef idx="2">
            <a:schemeClr val="accent1"/>
          </a:effectRef>
          <a:fontRef idx="minor">
            <a:schemeClr val="lt1"/>
          </a:fontRef>
        </p:style>
        <p:txBody>
          <a:bodyPr rtlCol="0" anchor="ctr" anchorCtr="0"/>
          <a:lstStyle/>
          <a:p>
            <a:pPr algn="ctr"/>
            <a:endParaRPr lang="en-US" dirty="0"/>
          </a:p>
        </p:txBody>
      </p:sp>
      <p:sp>
        <p:nvSpPr>
          <p:cNvPr id="15" name="Slide Number Placeholder 5"/>
          <p:cNvSpPr txBox="1">
            <a:spLocks/>
          </p:cNvSpPr>
          <p:nvPr userDrawn="1"/>
        </p:nvSpPr>
        <p:spPr>
          <a:xfrm>
            <a:off x="8458200" y="6284968"/>
            <a:ext cx="228600" cy="192024"/>
          </a:xfrm>
          <a:prstGeom prst="rect">
            <a:avLst/>
          </a:prstGeom>
        </p:spPr>
        <p:txBody>
          <a:bodyPr vert="horz" lIns="0" tIns="0" rIns="0" bIns="0" rtlCol="0" anchor="ctr" anchorCtr="0"/>
          <a:lstStyle>
            <a:defPPr>
              <a:defRPr lang="en-US"/>
            </a:defPPr>
            <a:lvl1pPr marL="0" algn="ctr" defTabSz="457200" rtl="0" eaLnBrk="1" latinLnBrk="0" hangingPunct="1">
              <a:lnSpc>
                <a:spcPts val="1000"/>
              </a:lnSpc>
              <a:defRPr sz="1000" b="0" i="0" kern="1200">
                <a:solidFill>
                  <a:srgbClr val="000000"/>
                </a:solidFill>
                <a:latin typeface="Arial MT Std"/>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6ABDEBB-F760-F846-B0CE-E4FCD944F58B}" type="slidenum">
              <a:rPr lang="en-US" sz="900" b="1" i="0" smtClean="0">
                <a:solidFill>
                  <a:schemeClr val="bg1"/>
                </a:solidFill>
              </a:rPr>
              <a:pPr algn="ctr"/>
              <a:t>‹#›</a:t>
            </a:fld>
            <a:endParaRPr lang="en-US" sz="900" b="1" i="0" dirty="0">
              <a:solidFill>
                <a:schemeClr val="bg1"/>
              </a:solidFill>
            </a:endParaRPr>
          </a:p>
        </p:txBody>
      </p:sp>
      <p:pic>
        <p:nvPicPr>
          <p:cNvPr id="16" name="Picture 15" descr="ACT logo Blue 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6356" y="6226051"/>
            <a:ext cx="1128124" cy="291776"/>
          </a:xfrm>
          <a:prstGeom prst="rect">
            <a:avLst/>
          </a:prstGeom>
        </p:spPr>
      </p:pic>
    </p:spTree>
    <p:extLst>
      <p:ext uri="{BB962C8B-B14F-4D97-AF65-F5344CB8AC3E}">
        <p14:creationId xmlns:p14="http://schemas.microsoft.com/office/powerpoint/2010/main" val="15994641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11" name="Content Placeholder 2"/>
          <p:cNvSpPr>
            <a:spLocks noGrp="1"/>
          </p:cNvSpPr>
          <p:nvPr>
            <p:ph idx="1"/>
          </p:nvPr>
        </p:nvSpPr>
        <p:spPr>
          <a:xfrm>
            <a:off x="426356" y="1904538"/>
            <a:ext cx="8229600" cy="3151909"/>
          </a:xfrm>
          <a:prstGeom prst="rect">
            <a:avLst/>
          </a:prstGeom>
        </p:spPr>
        <p:txBody>
          <a:bodyPr/>
          <a:lstStyle>
            <a:lvl1pPr>
              <a:buClr>
                <a:srgbClr val="E31B23"/>
              </a:buClr>
              <a:defRPr>
                <a:solidFill>
                  <a:srgbClr val="002D62"/>
                </a:solidFill>
                <a:latin typeface="Arial"/>
                <a:cs typeface="Arial"/>
              </a:defRPr>
            </a:lvl1pPr>
            <a:lvl2pPr>
              <a:defRPr>
                <a:solidFill>
                  <a:srgbClr val="002D62"/>
                </a:solidFill>
                <a:latin typeface="Arial"/>
                <a:cs typeface="Arial"/>
              </a:defRPr>
            </a:lvl2pPr>
            <a:lvl3pPr>
              <a:buClr>
                <a:srgbClr val="E31B23"/>
              </a:buClr>
              <a:defRPr>
                <a:solidFill>
                  <a:srgbClr val="002D62"/>
                </a:solidFill>
                <a:latin typeface="Arial"/>
                <a:cs typeface="Arial"/>
              </a:defRPr>
            </a:lvl3pPr>
            <a:lvl4pPr>
              <a:defRPr>
                <a:solidFill>
                  <a:srgbClr val="002D62"/>
                </a:solidFill>
                <a:latin typeface="Arial"/>
                <a:cs typeface="Arial"/>
              </a:defRPr>
            </a:lvl4pPr>
            <a:lvl5pPr>
              <a:buClr>
                <a:srgbClr val="E31B23"/>
              </a:buClr>
              <a:defRPr>
                <a:solidFill>
                  <a:srgbClr val="002D62"/>
                </a:solidFill>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 Placeholder 17"/>
          <p:cNvSpPr>
            <a:spLocks noGrp="1"/>
          </p:cNvSpPr>
          <p:nvPr>
            <p:ph type="body" sz="quarter" idx="12" hasCustomPrompt="1"/>
          </p:nvPr>
        </p:nvSpPr>
        <p:spPr>
          <a:xfrm>
            <a:off x="426356" y="808183"/>
            <a:ext cx="2552700" cy="544513"/>
          </a:xfrm>
          <a:prstGeom prst="rect">
            <a:avLst/>
          </a:prstGeom>
        </p:spPr>
        <p:txBody>
          <a:bodyPr vert="horz" lIns="0" tIns="0" rIns="0" bIns="0"/>
          <a:lstStyle>
            <a:lvl1pPr marL="0" indent="0">
              <a:buFontTx/>
              <a:buNone/>
              <a:defRPr sz="1050" b="0" i="0">
                <a:solidFill>
                  <a:srgbClr val="002D62"/>
                </a:solidFill>
                <a:latin typeface="Arial"/>
                <a:cs typeface="Arial"/>
              </a:defRPr>
            </a:lvl1pPr>
          </a:lstStyle>
          <a:p>
            <a:pPr lvl="0"/>
            <a:r>
              <a:rPr lang="en-US" dirty="0" smtClean="0"/>
              <a:t>Click to edit subhead styles</a:t>
            </a:r>
          </a:p>
        </p:txBody>
      </p:sp>
      <p:sp>
        <p:nvSpPr>
          <p:cNvPr id="7" name="Text Placeholder 15"/>
          <p:cNvSpPr>
            <a:spLocks noGrp="1"/>
          </p:cNvSpPr>
          <p:nvPr>
            <p:ph type="body" sz="quarter" idx="11" hasCustomPrompt="1"/>
          </p:nvPr>
        </p:nvSpPr>
        <p:spPr>
          <a:xfrm>
            <a:off x="426357" y="425451"/>
            <a:ext cx="5150098" cy="359642"/>
          </a:xfrm>
          <a:prstGeom prst="rect">
            <a:avLst/>
          </a:prstGeom>
        </p:spPr>
        <p:txBody>
          <a:bodyPr vert="horz" lIns="0" tIns="0" rIns="0" bIns="0"/>
          <a:lstStyle>
            <a:lvl1pPr marL="0" indent="0">
              <a:spcBef>
                <a:spcPts val="0"/>
              </a:spcBef>
              <a:buFontTx/>
              <a:buNone/>
              <a:defRPr sz="2000" b="1" i="0">
                <a:solidFill>
                  <a:srgbClr val="002D62"/>
                </a:solidFill>
                <a:latin typeface="Arial Bold"/>
                <a:cs typeface="Arial Bold"/>
              </a:defRPr>
            </a:lvl1pPr>
          </a:lstStyle>
          <a:p>
            <a:pPr lvl="0"/>
            <a:r>
              <a:rPr lang="en-US" dirty="0" smtClean="0"/>
              <a:t>Click to edit headline style</a:t>
            </a:r>
            <a:endParaRPr lang="en-US" dirty="0"/>
          </a:p>
        </p:txBody>
      </p:sp>
      <p:sp>
        <p:nvSpPr>
          <p:cNvPr id="14" name="Rectangle 13"/>
          <p:cNvSpPr/>
          <p:nvPr userDrawn="1"/>
        </p:nvSpPr>
        <p:spPr>
          <a:xfrm>
            <a:off x="1769807" y="6266564"/>
            <a:ext cx="6916994" cy="222376"/>
          </a:xfrm>
          <a:prstGeom prst="rect">
            <a:avLst/>
          </a:prstGeom>
          <a:solidFill>
            <a:srgbClr val="002D62"/>
          </a:solidFill>
          <a:ln>
            <a:noFill/>
          </a:ln>
        </p:spPr>
        <p:style>
          <a:lnRef idx="1">
            <a:schemeClr val="accent1"/>
          </a:lnRef>
          <a:fillRef idx="3">
            <a:schemeClr val="accent1"/>
          </a:fillRef>
          <a:effectRef idx="2">
            <a:schemeClr val="accent1"/>
          </a:effectRef>
          <a:fontRef idx="minor">
            <a:schemeClr val="lt1"/>
          </a:fontRef>
        </p:style>
        <p:txBody>
          <a:bodyPr rtlCol="0" anchor="ctr" anchorCtr="0"/>
          <a:lstStyle/>
          <a:p>
            <a:pPr algn="ctr"/>
            <a:endParaRPr lang="en-US" dirty="0"/>
          </a:p>
        </p:txBody>
      </p:sp>
      <p:sp>
        <p:nvSpPr>
          <p:cNvPr id="15" name="Slide Number Placeholder 5"/>
          <p:cNvSpPr txBox="1">
            <a:spLocks/>
          </p:cNvSpPr>
          <p:nvPr userDrawn="1"/>
        </p:nvSpPr>
        <p:spPr>
          <a:xfrm>
            <a:off x="8458200" y="6284968"/>
            <a:ext cx="228600" cy="192024"/>
          </a:xfrm>
          <a:prstGeom prst="rect">
            <a:avLst/>
          </a:prstGeom>
        </p:spPr>
        <p:txBody>
          <a:bodyPr vert="horz" lIns="0" tIns="0" rIns="0" bIns="0" rtlCol="0" anchor="ctr" anchorCtr="0"/>
          <a:lstStyle>
            <a:defPPr>
              <a:defRPr lang="en-US"/>
            </a:defPPr>
            <a:lvl1pPr marL="0" algn="ctr" defTabSz="457200" rtl="0" eaLnBrk="1" latinLnBrk="0" hangingPunct="1">
              <a:lnSpc>
                <a:spcPts val="1000"/>
              </a:lnSpc>
              <a:defRPr sz="1000" b="0" i="0" kern="1200">
                <a:solidFill>
                  <a:srgbClr val="000000"/>
                </a:solidFill>
                <a:latin typeface="Arial MT Std"/>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6ABDEBB-F760-F846-B0CE-E4FCD944F58B}" type="slidenum">
              <a:rPr lang="en-US" sz="900" b="1" i="0" smtClean="0">
                <a:solidFill>
                  <a:schemeClr val="bg1"/>
                </a:solidFill>
              </a:rPr>
              <a:pPr algn="ctr"/>
              <a:t>‹#›</a:t>
            </a:fld>
            <a:endParaRPr lang="en-US" sz="900" b="1" i="0" dirty="0">
              <a:solidFill>
                <a:schemeClr val="bg1"/>
              </a:solidFill>
            </a:endParaRPr>
          </a:p>
        </p:txBody>
      </p:sp>
      <p:pic>
        <p:nvPicPr>
          <p:cNvPr id="16" name="Picture 15" descr="ACT logo Blue 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6356" y="6226051"/>
            <a:ext cx="1128124" cy="291776"/>
          </a:xfrm>
          <a:prstGeom prst="rect">
            <a:avLst/>
          </a:prstGeom>
        </p:spPr>
      </p:pic>
    </p:spTree>
    <p:extLst>
      <p:ext uri="{BB962C8B-B14F-4D97-AF65-F5344CB8AC3E}">
        <p14:creationId xmlns:p14="http://schemas.microsoft.com/office/powerpoint/2010/main" val="15994641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11" name="Content Placeholder 2"/>
          <p:cNvSpPr>
            <a:spLocks noGrp="1"/>
          </p:cNvSpPr>
          <p:nvPr>
            <p:ph idx="1"/>
          </p:nvPr>
        </p:nvSpPr>
        <p:spPr>
          <a:xfrm>
            <a:off x="426356" y="1904538"/>
            <a:ext cx="8229600" cy="3151909"/>
          </a:xfrm>
          <a:prstGeom prst="rect">
            <a:avLst/>
          </a:prstGeom>
        </p:spPr>
        <p:txBody>
          <a:bodyPr/>
          <a:lstStyle>
            <a:lvl1pPr>
              <a:buClr>
                <a:srgbClr val="E31B23"/>
              </a:buClr>
              <a:defRPr>
                <a:solidFill>
                  <a:srgbClr val="002D62"/>
                </a:solidFill>
                <a:latin typeface="Arial"/>
                <a:cs typeface="Arial"/>
              </a:defRPr>
            </a:lvl1pPr>
            <a:lvl2pPr>
              <a:defRPr>
                <a:solidFill>
                  <a:srgbClr val="002D62"/>
                </a:solidFill>
                <a:latin typeface="Arial"/>
                <a:cs typeface="Arial"/>
              </a:defRPr>
            </a:lvl2pPr>
            <a:lvl3pPr>
              <a:buClr>
                <a:srgbClr val="E31B23"/>
              </a:buClr>
              <a:defRPr>
                <a:solidFill>
                  <a:srgbClr val="002D62"/>
                </a:solidFill>
                <a:latin typeface="Arial"/>
                <a:cs typeface="Arial"/>
              </a:defRPr>
            </a:lvl3pPr>
            <a:lvl4pPr>
              <a:defRPr>
                <a:solidFill>
                  <a:srgbClr val="002D62"/>
                </a:solidFill>
                <a:latin typeface="Arial"/>
                <a:cs typeface="Arial"/>
              </a:defRPr>
            </a:lvl4pPr>
            <a:lvl5pPr>
              <a:buClr>
                <a:srgbClr val="E31B23"/>
              </a:buClr>
              <a:defRPr>
                <a:solidFill>
                  <a:srgbClr val="002D62"/>
                </a:solidFill>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 Placeholder 17"/>
          <p:cNvSpPr>
            <a:spLocks noGrp="1"/>
          </p:cNvSpPr>
          <p:nvPr>
            <p:ph type="body" sz="quarter" idx="12" hasCustomPrompt="1"/>
          </p:nvPr>
        </p:nvSpPr>
        <p:spPr>
          <a:xfrm>
            <a:off x="426356" y="808183"/>
            <a:ext cx="2552700" cy="544513"/>
          </a:xfrm>
          <a:prstGeom prst="rect">
            <a:avLst/>
          </a:prstGeom>
        </p:spPr>
        <p:txBody>
          <a:bodyPr vert="horz" lIns="0" tIns="0" rIns="0" bIns="0"/>
          <a:lstStyle>
            <a:lvl1pPr marL="0" indent="0">
              <a:buFontTx/>
              <a:buNone/>
              <a:defRPr sz="1050" b="0" i="0">
                <a:solidFill>
                  <a:srgbClr val="002D62"/>
                </a:solidFill>
                <a:latin typeface="Arial"/>
                <a:cs typeface="Arial"/>
              </a:defRPr>
            </a:lvl1pPr>
          </a:lstStyle>
          <a:p>
            <a:pPr lvl="0"/>
            <a:r>
              <a:rPr lang="en-US" dirty="0" smtClean="0"/>
              <a:t>Click to edit subhead styles</a:t>
            </a:r>
          </a:p>
        </p:txBody>
      </p:sp>
      <p:sp>
        <p:nvSpPr>
          <p:cNvPr id="7" name="Text Placeholder 15"/>
          <p:cNvSpPr>
            <a:spLocks noGrp="1"/>
          </p:cNvSpPr>
          <p:nvPr>
            <p:ph type="body" sz="quarter" idx="11" hasCustomPrompt="1"/>
          </p:nvPr>
        </p:nvSpPr>
        <p:spPr>
          <a:xfrm>
            <a:off x="426357" y="425451"/>
            <a:ext cx="5150098" cy="359642"/>
          </a:xfrm>
          <a:prstGeom prst="rect">
            <a:avLst/>
          </a:prstGeom>
        </p:spPr>
        <p:txBody>
          <a:bodyPr vert="horz" lIns="0" tIns="0" rIns="0" bIns="0"/>
          <a:lstStyle>
            <a:lvl1pPr marL="0" indent="0">
              <a:spcBef>
                <a:spcPts val="0"/>
              </a:spcBef>
              <a:buFontTx/>
              <a:buNone/>
              <a:defRPr sz="2000" b="1" i="0">
                <a:solidFill>
                  <a:srgbClr val="002D62"/>
                </a:solidFill>
                <a:latin typeface="Arial Bold"/>
                <a:cs typeface="Arial Bold"/>
              </a:defRPr>
            </a:lvl1pPr>
          </a:lstStyle>
          <a:p>
            <a:pPr lvl="0"/>
            <a:r>
              <a:rPr lang="en-US" dirty="0" smtClean="0"/>
              <a:t>Click to edit headline style</a:t>
            </a:r>
            <a:endParaRPr lang="en-US" dirty="0"/>
          </a:p>
        </p:txBody>
      </p:sp>
      <p:sp>
        <p:nvSpPr>
          <p:cNvPr id="14" name="Rectangle 13"/>
          <p:cNvSpPr/>
          <p:nvPr userDrawn="1"/>
        </p:nvSpPr>
        <p:spPr>
          <a:xfrm>
            <a:off x="1769807" y="6266564"/>
            <a:ext cx="6916994" cy="222376"/>
          </a:xfrm>
          <a:prstGeom prst="rect">
            <a:avLst/>
          </a:prstGeom>
          <a:solidFill>
            <a:srgbClr val="002D62"/>
          </a:solidFill>
          <a:ln>
            <a:noFill/>
          </a:ln>
        </p:spPr>
        <p:style>
          <a:lnRef idx="1">
            <a:schemeClr val="accent1"/>
          </a:lnRef>
          <a:fillRef idx="3">
            <a:schemeClr val="accent1"/>
          </a:fillRef>
          <a:effectRef idx="2">
            <a:schemeClr val="accent1"/>
          </a:effectRef>
          <a:fontRef idx="minor">
            <a:schemeClr val="lt1"/>
          </a:fontRef>
        </p:style>
        <p:txBody>
          <a:bodyPr rtlCol="0" anchor="ctr" anchorCtr="0"/>
          <a:lstStyle/>
          <a:p>
            <a:pPr algn="ctr"/>
            <a:endParaRPr lang="en-US" dirty="0"/>
          </a:p>
        </p:txBody>
      </p:sp>
      <p:sp>
        <p:nvSpPr>
          <p:cNvPr id="15" name="Slide Number Placeholder 5"/>
          <p:cNvSpPr txBox="1">
            <a:spLocks/>
          </p:cNvSpPr>
          <p:nvPr userDrawn="1"/>
        </p:nvSpPr>
        <p:spPr>
          <a:xfrm>
            <a:off x="8458200" y="6284968"/>
            <a:ext cx="228600" cy="192024"/>
          </a:xfrm>
          <a:prstGeom prst="rect">
            <a:avLst/>
          </a:prstGeom>
        </p:spPr>
        <p:txBody>
          <a:bodyPr vert="horz" lIns="0" tIns="0" rIns="0" bIns="0" rtlCol="0" anchor="ctr" anchorCtr="0"/>
          <a:lstStyle>
            <a:defPPr>
              <a:defRPr lang="en-US"/>
            </a:defPPr>
            <a:lvl1pPr marL="0" algn="ctr" defTabSz="457200" rtl="0" eaLnBrk="1" latinLnBrk="0" hangingPunct="1">
              <a:lnSpc>
                <a:spcPts val="1000"/>
              </a:lnSpc>
              <a:defRPr sz="1000" b="0" i="0" kern="1200">
                <a:solidFill>
                  <a:srgbClr val="000000"/>
                </a:solidFill>
                <a:latin typeface="Arial MT Std"/>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6ABDEBB-F760-F846-B0CE-E4FCD944F58B}" type="slidenum">
              <a:rPr lang="en-US" sz="900" b="1" i="0" smtClean="0">
                <a:solidFill>
                  <a:schemeClr val="bg1"/>
                </a:solidFill>
              </a:rPr>
              <a:pPr algn="ctr"/>
              <a:t>‹#›</a:t>
            </a:fld>
            <a:endParaRPr lang="en-US" sz="900" b="1" i="0" dirty="0">
              <a:solidFill>
                <a:schemeClr val="bg1"/>
              </a:solidFill>
            </a:endParaRPr>
          </a:p>
        </p:txBody>
      </p:sp>
      <p:pic>
        <p:nvPicPr>
          <p:cNvPr id="16" name="Picture 15" descr="ACT logo Blue 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6356" y="6226051"/>
            <a:ext cx="1128124" cy="291776"/>
          </a:xfrm>
          <a:prstGeom prst="rect">
            <a:avLst/>
          </a:prstGeom>
        </p:spPr>
      </p:pic>
    </p:spTree>
    <p:extLst>
      <p:ext uri="{BB962C8B-B14F-4D97-AF65-F5344CB8AC3E}">
        <p14:creationId xmlns:p14="http://schemas.microsoft.com/office/powerpoint/2010/main" val="15994641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11" name="Content Placeholder 2"/>
          <p:cNvSpPr>
            <a:spLocks noGrp="1"/>
          </p:cNvSpPr>
          <p:nvPr>
            <p:ph idx="1"/>
          </p:nvPr>
        </p:nvSpPr>
        <p:spPr>
          <a:xfrm>
            <a:off x="426356" y="1904538"/>
            <a:ext cx="8229600" cy="3151909"/>
          </a:xfrm>
          <a:prstGeom prst="rect">
            <a:avLst/>
          </a:prstGeom>
        </p:spPr>
        <p:txBody>
          <a:bodyPr/>
          <a:lstStyle>
            <a:lvl1pPr>
              <a:buClr>
                <a:srgbClr val="E31B23"/>
              </a:buClr>
              <a:defRPr>
                <a:solidFill>
                  <a:srgbClr val="002D62"/>
                </a:solidFill>
                <a:latin typeface="Arial"/>
                <a:cs typeface="Arial"/>
              </a:defRPr>
            </a:lvl1pPr>
            <a:lvl2pPr>
              <a:defRPr>
                <a:solidFill>
                  <a:srgbClr val="002D62"/>
                </a:solidFill>
                <a:latin typeface="Arial"/>
                <a:cs typeface="Arial"/>
              </a:defRPr>
            </a:lvl2pPr>
            <a:lvl3pPr>
              <a:buClr>
                <a:srgbClr val="E31B23"/>
              </a:buClr>
              <a:defRPr>
                <a:solidFill>
                  <a:srgbClr val="002D62"/>
                </a:solidFill>
                <a:latin typeface="Arial"/>
                <a:cs typeface="Arial"/>
              </a:defRPr>
            </a:lvl3pPr>
            <a:lvl4pPr>
              <a:defRPr>
                <a:solidFill>
                  <a:srgbClr val="002D62"/>
                </a:solidFill>
                <a:latin typeface="Arial"/>
                <a:cs typeface="Arial"/>
              </a:defRPr>
            </a:lvl4pPr>
            <a:lvl5pPr>
              <a:buClr>
                <a:srgbClr val="E31B23"/>
              </a:buClr>
              <a:defRPr>
                <a:solidFill>
                  <a:srgbClr val="002D62"/>
                </a:solidFill>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 Placeholder 17"/>
          <p:cNvSpPr>
            <a:spLocks noGrp="1"/>
          </p:cNvSpPr>
          <p:nvPr>
            <p:ph type="body" sz="quarter" idx="12" hasCustomPrompt="1"/>
          </p:nvPr>
        </p:nvSpPr>
        <p:spPr>
          <a:xfrm>
            <a:off x="426356" y="808183"/>
            <a:ext cx="2552700" cy="544513"/>
          </a:xfrm>
          <a:prstGeom prst="rect">
            <a:avLst/>
          </a:prstGeom>
        </p:spPr>
        <p:txBody>
          <a:bodyPr vert="horz" lIns="0" tIns="0" rIns="0" bIns="0"/>
          <a:lstStyle>
            <a:lvl1pPr marL="0" indent="0">
              <a:buFontTx/>
              <a:buNone/>
              <a:defRPr sz="1050" b="0" i="0">
                <a:solidFill>
                  <a:srgbClr val="002D62"/>
                </a:solidFill>
                <a:latin typeface="Arial"/>
                <a:cs typeface="Arial"/>
              </a:defRPr>
            </a:lvl1pPr>
          </a:lstStyle>
          <a:p>
            <a:pPr lvl="0"/>
            <a:r>
              <a:rPr lang="en-US" dirty="0" smtClean="0"/>
              <a:t>Click to edit subhead styles</a:t>
            </a:r>
          </a:p>
        </p:txBody>
      </p:sp>
      <p:sp>
        <p:nvSpPr>
          <p:cNvPr id="7" name="Text Placeholder 15"/>
          <p:cNvSpPr>
            <a:spLocks noGrp="1"/>
          </p:cNvSpPr>
          <p:nvPr>
            <p:ph type="body" sz="quarter" idx="11" hasCustomPrompt="1"/>
          </p:nvPr>
        </p:nvSpPr>
        <p:spPr>
          <a:xfrm>
            <a:off x="426357" y="425451"/>
            <a:ext cx="5150098" cy="359642"/>
          </a:xfrm>
          <a:prstGeom prst="rect">
            <a:avLst/>
          </a:prstGeom>
        </p:spPr>
        <p:txBody>
          <a:bodyPr vert="horz" lIns="0" tIns="0" rIns="0" bIns="0"/>
          <a:lstStyle>
            <a:lvl1pPr marL="0" indent="0">
              <a:spcBef>
                <a:spcPts val="0"/>
              </a:spcBef>
              <a:buFontTx/>
              <a:buNone/>
              <a:defRPr sz="2000" b="1" i="0">
                <a:solidFill>
                  <a:srgbClr val="002D62"/>
                </a:solidFill>
                <a:latin typeface="Arial Bold"/>
                <a:cs typeface="Arial Bold"/>
              </a:defRPr>
            </a:lvl1pPr>
          </a:lstStyle>
          <a:p>
            <a:pPr lvl="0"/>
            <a:r>
              <a:rPr lang="en-US" dirty="0" smtClean="0"/>
              <a:t>Click to edit headline style</a:t>
            </a:r>
            <a:endParaRPr lang="en-US" dirty="0"/>
          </a:p>
        </p:txBody>
      </p:sp>
      <p:sp>
        <p:nvSpPr>
          <p:cNvPr id="14" name="Rectangle 13"/>
          <p:cNvSpPr/>
          <p:nvPr userDrawn="1"/>
        </p:nvSpPr>
        <p:spPr>
          <a:xfrm>
            <a:off x="1769807" y="6266564"/>
            <a:ext cx="6916994" cy="222376"/>
          </a:xfrm>
          <a:prstGeom prst="rect">
            <a:avLst/>
          </a:prstGeom>
          <a:solidFill>
            <a:srgbClr val="002D62"/>
          </a:solidFill>
          <a:ln>
            <a:noFill/>
          </a:ln>
        </p:spPr>
        <p:style>
          <a:lnRef idx="1">
            <a:schemeClr val="accent1"/>
          </a:lnRef>
          <a:fillRef idx="3">
            <a:schemeClr val="accent1"/>
          </a:fillRef>
          <a:effectRef idx="2">
            <a:schemeClr val="accent1"/>
          </a:effectRef>
          <a:fontRef idx="minor">
            <a:schemeClr val="lt1"/>
          </a:fontRef>
        </p:style>
        <p:txBody>
          <a:bodyPr rtlCol="0" anchor="ctr" anchorCtr="0"/>
          <a:lstStyle/>
          <a:p>
            <a:pPr algn="ctr"/>
            <a:endParaRPr lang="en-US" dirty="0"/>
          </a:p>
        </p:txBody>
      </p:sp>
      <p:sp>
        <p:nvSpPr>
          <p:cNvPr id="15" name="Slide Number Placeholder 5"/>
          <p:cNvSpPr txBox="1">
            <a:spLocks/>
          </p:cNvSpPr>
          <p:nvPr userDrawn="1"/>
        </p:nvSpPr>
        <p:spPr>
          <a:xfrm>
            <a:off x="8458200" y="6284968"/>
            <a:ext cx="228600" cy="192024"/>
          </a:xfrm>
          <a:prstGeom prst="rect">
            <a:avLst/>
          </a:prstGeom>
        </p:spPr>
        <p:txBody>
          <a:bodyPr vert="horz" lIns="0" tIns="0" rIns="0" bIns="0" rtlCol="0" anchor="ctr" anchorCtr="0"/>
          <a:lstStyle>
            <a:defPPr>
              <a:defRPr lang="en-US"/>
            </a:defPPr>
            <a:lvl1pPr marL="0" algn="ctr" defTabSz="457200" rtl="0" eaLnBrk="1" latinLnBrk="0" hangingPunct="1">
              <a:lnSpc>
                <a:spcPts val="1000"/>
              </a:lnSpc>
              <a:defRPr sz="1000" b="0" i="0" kern="1200">
                <a:solidFill>
                  <a:srgbClr val="000000"/>
                </a:solidFill>
                <a:latin typeface="Arial MT Std"/>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6ABDEBB-F760-F846-B0CE-E4FCD944F58B}" type="slidenum">
              <a:rPr lang="en-US" sz="900" b="1" i="0" smtClean="0">
                <a:solidFill>
                  <a:schemeClr val="bg1"/>
                </a:solidFill>
              </a:rPr>
              <a:pPr algn="ctr"/>
              <a:t>‹#›</a:t>
            </a:fld>
            <a:endParaRPr lang="en-US" sz="900" b="1" i="0" dirty="0">
              <a:solidFill>
                <a:schemeClr val="bg1"/>
              </a:solidFill>
            </a:endParaRPr>
          </a:p>
        </p:txBody>
      </p:sp>
      <p:pic>
        <p:nvPicPr>
          <p:cNvPr id="16" name="Picture 15" descr="ACT logo Blue 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6356" y="6226051"/>
            <a:ext cx="1128124" cy="291776"/>
          </a:xfrm>
          <a:prstGeom prst="rect">
            <a:avLst/>
          </a:prstGeom>
        </p:spPr>
      </p:pic>
    </p:spTree>
    <p:extLst>
      <p:ext uri="{BB962C8B-B14F-4D97-AF65-F5344CB8AC3E}">
        <p14:creationId xmlns:p14="http://schemas.microsoft.com/office/powerpoint/2010/main" val="15994641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11" name="Content Placeholder 2"/>
          <p:cNvSpPr>
            <a:spLocks noGrp="1"/>
          </p:cNvSpPr>
          <p:nvPr>
            <p:ph idx="1"/>
          </p:nvPr>
        </p:nvSpPr>
        <p:spPr>
          <a:xfrm>
            <a:off x="426356" y="1904538"/>
            <a:ext cx="8229600" cy="3151909"/>
          </a:xfrm>
          <a:prstGeom prst="rect">
            <a:avLst/>
          </a:prstGeom>
        </p:spPr>
        <p:txBody>
          <a:bodyPr/>
          <a:lstStyle>
            <a:lvl1pPr>
              <a:buClr>
                <a:srgbClr val="E31B23"/>
              </a:buClr>
              <a:defRPr>
                <a:solidFill>
                  <a:srgbClr val="002D62"/>
                </a:solidFill>
                <a:latin typeface="Arial"/>
                <a:cs typeface="Arial"/>
              </a:defRPr>
            </a:lvl1pPr>
            <a:lvl2pPr>
              <a:defRPr>
                <a:solidFill>
                  <a:srgbClr val="002D62"/>
                </a:solidFill>
                <a:latin typeface="Arial"/>
                <a:cs typeface="Arial"/>
              </a:defRPr>
            </a:lvl2pPr>
            <a:lvl3pPr>
              <a:buClr>
                <a:srgbClr val="E31B23"/>
              </a:buClr>
              <a:defRPr>
                <a:solidFill>
                  <a:srgbClr val="002D62"/>
                </a:solidFill>
                <a:latin typeface="Arial"/>
                <a:cs typeface="Arial"/>
              </a:defRPr>
            </a:lvl3pPr>
            <a:lvl4pPr>
              <a:defRPr>
                <a:solidFill>
                  <a:srgbClr val="002D62"/>
                </a:solidFill>
                <a:latin typeface="Arial"/>
                <a:cs typeface="Arial"/>
              </a:defRPr>
            </a:lvl4pPr>
            <a:lvl5pPr>
              <a:buClr>
                <a:srgbClr val="E31B23"/>
              </a:buClr>
              <a:defRPr>
                <a:solidFill>
                  <a:srgbClr val="002D62"/>
                </a:solidFill>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 Placeholder 17"/>
          <p:cNvSpPr>
            <a:spLocks noGrp="1"/>
          </p:cNvSpPr>
          <p:nvPr>
            <p:ph type="body" sz="quarter" idx="12" hasCustomPrompt="1"/>
          </p:nvPr>
        </p:nvSpPr>
        <p:spPr>
          <a:xfrm>
            <a:off x="426356" y="808183"/>
            <a:ext cx="2552700" cy="544513"/>
          </a:xfrm>
          <a:prstGeom prst="rect">
            <a:avLst/>
          </a:prstGeom>
        </p:spPr>
        <p:txBody>
          <a:bodyPr vert="horz" lIns="0" tIns="0" rIns="0" bIns="0"/>
          <a:lstStyle>
            <a:lvl1pPr marL="0" indent="0">
              <a:buFontTx/>
              <a:buNone/>
              <a:defRPr sz="1050" b="0" i="0">
                <a:solidFill>
                  <a:srgbClr val="002D62"/>
                </a:solidFill>
                <a:latin typeface="Arial"/>
                <a:cs typeface="Arial"/>
              </a:defRPr>
            </a:lvl1pPr>
          </a:lstStyle>
          <a:p>
            <a:pPr lvl="0"/>
            <a:r>
              <a:rPr lang="en-US" dirty="0" smtClean="0"/>
              <a:t>Click to edit subhead styles</a:t>
            </a:r>
          </a:p>
        </p:txBody>
      </p:sp>
      <p:sp>
        <p:nvSpPr>
          <p:cNvPr id="7" name="Text Placeholder 15"/>
          <p:cNvSpPr>
            <a:spLocks noGrp="1"/>
          </p:cNvSpPr>
          <p:nvPr>
            <p:ph type="body" sz="quarter" idx="11" hasCustomPrompt="1"/>
          </p:nvPr>
        </p:nvSpPr>
        <p:spPr>
          <a:xfrm>
            <a:off x="426357" y="425451"/>
            <a:ext cx="5150098" cy="359642"/>
          </a:xfrm>
          <a:prstGeom prst="rect">
            <a:avLst/>
          </a:prstGeom>
        </p:spPr>
        <p:txBody>
          <a:bodyPr vert="horz" lIns="0" tIns="0" rIns="0" bIns="0"/>
          <a:lstStyle>
            <a:lvl1pPr marL="0" indent="0">
              <a:spcBef>
                <a:spcPts val="0"/>
              </a:spcBef>
              <a:buFontTx/>
              <a:buNone/>
              <a:defRPr sz="2000" b="1" i="0">
                <a:solidFill>
                  <a:srgbClr val="002D62"/>
                </a:solidFill>
                <a:latin typeface="Arial Bold"/>
                <a:cs typeface="Arial Bold"/>
              </a:defRPr>
            </a:lvl1pPr>
          </a:lstStyle>
          <a:p>
            <a:pPr lvl="0"/>
            <a:r>
              <a:rPr lang="en-US" dirty="0" smtClean="0"/>
              <a:t>Click to edit headline style</a:t>
            </a:r>
            <a:endParaRPr lang="en-US" dirty="0"/>
          </a:p>
        </p:txBody>
      </p:sp>
      <p:sp>
        <p:nvSpPr>
          <p:cNvPr id="14" name="Rectangle 13"/>
          <p:cNvSpPr/>
          <p:nvPr userDrawn="1"/>
        </p:nvSpPr>
        <p:spPr>
          <a:xfrm>
            <a:off x="1769807" y="6266564"/>
            <a:ext cx="6916994" cy="222376"/>
          </a:xfrm>
          <a:prstGeom prst="rect">
            <a:avLst/>
          </a:prstGeom>
          <a:solidFill>
            <a:srgbClr val="002D62"/>
          </a:solidFill>
          <a:ln>
            <a:noFill/>
          </a:ln>
        </p:spPr>
        <p:style>
          <a:lnRef idx="1">
            <a:schemeClr val="accent1"/>
          </a:lnRef>
          <a:fillRef idx="3">
            <a:schemeClr val="accent1"/>
          </a:fillRef>
          <a:effectRef idx="2">
            <a:schemeClr val="accent1"/>
          </a:effectRef>
          <a:fontRef idx="minor">
            <a:schemeClr val="lt1"/>
          </a:fontRef>
        </p:style>
        <p:txBody>
          <a:bodyPr rtlCol="0" anchor="ctr" anchorCtr="0"/>
          <a:lstStyle/>
          <a:p>
            <a:pPr algn="ctr"/>
            <a:endParaRPr lang="en-US" dirty="0"/>
          </a:p>
        </p:txBody>
      </p:sp>
      <p:sp>
        <p:nvSpPr>
          <p:cNvPr id="15" name="Slide Number Placeholder 5"/>
          <p:cNvSpPr txBox="1">
            <a:spLocks/>
          </p:cNvSpPr>
          <p:nvPr userDrawn="1"/>
        </p:nvSpPr>
        <p:spPr>
          <a:xfrm>
            <a:off x="8458200" y="6284968"/>
            <a:ext cx="228600" cy="192024"/>
          </a:xfrm>
          <a:prstGeom prst="rect">
            <a:avLst/>
          </a:prstGeom>
        </p:spPr>
        <p:txBody>
          <a:bodyPr vert="horz" lIns="0" tIns="0" rIns="0" bIns="0" rtlCol="0" anchor="ctr" anchorCtr="0"/>
          <a:lstStyle>
            <a:defPPr>
              <a:defRPr lang="en-US"/>
            </a:defPPr>
            <a:lvl1pPr marL="0" algn="ctr" defTabSz="457200" rtl="0" eaLnBrk="1" latinLnBrk="0" hangingPunct="1">
              <a:lnSpc>
                <a:spcPts val="1000"/>
              </a:lnSpc>
              <a:defRPr sz="1000" b="0" i="0" kern="1200">
                <a:solidFill>
                  <a:srgbClr val="000000"/>
                </a:solidFill>
                <a:latin typeface="Arial MT Std"/>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6ABDEBB-F760-F846-B0CE-E4FCD944F58B}" type="slidenum">
              <a:rPr lang="en-US" sz="900" b="1" i="0" smtClean="0">
                <a:solidFill>
                  <a:schemeClr val="bg1"/>
                </a:solidFill>
              </a:rPr>
              <a:pPr algn="ctr"/>
              <a:t>‹#›</a:t>
            </a:fld>
            <a:endParaRPr lang="en-US" sz="900" b="1" i="0" dirty="0">
              <a:solidFill>
                <a:schemeClr val="bg1"/>
              </a:solidFill>
            </a:endParaRPr>
          </a:p>
        </p:txBody>
      </p:sp>
      <p:pic>
        <p:nvPicPr>
          <p:cNvPr id="16" name="Picture 15" descr="ACT logo Blue 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6356" y="6226051"/>
            <a:ext cx="1128124" cy="291776"/>
          </a:xfrm>
          <a:prstGeom prst="rect">
            <a:avLst/>
          </a:prstGeom>
        </p:spPr>
      </p:pic>
    </p:spTree>
    <p:extLst>
      <p:ext uri="{BB962C8B-B14F-4D97-AF65-F5344CB8AC3E}">
        <p14:creationId xmlns:p14="http://schemas.microsoft.com/office/powerpoint/2010/main" val="1599464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0106B4A3-4212-4E39-93DE-E053E8F69C28}" type="datetimeFigureOut">
              <a:rPr lang="en-US" smtClean="0"/>
              <a:pPr/>
              <a:t>4/4/2016</a:t>
            </a:fld>
            <a:endParaRPr lang="en-US" dirty="0"/>
          </a:p>
        </p:txBody>
      </p:sp>
      <p:sp>
        <p:nvSpPr>
          <p:cNvPr id="5" name="Footer Placeholder 4"/>
          <p:cNvSpPr>
            <a:spLocks noGrp="1"/>
          </p:cNvSpPr>
          <p:nvPr>
            <p:ph type="ftr" sz="quarter" idx="11"/>
          </p:nvPr>
        </p:nvSpPr>
        <p:spPr>
          <a:xfrm>
            <a:off x="457200" y="6480969"/>
            <a:ext cx="4260056" cy="300831"/>
          </a:xfrm>
        </p:spPr>
        <p:txBody>
          <a:bodyPr/>
          <a:lstStyle/>
          <a:p>
            <a:endParaRPr kumimoji="0" lang="en-US" dirty="0"/>
          </a:p>
        </p:txBody>
      </p:sp>
      <p:sp>
        <p:nvSpPr>
          <p:cNvPr id="6" name="Slide Number Placeholder 5"/>
          <p:cNvSpPr>
            <a:spLocks noGrp="1"/>
          </p:cNvSpPr>
          <p:nvPr>
            <p:ph type="sldNum" sz="quarter" idx="12"/>
          </p:nvPr>
        </p:nvSpPr>
        <p:spPr/>
        <p:txBody>
          <a:bodyPr/>
          <a:lstStyle/>
          <a:p>
            <a:fld id="{A3DCDF73-85D2-4237-9B32-053DBDB0C312}" type="slidenum">
              <a:rPr kumimoji="0" lang="en-US" smtClean="0"/>
              <a:pPr/>
              <a:t>‹#›</a:t>
            </a:fld>
            <a:endParaRPr kumimoji="0"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11" name="Content Placeholder 2"/>
          <p:cNvSpPr>
            <a:spLocks noGrp="1"/>
          </p:cNvSpPr>
          <p:nvPr>
            <p:ph idx="1"/>
          </p:nvPr>
        </p:nvSpPr>
        <p:spPr>
          <a:xfrm>
            <a:off x="426356" y="1904538"/>
            <a:ext cx="8229600" cy="3151909"/>
          </a:xfrm>
          <a:prstGeom prst="rect">
            <a:avLst/>
          </a:prstGeom>
        </p:spPr>
        <p:txBody>
          <a:bodyPr/>
          <a:lstStyle>
            <a:lvl1pPr>
              <a:buClr>
                <a:srgbClr val="E31B23"/>
              </a:buClr>
              <a:defRPr>
                <a:solidFill>
                  <a:srgbClr val="002D62"/>
                </a:solidFill>
                <a:latin typeface="Arial"/>
                <a:cs typeface="Arial"/>
              </a:defRPr>
            </a:lvl1pPr>
            <a:lvl2pPr>
              <a:defRPr>
                <a:solidFill>
                  <a:srgbClr val="002D62"/>
                </a:solidFill>
                <a:latin typeface="Arial"/>
                <a:cs typeface="Arial"/>
              </a:defRPr>
            </a:lvl2pPr>
            <a:lvl3pPr>
              <a:buClr>
                <a:srgbClr val="E31B23"/>
              </a:buClr>
              <a:defRPr>
                <a:solidFill>
                  <a:srgbClr val="002D62"/>
                </a:solidFill>
                <a:latin typeface="Arial"/>
                <a:cs typeface="Arial"/>
              </a:defRPr>
            </a:lvl3pPr>
            <a:lvl4pPr>
              <a:defRPr>
                <a:solidFill>
                  <a:srgbClr val="002D62"/>
                </a:solidFill>
                <a:latin typeface="Arial"/>
                <a:cs typeface="Arial"/>
              </a:defRPr>
            </a:lvl4pPr>
            <a:lvl5pPr>
              <a:buClr>
                <a:srgbClr val="E31B23"/>
              </a:buClr>
              <a:defRPr>
                <a:solidFill>
                  <a:srgbClr val="002D62"/>
                </a:solidFill>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 Placeholder 17"/>
          <p:cNvSpPr>
            <a:spLocks noGrp="1"/>
          </p:cNvSpPr>
          <p:nvPr>
            <p:ph type="body" sz="quarter" idx="12" hasCustomPrompt="1"/>
          </p:nvPr>
        </p:nvSpPr>
        <p:spPr>
          <a:xfrm>
            <a:off x="426356" y="808183"/>
            <a:ext cx="2552700" cy="544513"/>
          </a:xfrm>
          <a:prstGeom prst="rect">
            <a:avLst/>
          </a:prstGeom>
        </p:spPr>
        <p:txBody>
          <a:bodyPr vert="horz" lIns="0" tIns="0" rIns="0" bIns="0"/>
          <a:lstStyle>
            <a:lvl1pPr marL="0" indent="0">
              <a:buFontTx/>
              <a:buNone/>
              <a:defRPr sz="1050" b="0" i="0">
                <a:solidFill>
                  <a:srgbClr val="002D62"/>
                </a:solidFill>
                <a:latin typeface="Arial"/>
                <a:cs typeface="Arial"/>
              </a:defRPr>
            </a:lvl1pPr>
          </a:lstStyle>
          <a:p>
            <a:pPr lvl="0"/>
            <a:r>
              <a:rPr lang="en-US" dirty="0" smtClean="0"/>
              <a:t>Click to edit subhead styles</a:t>
            </a:r>
          </a:p>
        </p:txBody>
      </p:sp>
      <p:sp>
        <p:nvSpPr>
          <p:cNvPr id="7" name="Text Placeholder 15"/>
          <p:cNvSpPr>
            <a:spLocks noGrp="1"/>
          </p:cNvSpPr>
          <p:nvPr>
            <p:ph type="body" sz="quarter" idx="11" hasCustomPrompt="1"/>
          </p:nvPr>
        </p:nvSpPr>
        <p:spPr>
          <a:xfrm>
            <a:off x="426357" y="425451"/>
            <a:ext cx="5150098" cy="359642"/>
          </a:xfrm>
          <a:prstGeom prst="rect">
            <a:avLst/>
          </a:prstGeom>
        </p:spPr>
        <p:txBody>
          <a:bodyPr vert="horz" lIns="0" tIns="0" rIns="0" bIns="0"/>
          <a:lstStyle>
            <a:lvl1pPr marL="0" indent="0">
              <a:spcBef>
                <a:spcPts val="0"/>
              </a:spcBef>
              <a:buFontTx/>
              <a:buNone/>
              <a:defRPr sz="2000" b="1" i="0">
                <a:solidFill>
                  <a:srgbClr val="002D62"/>
                </a:solidFill>
                <a:latin typeface="Arial Bold"/>
                <a:cs typeface="Arial Bold"/>
              </a:defRPr>
            </a:lvl1pPr>
          </a:lstStyle>
          <a:p>
            <a:pPr lvl="0"/>
            <a:r>
              <a:rPr lang="en-US" dirty="0" smtClean="0"/>
              <a:t>Click to edit headline style</a:t>
            </a:r>
            <a:endParaRPr lang="en-US" dirty="0"/>
          </a:p>
        </p:txBody>
      </p:sp>
      <p:sp>
        <p:nvSpPr>
          <p:cNvPr id="14" name="Rectangle 13"/>
          <p:cNvSpPr/>
          <p:nvPr userDrawn="1"/>
        </p:nvSpPr>
        <p:spPr>
          <a:xfrm>
            <a:off x="1769807" y="6266564"/>
            <a:ext cx="6916994" cy="222376"/>
          </a:xfrm>
          <a:prstGeom prst="rect">
            <a:avLst/>
          </a:prstGeom>
          <a:solidFill>
            <a:srgbClr val="002D62"/>
          </a:solidFill>
          <a:ln>
            <a:noFill/>
          </a:ln>
        </p:spPr>
        <p:style>
          <a:lnRef idx="1">
            <a:schemeClr val="accent1"/>
          </a:lnRef>
          <a:fillRef idx="3">
            <a:schemeClr val="accent1"/>
          </a:fillRef>
          <a:effectRef idx="2">
            <a:schemeClr val="accent1"/>
          </a:effectRef>
          <a:fontRef idx="minor">
            <a:schemeClr val="lt1"/>
          </a:fontRef>
        </p:style>
        <p:txBody>
          <a:bodyPr rtlCol="0" anchor="ctr" anchorCtr="0"/>
          <a:lstStyle/>
          <a:p>
            <a:pPr algn="ctr"/>
            <a:endParaRPr lang="en-US" dirty="0"/>
          </a:p>
        </p:txBody>
      </p:sp>
      <p:sp>
        <p:nvSpPr>
          <p:cNvPr id="15" name="Slide Number Placeholder 5"/>
          <p:cNvSpPr txBox="1">
            <a:spLocks/>
          </p:cNvSpPr>
          <p:nvPr userDrawn="1"/>
        </p:nvSpPr>
        <p:spPr>
          <a:xfrm>
            <a:off x="8458200" y="6284968"/>
            <a:ext cx="228600" cy="192024"/>
          </a:xfrm>
          <a:prstGeom prst="rect">
            <a:avLst/>
          </a:prstGeom>
        </p:spPr>
        <p:txBody>
          <a:bodyPr vert="horz" lIns="0" tIns="0" rIns="0" bIns="0" rtlCol="0" anchor="ctr" anchorCtr="0"/>
          <a:lstStyle>
            <a:defPPr>
              <a:defRPr lang="en-US"/>
            </a:defPPr>
            <a:lvl1pPr marL="0" algn="ctr" defTabSz="457200" rtl="0" eaLnBrk="1" latinLnBrk="0" hangingPunct="1">
              <a:lnSpc>
                <a:spcPts val="1000"/>
              </a:lnSpc>
              <a:defRPr sz="1000" b="0" i="0" kern="1200">
                <a:solidFill>
                  <a:srgbClr val="000000"/>
                </a:solidFill>
                <a:latin typeface="Arial MT Std"/>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6ABDEBB-F760-F846-B0CE-E4FCD944F58B}" type="slidenum">
              <a:rPr lang="en-US" sz="900" b="1" i="0" smtClean="0">
                <a:solidFill>
                  <a:schemeClr val="bg1"/>
                </a:solidFill>
              </a:rPr>
              <a:pPr algn="ctr"/>
              <a:t>‹#›</a:t>
            </a:fld>
            <a:endParaRPr lang="en-US" sz="900" b="1" i="0" dirty="0">
              <a:solidFill>
                <a:schemeClr val="bg1"/>
              </a:solidFill>
            </a:endParaRPr>
          </a:p>
        </p:txBody>
      </p:sp>
      <p:pic>
        <p:nvPicPr>
          <p:cNvPr id="16" name="Picture 15" descr="ACT logo Blue 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6356" y="6226051"/>
            <a:ext cx="1128124" cy="291776"/>
          </a:xfrm>
          <a:prstGeom prst="rect">
            <a:avLst/>
          </a:prstGeom>
        </p:spPr>
      </p:pic>
    </p:spTree>
    <p:extLst>
      <p:ext uri="{BB962C8B-B14F-4D97-AF65-F5344CB8AC3E}">
        <p14:creationId xmlns:p14="http://schemas.microsoft.com/office/powerpoint/2010/main" val="15994641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Rectangle 4"/>
          <p:cNvSpPr/>
          <p:nvPr userDrawn="1"/>
        </p:nvSpPr>
        <p:spPr>
          <a:xfrm>
            <a:off x="1769807" y="6266564"/>
            <a:ext cx="6916994" cy="222376"/>
          </a:xfrm>
          <a:prstGeom prst="rect">
            <a:avLst/>
          </a:prstGeom>
          <a:solidFill>
            <a:srgbClr val="002D62"/>
          </a:solidFill>
          <a:ln>
            <a:noFill/>
          </a:ln>
        </p:spPr>
        <p:style>
          <a:lnRef idx="1">
            <a:schemeClr val="accent1"/>
          </a:lnRef>
          <a:fillRef idx="3">
            <a:schemeClr val="accent1"/>
          </a:fillRef>
          <a:effectRef idx="2">
            <a:schemeClr val="accent1"/>
          </a:effectRef>
          <a:fontRef idx="minor">
            <a:schemeClr val="lt1"/>
          </a:fontRef>
        </p:style>
        <p:txBody>
          <a:bodyPr rtlCol="0" anchor="ctr" anchorCtr="0"/>
          <a:lstStyle/>
          <a:p>
            <a:pPr algn="ctr"/>
            <a:endParaRPr lang="en-US" dirty="0"/>
          </a:p>
        </p:txBody>
      </p:sp>
      <p:sp>
        <p:nvSpPr>
          <p:cNvPr id="6" name="Slide Number Placeholder 5"/>
          <p:cNvSpPr txBox="1">
            <a:spLocks/>
          </p:cNvSpPr>
          <p:nvPr userDrawn="1"/>
        </p:nvSpPr>
        <p:spPr>
          <a:xfrm>
            <a:off x="8458200" y="6284968"/>
            <a:ext cx="228600" cy="192024"/>
          </a:xfrm>
          <a:prstGeom prst="rect">
            <a:avLst/>
          </a:prstGeom>
        </p:spPr>
        <p:txBody>
          <a:bodyPr vert="horz" lIns="0" tIns="0" rIns="0" bIns="0" rtlCol="0" anchor="ctr" anchorCtr="0"/>
          <a:lstStyle>
            <a:defPPr>
              <a:defRPr lang="en-US"/>
            </a:defPPr>
            <a:lvl1pPr marL="0" algn="ctr" defTabSz="457200" rtl="0" eaLnBrk="1" latinLnBrk="0" hangingPunct="1">
              <a:lnSpc>
                <a:spcPts val="1000"/>
              </a:lnSpc>
              <a:defRPr sz="1000" b="0" i="0" kern="1200">
                <a:solidFill>
                  <a:srgbClr val="000000"/>
                </a:solidFill>
                <a:latin typeface="Arial MT Std"/>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6ABDEBB-F760-F846-B0CE-E4FCD944F58B}" type="slidenum">
              <a:rPr lang="en-US" sz="900" b="1" i="0" smtClean="0">
                <a:solidFill>
                  <a:schemeClr val="bg1"/>
                </a:solidFill>
              </a:rPr>
              <a:pPr algn="ctr"/>
              <a:t>‹#›</a:t>
            </a:fld>
            <a:endParaRPr lang="en-US" sz="900" b="1" i="0" dirty="0">
              <a:solidFill>
                <a:schemeClr val="bg1"/>
              </a:solidFill>
            </a:endParaRPr>
          </a:p>
        </p:txBody>
      </p:sp>
      <p:pic>
        <p:nvPicPr>
          <p:cNvPr id="7" name="Picture 6" descr="ACT logo Blue 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6356" y="6226051"/>
            <a:ext cx="1128124" cy="291776"/>
          </a:xfrm>
          <a:prstGeom prst="rect">
            <a:avLst/>
          </a:prstGeom>
        </p:spPr>
      </p:pic>
      <p:sp>
        <p:nvSpPr>
          <p:cNvPr id="9" name="Content Placeholder 2"/>
          <p:cNvSpPr>
            <a:spLocks noGrp="1"/>
          </p:cNvSpPr>
          <p:nvPr>
            <p:ph sz="half" idx="1"/>
          </p:nvPr>
        </p:nvSpPr>
        <p:spPr>
          <a:xfrm>
            <a:off x="424592" y="1442720"/>
            <a:ext cx="4038600" cy="4216400"/>
          </a:xfrm>
          <a:prstGeom prst="rect">
            <a:avLst/>
          </a:prstGeom>
        </p:spPr>
        <p:txBody>
          <a:bodyPr/>
          <a:lstStyle>
            <a:lvl1pPr>
              <a:buClr>
                <a:srgbClr val="E31B23"/>
              </a:buClr>
              <a:defRPr sz="2800">
                <a:solidFill>
                  <a:srgbClr val="002D62"/>
                </a:solidFill>
                <a:latin typeface="Arial"/>
                <a:cs typeface="Arial"/>
              </a:defRPr>
            </a:lvl1pPr>
            <a:lvl2pPr>
              <a:defRPr sz="2400">
                <a:solidFill>
                  <a:srgbClr val="002D62"/>
                </a:solidFill>
                <a:latin typeface="Arial"/>
                <a:cs typeface="Arial"/>
              </a:defRPr>
            </a:lvl2pPr>
            <a:lvl3pPr>
              <a:buClr>
                <a:srgbClr val="E31B23"/>
              </a:buClr>
              <a:defRPr sz="2000">
                <a:solidFill>
                  <a:srgbClr val="002D62"/>
                </a:solidFill>
                <a:latin typeface="Arial"/>
                <a:cs typeface="Arial"/>
              </a:defRPr>
            </a:lvl3pPr>
            <a:lvl4pPr>
              <a:defRPr sz="1800">
                <a:solidFill>
                  <a:srgbClr val="002D62"/>
                </a:solidFill>
                <a:latin typeface="Arial"/>
                <a:cs typeface="Arial"/>
              </a:defRPr>
            </a:lvl4pPr>
            <a:lvl5pPr>
              <a:defRPr sz="1800">
                <a:solidFill>
                  <a:srgbClr val="002D62"/>
                </a:solidFill>
                <a:latin typeface="Arial"/>
                <a:cs typeface="Aria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3"/>
          <p:cNvSpPr>
            <a:spLocks noGrp="1"/>
          </p:cNvSpPr>
          <p:nvPr>
            <p:ph sz="half" idx="2"/>
          </p:nvPr>
        </p:nvSpPr>
        <p:spPr>
          <a:xfrm>
            <a:off x="4615592" y="1442720"/>
            <a:ext cx="4038600" cy="4216400"/>
          </a:xfrm>
          <a:prstGeom prst="rect">
            <a:avLst/>
          </a:prstGeom>
        </p:spPr>
        <p:txBody>
          <a:bodyPr/>
          <a:lstStyle>
            <a:lvl1pPr>
              <a:buClr>
                <a:srgbClr val="E31B23"/>
              </a:buClr>
              <a:defRPr sz="2800">
                <a:solidFill>
                  <a:srgbClr val="002D62"/>
                </a:solidFill>
                <a:latin typeface="Arial"/>
                <a:cs typeface="Arial"/>
              </a:defRPr>
            </a:lvl1pPr>
            <a:lvl2pPr>
              <a:defRPr sz="2400">
                <a:solidFill>
                  <a:srgbClr val="002D62"/>
                </a:solidFill>
                <a:latin typeface="Arial"/>
                <a:cs typeface="Arial"/>
              </a:defRPr>
            </a:lvl2pPr>
            <a:lvl3pPr>
              <a:buClr>
                <a:srgbClr val="E31B23"/>
              </a:buClr>
              <a:defRPr sz="2000">
                <a:solidFill>
                  <a:srgbClr val="002D62"/>
                </a:solidFill>
                <a:latin typeface="Arial"/>
                <a:cs typeface="Arial"/>
              </a:defRPr>
            </a:lvl3pPr>
            <a:lvl4pPr>
              <a:defRPr sz="1800">
                <a:solidFill>
                  <a:srgbClr val="002D62"/>
                </a:solidFill>
                <a:latin typeface="Arial"/>
                <a:cs typeface="Arial"/>
              </a:defRPr>
            </a:lvl4pPr>
            <a:lvl5pPr>
              <a:buClr>
                <a:srgbClr val="E31B23"/>
              </a:buClr>
              <a:defRPr sz="1800">
                <a:solidFill>
                  <a:srgbClr val="002D62"/>
                </a:solidFill>
                <a:latin typeface="Arial"/>
                <a:cs typeface="Aria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Text Placeholder 17"/>
          <p:cNvSpPr>
            <a:spLocks noGrp="1"/>
          </p:cNvSpPr>
          <p:nvPr>
            <p:ph type="body" sz="quarter" idx="12" hasCustomPrompt="1"/>
          </p:nvPr>
        </p:nvSpPr>
        <p:spPr>
          <a:xfrm>
            <a:off x="426356" y="808183"/>
            <a:ext cx="2552700" cy="544513"/>
          </a:xfrm>
          <a:prstGeom prst="rect">
            <a:avLst/>
          </a:prstGeom>
        </p:spPr>
        <p:txBody>
          <a:bodyPr vert="horz" lIns="0" tIns="0" rIns="0" bIns="0"/>
          <a:lstStyle>
            <a:lvl1pPr marL="0" indent="0">
              <a:buFontTx/>
              <a:buNone/>
              <a:defRPr sz="1050" b="0" i="0">
                <a:solidFill>
                  <a:srgbClr val="002D62"/>
                </a:solidFill>
                <a:latin typeface="Arial"/>
                <a:cs typeface="Arial"/>
              </a:defRPr>
            </a:lvl1pPr>
          </a:lstStyle>
          <a:p>
            <a:pPr lvl="0"/>
            <a:r>
              <a:rPr lang="en-US" dirty="0" smtClean="0"/>
              <a:t>Click to edit subhead styles</a:t>
            </a:r>
          </a:p>
        </p:txBody>
      </p:sp>
      <p:sp>
        <p:nvSpPr>
          <p:cNvPr id="14" name="Text Placeholder 15"/>
          <p:cNvSpPr>
            <a:spLocks noGrp="1"/>
          </p:cNvSpPr>
          <p:nvPr>
            <p:ph type="body" sz="quarter" idx="11" hasCustomPrompt="1"/>
          </p:nvPr>
        </p:nvSpPr>
        <p:spPr>
          <a:xfrm>
            <a:off x="426357" y="425451"/>
            <a:ext cx="5150098" cy="359642"/>
          </a:xfrm>
          <a:prstGeom prst="rect">
            <a:avLst/>
          </a:prstGeom>
        </p:spPr>
        <p:txBody>
          <a:bodyPr vert="horz" lIns="0" tIns="0" rIns="0" bIns="0"/>
          <a:lstStyle>
            <a:lvl1pPr marL="0" indent="0">
              <a:spcBef>
                <a:spcPts val="0"/>
              </a:spcBef>
              <a:buFontTx/>
              <a:buNone/>
              <a:defRPr sz="2000" b="1" i="0">
                <a:solidFill>
                  <a:srgbClr val="002D62"/>
                </a:solidFill>
                <a:latin typeface="Arial Bold"/>
                <a:cs typeface="Arial Bold"/>
              </a:defRPr>
            </a:lvl1pPr>
          </a:lstStyle>
          <a:p>
            <a:pPr lvl="0"/>
            <a:r>
              <a:rPr lang="en-US" dirty="0" smtClean="0"/>
              <a:t>Click to edit headline style</a:t>
            </a:r>
            <a:endParaRPr lang="en-US" dirty="0"/>
          </a:p>
        </p:txBody>
      </p:sp>
    </p:spTree>
    <p:extLst>
      <p:ext uri="{BB962C8B-B14F-4D97-AF65-F5344CB8AC3E}">
        <p14:creationId xmlns:p14="http://schemas.microsoft.com/office/powerpoint/2010/main" val="12022360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14" name="Rectangle 13"/>
          <p:cNvSpPr/>
          <p:nvPr userDrawn="1"/>
        </p:nvSpPr>
        <p:spPr>
          <a:xfrm>
            <a:off x="1769807" y="6266564"/>
            <a:ext cx="6916994" cy="222376"/>
          </a:xfrm>
          <a:prstGeom prst="rect">
            <a:avLst/>
          </a:prstGeom>
          <a:solidFill>
            <a:srgbClr val="002D62"/>
          </a:solidFill>
          <a:ln>
            <a:noFill/>
          </a:ln>
        </p:spPr>
        <p:style>
          <a:lnRef idx="1">
            <a:schemeClr val="accent1"/>
          </a:lnRef>
          <a:fillRef idx="3">
            <a:schemeClr val="accent1"/>
          </a:fillRef>
          <a:effectRef idx="2">
            <a:schemeClr val="accent1"/>
          </a:effectRef>
          <a:fontRef idx="minor">
            <a:schemeClr val="lt1"/>
          </a:fontRef>
        </p:style>
        <p:txBody>
          <a:bodyPr rtlCol="0" anchor="ctr" anchorCtr="0"/>
          <a:lstStyle/>
          <a:p>
            <a:pPr algn="ctr"/>
            <a:endParaRPr lang="en-US" dirty="0"/>
          </a:p>
        </p:txBody>
      </p:sp>
      <p:sp>
        <p:nvSpPr>
          <p:cNvPr id="15" name="Slide Number Placeholder 5"/>
          <p:cNvSpPr txBox="1">
            <a:spLocks/>
          </p:cNvSpPr>
          <p:nvPr userDrawn="1"/>
        </p:nvSpPr>
        <p:spPr>
          <a:xfrm>
            <a:off x="8458200" y="6284968"/>
            <a:ext cx="228600" cy="192024"/>
          </a:xfrm>
          <a:prstGeom prst="rect">
            <a:avLst/>
          </a:prstGeom>
        </p:spPr>
        <p:txBody>
          <a:bodyPr vert="horz" lIns="0" tIns="0" rIns="0" bIns="0" rtlCol="0" anchor="ctr" anchorCtr="0"/>
          <a:lstStyle>
            <a:defPPr>
              <a:defRPr lang="en-US"/>
            </a:defPPr>
            <a:lvl1pPr marL="0" algn="ctr" defTabSz="457200" rtl="0" eaLnBrk="1" latinLnBrk="0" hangingPunct="1">
              <a:lnSpc>
                <a:spcPts val="1000"/>
              </a:lnSpc>
              <a:defRPr sz="1000" b="0" i="0" kern="1200">
                <a:solidFill>
                  <a:srgbClr val="000000"/>
                </a:solidFill>
                <a:latin typeface="Arial MT Std"/>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6ABDEBB-F760-F846-B0CE-E4FCD944F58B}" type="slidenum">
              <a:rPr lang="en-US" sz="900" b="1" i="0" smtClean="0">
                <a:solidFill>
                  <a:schemeClr val="bg1"/>
                </a:solidFill>
              </a:rPr>
              <a:pPr algn="ctr"/>
              <a:t>‹#›</a:t>
            </a:fld>
            <a:endParaRPr lang="en-US" sz="900" b="1" i="0" dirty="0">
              <a:solidFill>
                <a:schemeClr val="bg1"/>
              </a:solidFill>
            </a:endParaRPr>
          </a:p>
        </p:txBody>
      </p:sp>
      <p:pic>
        <p:nvPicPr>
          <p:cNvPr id="16" name="Picture 15" descr="ACT logo Blue 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6356" y="6226051"/>
            <a:ext cx="1128124" cy="291776"/>
          </a:xfrm>
          <a:prstGeom prst="rect">
            <a:avLst/>
          </a:prstGeom>
        </p:spPr>
      </p:pic>
      <p:sp>
        <p:nvSpPr>
          <p:cNvPr id="11" name="Text Placeholder 2"/>
          <p:cNvSpPr>
            <a:spLocks noGrp="1"/>
          </p:cNvSpPr>
          <p:nvPr>
            <p:ph type="body" idx="1"/>
          </p:nvPr>
        </p:nvSpPr>
        <p:spPr>
          <a:xfrm>
            <a:off x="423798" y="1499712"/>
            <a:ext cx="4040188" cy="408138"/>
          </a:xfrm>
          <a:prstGeom prst="rect">
            <a:avLst/>
          </a:prstGeom>
        </p:spPr>
        <p:txBody>
          <a:bodyPr anchor="b"/>
          <a:lstStyle>
            <a:lvl1pPr marL="0" indent="0">
              <a:buNone/>
              <a:defRPr sz="2000" b="1" i="0">
                <a:solidFill>
                  <a:srgbClr val="002D62"/>
                </a:solidFill>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2"/>
          </p:nvPr>
        </p:nvSpPr>
        <p:spPr>
          <a:xfrm>
            <a:off x="423798" y="2139474"/>
            <a:ext cx="4040188" cy="3580606"/>
          </a:xfrm>
          <a:prstGeom prst="rect">
            <a:avLst/>
          </a:prstGeom>
        </p:spPr>
        <p:txBody>
          <a:bodyPr/>
          <a:lstStyle>
            <a:lvl1pPr>
              <a:buClr>
                <a:srgbClr val="E31B23"/>
              </a:buClr>
              <a:defRPr sz="2000" b="0" i="0">
                <a:solidFill>
                  <a:srgbClr val="002D62"/>
                </a:solidFill>
                <a:latin typeface="Arial"/>
                <a:cs typeface="Arial"/>
              </a:defRPr>
            </a:lvl1pPr>
            <a:lvl2pPr>
              <a:defRPr sz="2000" b="0" i="0">
                <a:solidFill>
                  <a:srgbClr val="002D62"/>
                </a:solidFill>
                <a:latin typeface="Arial"/>
                <a:cs typeface="Arial"/>
              </a:defRPr>
            </a:lvl2pPr>
            <a:lvl3pPr>
              <a:buClr>
                <a:srgbClr val="E31B23"/>
              </a:buClr>
              <a:defRPr sz="1800" b="0" i="0">
                <a:solidFill>
                  <a:srgbClr val="002D62"/>
                </a:solidFill>
                <a:latin typeface="Arial"/>
                <a:cs typeface="Arial"/>
              </a:defRPr>
            </a:lvl3pPr>
            <a:lvl4pPr>
              <a:defRPr sz="1600" b="0" i="0">
                <a:solidFill>
                  <a:srgbClr val="002D62"/>
                </a:solidFill>
                <a:latin typeface="Arial"/>
                <a:cs typeface="Arial"/>
              </a:defRPr>
            </a:lvl4pPr>
            <a:lvl5pPr>
              <a:buClr>
                <a:srgbClr val="E31B23"/>
              </a:buClr>
              <a:defRPr sz="1600" b="0" i="0">
                <a:solidFill>
                  <a:srgbClr val="002D62"/>
                </a:solidFill>
                <a:latin typeface="Arial"/>
                <a:cs typeface="Aria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Text Placeholder 4"/>
          <p:cNvSpPr>
            <a:spLocks noGrp="1"/>
          </p:cNvSpPr>
          <p:nvPr>
            <p:ph type="body" sz="quarter" idx="3"/>
          </p:nvPr>
        </p:nvSpPr>
        <p:spPr>
          <a:xfrm>
            <a:off x="4611623" y="1499712"/>
            <a:ext cx="4041775" cy="408138"/>
          </a:xfrm>
          <a:prstGeom prst="rect">
            <a:avLst/>
          </a:prstGeom>
        </p:spPr>
        <p:txBody>
          <a:bodyPr anchor="b"/>
          <a:lstStyle>
            <a:lvl1pPr marL="0" indent="0">
              <a:buNone/>
              <a:defRPr sz="2000" b="1">
                <a:solidFill>
                  <a:srgbClr val="002D62"/>
                </a:solidFill>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7" name="Content Placeholder 5"/>
          <p:cNvSpPr>
            <a:spLocks noGrp="1"/>
          </p:cNvSpPr>
          <p:nvPr>
            <p:ph sz="quarter" idx="4"/>
          </p:nvPr>
        </p:nvSpPr>
        <p:spPr>
          <a:xfrm>
            <a:off x="4611623" y="2139474"/>
            <a:ext cx="4041775" cy="3580606"/>
          </a:xfrm>
          <a:prstGeom prst="rect">
            <a:avLst/>
          </a:prstGeom>
        </p:spPr>
        <p:txBody>
          <a:bodyPr/>
          <a:lstStyle>
            <a:lvl1pPr>
              <a:buClr>
                <a:srgbClr val="E31B23"/>
              </a:buClr>
              <a:defRPr sz="2000">
                <a:solidFill>
                  <a:srgbClr val="002D62"/>
                </a:solidFill>
              </a:defRPr>
            </a:lvl1pPr>
            <a:lvl2pPr>
              <a:defRPr sz="2000">
                <a:solidFill>
                  <a:srgbClr val="002D62"/>
                </a:solidFill>
              </a:defRPr>
            </a:lvl2pPr>
            <a:lvl3pPr>
              <a:buClr>
                <a:srgbClr val="E31B23"/>
              </a:buClr>
              <a:defRPr sz="1800">
                <a:solidFill>
                  <a:srgbClr val="002D62"/>
                </a:solidFill>
              </a:defRPr>
            </a:lvl3pPr>
            <a:lvl4pPr>
              <a:defRPr sz="1600">
                <a:solidFill>
                  <a:srgbClr val="002D62"/>
                </a:solidFill>
              </a:defRPr>
            </a:lvl4pPr>
            <a:lvl5pPr>
              <a:buClr>
                <a:srgbClr val="E31B23"/>
              </a:buClr>
              <a:defRPr sz="1600">
                <a:solidFill>
                  <a:srgbClr val="002D62"/>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8" name="Text Placeholder 17"/>
          <p:cNvSpPr>
            <a:spLocks noGrp="1"/>
          </p:cNvSpPr>
          <p:nvPr>
            <p:ph type="body" sz="quarter" idx="12" hasCustomPrompt="1"/>
          </p:nvPr>
        </p:nvSpPr>
        <p:spPr>
          <a:xfrm>
            <a:off x="426356" y="808183"/>
            <a:ext cx="2552700" cy="544513"/>
          </a:xfrm>
          <a:prstGeom prst="rect">
            <a:avLst/>
          </a:prstGeom>
        </p:spPr>
        <p:txBody>
          <a:bodyPr vert="horz" lIns="0" tIns="0" rIns="0" bIns="0"/>
          <a:lstStyle>
            <a:lvl1pPr marL="0" indent="0">
              <a:buFontTx/>
              <a:buNone/>
              <a:defRPr sz="1050" b="0" i="0">
                <a:solidFill>
                  <a:srgbClr val="002D62"/>
                </a:solidFill>
                <a:latin typeface="Arial"/>
                <a:cs typeface="Arial"/>
              </a:defRPr>
            </a:lvl1pPr>
          </a:lstStyle>
          <a:p>
            <a:pPr lvl="0"/>
            <a:r>
              <a:rPr lang="en-US" dirty="0" smtClean="0"/>
              <a:t>Click to edit subhead styles</a:t>
            </a:r>
          </a:p>
        </p:txBody>
      </p:sp>
      <p:sp>
        <p:nvSpPr>
          <p:cNvPr id="19" name="Text Placeholder 15"/>
          <p:cNvSpPr>
            <a:spLocks noGrp="1"/>
          </p:cNvSpPr>
          <p:nvPr>
            <p:ph type="body" sz="quarter" idx="11" hasCustomPrompt="1"/>
          </p:nvPr>
        </p:nvSpPr>
        <p:spPr>
          <a:xfrm>
            <a:off x="426357" y="425451"/>
            <a:ext cx="5150098" cy="359642"/>
          </a:xfrm>
          <a:prstGeom prst="rect">
            <a:avLst/>
          </a:prstGeom>
        </p:spPr>
        <p:txBody>
          <a:bodyPr vert="horz" lIns="0" tIns="0" rIns="0" bIns="0"/>
          <a:lstStyle>
            <a:lvl1pPr marL="0" indent="0">
              <a:spcBef>
                <a:spcPts val="0"/>
              </a:spcBef>
              <a:buFontTx/>
              <a:buNone/>
              <a:defRPr sz="2000" b="1" i="0">
                <a:solidFill>
                  <a:srgbClr val="002D62"/>
                </a:solidFill>
                <a:latin typeface="Arial Bold"/>
                <a:cs typeface="Arial Bold"/>
              </a:defRPr>
            </a:lvl1pPr>
          </a:lstStyle>
          <a:p>
            <a:pPr lvl="0"/>
            <a:r>
              <a:rPr lang="en-US" dirty="0" smtClean="0"/>
              <a:t>Click to edit headline style</a:t>
            </a:r>
            <a:endParaRPr lang="en-US" dirty="0"/>
          </a:p>
        </p:txBody>
      </p:sp>
    </p:spTree>
    <p:extLst>
      <p:ext uri="{BB962C8B-B14F-4D97-AF65-F5344CB8AC3E}">
        <p14:creationId xmlns:p14="http://schemas.microsoft.com/office/powerpoint/2010/main" val="4140718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7" name="Rectangle 6"/>
          <p:cNvSpPr/>
          <p:nvPr userDrawn="1"/>
        </p:nvSpPr>
        <p:spPr>
          <a:xfrm>
            <a:off x="1769807" y="6266564"/>
            <a:ext cx="6916994" cy="222376"/>
          </a:xfrm>
          <a:prstGeom prst="rect">
            <a:avLst/>
          </a:prstGeom>
          <a:solidFill>
            <a:srgbClr val="002D62"/>
          </a:solidFill>
          <a:ln>
            <a:noFill/>
          </a:ln>
        </p:spPr>
        <p:style>
          <a:lnRef idx="1">
            <a:schemeClr val="accent1"/>
          </a:lnRef>
          <a:fillRef idx="3">
            <a:schemeClr val="accent1"/>
          </a:fillRef>
          <a:effectRef idx="2">
            <a:schemeClr val="accent1"/>
          </a:effectRef>
          <a:fontRef idx="minor">
            <a:schemeClr val="lt1"/>
          </a:fontRef>
        </p:style>
        <p:txBody>
          <a:bodyPr rtlCol="0" anchor="ctr" anchorCtr="0"/>
          <a:lstStyle/>
          <a:p>
            <a:pPr algn="ctr"/>
            <a:endParaRPr lang="en-US" dirty="0"/>
          </a:p>
        </p:txBody>
      </p:sp>
      <p:sp>
        <p:nvSpPr>
          <p:cNvPr id="8" name="Slide Number Placeholder 5"/>
          <p:cNvSpPr txBox="1">
            <a:spLocks/>
          </p:cNvSpPr>
          <p:nvPr userDrawn="1"/>
        </p:nvSpPr>
        <p:spPr>
          <a:xfrm>
            <a:off x="8458200" y="6284968"/>
            <a:ext cx="228600" cy="192024"/>
          </a:xfrm>
          <a:prstGeom prst="rect">
            <a:avLst/>
          </a:prstGeom>
        </p:spPr>
        <p:txBody>
          <a:bodyPr vert="horz" lIns="0" tIns="0" rIns="0" bIns="0" rtlCol="0" anchor="ctr" anchorCtr="0"/>
          <a:lstStyle>
            <a:defPPr>
              <a:defRPr lang="en-US"/>
            </a:defPPr>
            <a:lvl1pPr marL="0" algn="ctr" defTabSz="457200" rtl="0" eaLnBrk="1" latinLnBrk="0" hangingPunct="1">
              <a:lnSpc>
                <a:spcPts val="1000"/>
              </a:lnSpc>
              <a:defRPr sz="1000" b="0" i="0" kern="1200">
                <a:solidFill>
                  <a:srgbClr val="000000"/>
                </a:solidFill>
                <a:latin typeface="Arial MT Std"/>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6ABDEBB-F760-F846-B0CE-E4FCD944F58B}" type="slidenum">
              <a:rPr lang="en-US" sz="900" b="1" i="0" smtClean="0">
                <a:solidFill>
                  <a:schemeClr val="bg1"/>
                </a:solidFill>
              </a:rPr>
              <a:pPr algn="ctr"/>
              <a:t>‹#›</a:t>
            </a:fld>
            <a:endParaRPr lang="en-US" sz="900" b="1" i="0" dirty="0">
              <a:solidFill>
                <a:schemeClr val="bg1"/>
              </a:solidFill>
            </a:endParaRPr>
          </a:p>
        </p:txBody>
      </p:sp>
      <p:pic>
        <p:nvPicPr>
          <p:cNvPr id="9" name="Picture 8" descr="ACT logo Blue 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6356" y="6226051"/>
            <a:ext cx="1128124" cy="291776"/>
          </a:xfrm>
          <a:prstGeom prst="rect">
            <a:avLst/>
          </a:prstGeom>
        </p:spPr>
      </p:pic>
      <p:sp>
        <p:nvSpPr>
          <p:cNvPr id="11" name="Text Placeholder 17"/>
          <p:cNvSpPr>
            <a:spLocks noGrp="1"/>
          </p:cNvSpPr>
          <p:nvPr>
            <p:ph type="body" sz="quarter" idx="12" hasCustomPrompt="1"/>
          </p:nvPr>
        </p:nvSpPr>
        <p:spPr>
          <a:xfrm>
            <a:off x="426356" y="808183"/>
            <a:ext cx="2552700" cy="544513"/>
          </a:xfrm>
          <a:prstGeom prst="rect">
            <a:avLst/>
          </a:prstGeom>
        </p:spPr>
        <p:txBody>
          <a:bodyPr vert="horz" lIns="0" tIns="0" rIns="0" bIns="0"/>
          <a:lstStyle>
            <a:lvl1pPr marL="0" indent="0">
              <a:buFontTx/>
              <a:buNone/>
              <a:defRPr sz="1050" b="0" i="0">
                <a:solidFill>
                  <a:srgbClr val="002D62"/>
                </a:solidFill>
                <a:latin typeface="Arial"/>
                <a:cs typeface="Arial"/>
              </a:defRPr>
            </a:lvl1pPr>
          </a:lstStyle>
          <a:p>
            <a:pPr lvl="0"/>
            <a:r>
              <a:rPr lang="en-US" dirty="0" smtClean="0"/>
              <a:t>Click to edit subhead styles</a:t>
            </a:r>
          </a:p>
        </p:txBody>
      </p:sp>
      <p:sp>
        <p:nvSpPr>
          <p:cNvPr id="12" name="Text Placeholder 15"/>
          <p:cNvSpPr>
            <a:spLocks noGrp="1"/>
          </p:cNvSpPr>
          <p:nvPr>
            <p:ph type="body" sz="quarter" idx="11" hasCustomPrompt="1"/>
          </p:nvPr>
        </p:nvSpPr>
        <p:spPr>
          <a:xfrm>
            <a:off x="426357" y="425451"/>
            <a:ext cx="5150098" cy="359642"/>
          </a:xfrm>
          <a:prstGeom prst="rect">
            <a:avLst/>
          </a:prstGeom>
        </p:spPr>
        <p:txBody>
          <a:bodyPr vert="horz" lIns="0" tIns="0" rIns="0" bIns="0"/>
          <a:lstStyle>
            <a:lvl1pPr marL="0" indent="0">
              <a:spcBef>
                <a:spcPts val="0"/>
              </a:spcBef>
              <a:buFontTx/>
              <a:buNone/>
              <a:defRPr sz="2000" b="1" i="0">
                <a:solidFill>
                  <a:srgbClr val="002D62"/>
                </a:solidFill>
                <a:latin typeface="Arial Bold"/>
                <a:cs typeface="Arial Bold"/>
              </a:defRPr>
            </a:lvl1pPr>
          </a:lstStyle>
          <a:p>
            <a:pPr lvl="0"/>
            <a:r>
              <a:rPr lang="en-US" dirty="0" smtClean="0"/>
              <a:t>Click to edit headline style</a:t>
            </a:r>
            <a:endParaRPr lang="en-US" dirty="0"/>
          </a:p>
        </p:txBody>
      </p:sp>
      <p:sp>
        <p:nvSpPr>
          <p:cNvPr id="13" name="Chart Placeholder 2"/>
          <p:cNvSpPr>
            <a:spLocks noGrp="1"/>
          </p:cNvSpPr>
          <p:nvPr>
            <p:ph type="chart" sz="quarter" idx="13"/>
          </p:nvPr>
        </p:nvSpPr>
        <p:spPr>
          <a:xfrm>
            <a:off x="1097280" y="1352696"/>
            <a:ext cx="6878320" cy="4387704"/>
          </a:xfrm>
          <a:prstGeom prst="rect">
            <a:avLst/>
          </a:prstGeom>
        </p:spPr>
        <p:txBody>
          <a:bodyPr vert="horz"/>
          <a:lstStyle/>
          <a:p>
            <a:endParaRPr lang="en-US" dirty="0"/>
          </a:p>
        </p:txBody>
      </p:sp>
    </p:spTree>
    <p:extLst>
      <p:ext uri="{BB962C8B-B14F-4D97-AF65-F5344CB8AC3E}">
        <p14:creationId xmlns:p14="http://schemas.microsoft.com/office/powerpoint/2010/main" val="23412640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7" name="Rectangle 26"/>
          <p:cNvSpPr/>
          <p:nvPr userDrawn="1"/>
        </p:nvSpPr>
        <p:spPr>
          <a:xfrm>
            <a:off x="1769807" y="6266564"/>
            <a:ext cx="6916994" cy="222376"/>
          </a:xfrm>
          <a:prstGeom prst="rect">
            <a:avLst/>
          </a:prstGeom>
          <a:solidFill>
            <a:srgbClr val="002D62"/>
          </a:solidFill>
          <a:ln>
            <a:noFill/>
          </a:ln>
        </p:spPr>
        <p:style>
          <a:lnRef idx="1">
            <a:schemeClr val="accent1"/>
          </a:lnRef>
          <a:fillRef idx="3">
            <a:schemeClr val="accent1"/>
          </a:fillRef>
          <a:effectRef idx="2">
            <a:schemeClr val="accent1"/>
          </a:effectRef>
          <a:fontRef idx="minor">
            <a:schemeClr val="lt1"/>
          </a:fontRef>
        </p:style>
        <p:txBody>
          <a:bodyPr rtlCol="0" anchor="ctr" anchorCtr="0"/>
          <a:lstStyle/>
          <a:p>
            <a:pPr algn="ctr"/>
            <a:endParaRPr lang="en-US" dirty="0"/>
          </a:p>
        </p:txBody>
      </p:sp>
      <p:sp>
        <p:nvSpPr>
          <p:cNvPr id="28" name="Slide Number Placeholder 5"/>
          <p:cNvSpPr txBox="1">
            <a:spLocks/>
          </p:cNvSpPr>
          <p:nvPr userDrawn="1"/>
        </p:nvSpPr>
        <p:spPr>
          <a:xfrm>
            <a:off x="8458200" y="6284968"/>
            <a:ext cx="228600" cy="192024"/>
          </a:xfrm>
          <a:prstGeom prst="rect">
            <a:avLst/>
          </a:prstGeom>
        </p:spPr>
        <p:txBody>
          <a:bodyPr vert="horz" lIns="0" tIns="0" rIns="0" bIns="0" rtlCol="0" anchor="ctr" anchorCtr="0"/>
          <a:lstStyle>
            <a:defPPr>
              <a:defRPr lang="en-US"/>
            </a:defPPr>
            <a:lvl1pPr marL="0" algn="ctr" defTabSz="457200" rtl="0" eaLnBrk="1" latinLnBrk="0" hangingPunct="1">
              <a:lnSpc>
                <a:spcPts val="1000"/>
              </a:lnSpc>
              <a:defRPr sz="1000" b="0" i="0" kern="1200">
                <a:solidFill>
                  <a:srgbClr val="000000"/>
                </a:solidFill>
                <a:latin typeface="Arial MT Std"/>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6ABDEBB-F760-F846-B0CE-E4FCD944F58B}" type="slidenum">
              <a:rPr lang="en-US" sz="900" b="1" i="0" smtClean="0">
                <a:solidFill>
                  <a:schemeClr val="bg1"/>
                </a:solidFill>
              </a:rPr>
              <a:pPr algn="ctr"/>
              <a:t>‹#›</a:t>
            </a:fld>
            <a:endParaRPr lang="en-US" sz="900" b="1" i="0" dirty="0">
              <a:solidFill>
                <a:schemeClr val="bg1"/>
              </a:solidFill>
            </a:endParaRPr>
          </a:p>
        </p:txBody>
      </p:sp>
      <p:pic>
        <p:nvPicPr>
          <p:cNvPr id="29" name="Picture 28" descr="ACT logo Blue 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6356" y="6226051"/>
            <a:ext cx="1128124" cy="291776"/>
          </a:xfrm>
          <a:prstGeom prst="rect">
            <a:avLst/>
          </a:prstGeom>
        </p:spPr>
      </p:pic>
      <p:sp>
        <p:nvSpPr>
          <p:cNvPr id="9" name="Text Placeholder 17"/>
          <p:cNvSpPr>
            <a:spLocks noGrp="1"/>
          </p:cNvSpPr>
          <p:nvPr>
            <p:ph type="body" sz="quarter" idx="12" hasCustomPrompt="1"/>
          </p:nvPr>
        </p:nvSpPr>
        <p:spPr>
          <a:xfrm>
            <a:off x="426356" y="808183"/>
            <a:ext cx="2552700" cy="544513"/>
          </a:xfrm>
          <a:prstGeom prst="rect">
            <a:avLst/>
          </a:prstGeom>
        </p:spPr>
        <p:txBody>
          <a:bodyPr vert="horz" lIns="0" tIns="0" rIns="0" bIns="0"/>
          <a:lstStyle>
            <a:lvl1pPr marL="0" indent="0">
              <a:buFontTx/>
              <a:buNone/>
              <a:defRPr sz="1050" b="0" i="0">
                <a:solidFill>
                  <a:srgbClr val="002D62"/>
                </a:solidFill>
                <a:latin typeface="Arial"/>
                <a:cs typeface="Arial"/>
              </a:defRPr>
            </a:lvl1pPr>
          </a:lstStyle>
          <a:p>
            <a:pPr lvl="0"/>
            <a:r>
              <a:rPr lang="en-US" dirty="0" smtClean="0"/>
              <a:t>Click to edit subhead styles</a:t>
            </a:r>
          </a:p>
        </p:txBody>
      </p:sp>
      <p:sp>
        <p:nvSpPr>
          <p:cNvPr id="10" name="Text Placeholder 15"/>
          <p:cNvSpPr>
            <a:spLocks noGrp="1"/>
          </p:cNvSpPr>
          <p:nvPr>
            <p:ph type="body" sz="quarter" idx="11" hasCustomPrompt="1"/>
          </p:nvPr>
        </p:nvSpPr>
        <p:spPr>
          <a:xfrm>
            <a:off x="426357" y="425451"/>
            <a:ext cx="5150098" cy="359642"/>
          </a:xfrm>
          <a:prstGeom prst="rect">
            <a:avLst/>
          </a:prstGeom>
        </p:spPr>
        <p:txBody>
          <a:bodyPr vert="horz" lIns="0" tIns="0" rIns="0" bIns="0"/>
          <a:lstStyle>
            <a:lvl1pPr marL="0" indent="0">
              <a:spcBef>
                <a:spcPts val="0"/>
              </a:spcBef>
              <a:buFontTx/>
              <a:buNone/>
              <a:defRPr sz="2000" b="1" i="0">
                <a:solidFill>
                  <a:srgbClr val="002D62"/>
                </a:solidFill>
                <a:latin typeface="Arial Bold"/>
                <a:cs typeface="Arial Bold"/>
              </a:defRPr>
            </a:lvl1pPr>
          </a:lstStyle>
          <a:p>
            <a:pPr lvl="0"/>
            <a:r>
              <a:rPr lang="en-US" dirty="0" smtClean="0"/>
              <a:t>Click to edit headline style</a:t>
            </a:r>
            <a:endParaRPr lang="en-US" dirty="0"/>
          </a:p>
        </p:txBody>
      </p:sp>
      <p:sp>
        <p:nvSpPr>
          <p:cNvPr id="11" name="Chart Placeholder 2"/>
          <p:cNvSpPr>
            <a:spLocks noGrp="1"/>
          </p:cNvSpPr>
          <p:nvPr>
            <p:ph type="chart" sz="quarter" idx="13"/>
          </p:nvPr>
        </p:nvSpPr>
        <p:spPr>
          <a:xfrm>
            <a:off x="4154221" y="1711845"/>
            <a:ext cx="4294909" cy="3703435"/>
          </a:xfrm>
          <a:prstGeom prst="rect">
            <a:avLst/>
          </a:prstGeom>
        </p:spPr>
        <p:txBody>
          <a:bodyPr vert="horz"/>
          <a:lstStyle/>
          <a:p>
            <a:endParaRPr lang="en-US" dirty="0"/>
          </a:p>
        </p:txBody>
      </p:sp>
      <p:sp>
        <p:nvSpPr>
          <p:cNvPr id="12" name="Text Placeholder 6"/>
          <p:cNvSpPr>
            <a:spLocks noGrp="1"/>
          </p:cNvSpPr>
          <p:nvPr>
            <p:ph type="body" sz="quarter" idx="10"/>
          </p:nvPr>
        </p:nvSpPr>
        <p:spPr>
          <a:xfrm>
            <a:off x="426356" y="2002935"/>
            <a:ext cx="3337462" cy="3412345"/>
          </a:xfrm>
          <a:prstGeom prst="rect">
            <a:avLst/>
          </a:prstGeom>
        </p:spPr>
        <p:txBody>
          <a:bodyPr vert="horz" lIns="0" tIns="0" rIns="0" bIns="0"/>
          <a:lstStyle>
            <a:lvl1pPr marL="0" indent="0">
              <a:spcBef>
                <a:spcPts val="0"/>
              </a:spcBef>
              <a:buFontTx/>
              <a:buNone/>
              <a:defRPr sz="1800" b="0" i="0">
                <a:solidFill>
                  <a:srgbClr val="002D62"/>
                </a:solidFill>
                <a:latin typeface="Arial"/>
                <a:cs typeface="Arial"/>
              </a:defRPr>
            </a:lvl1pPr>
          </a:lstStyle>
          <a:p>
            <a:pPr lvl="0"/>
            <a:r>
              <a:rPr lang="en-US" dirty="0" smtClean="0"/>
              <a:t>Click to edit Master text styles</a:t>
            </a:r>
            <a:endParaRPr lang="en-US" dirty="0"/>
          </a:p>
        </p:txBody>
      </p:sp>
    </p:spTree>
    <p:extLst>
      <p:ext uri="{BB962C8B-B14F-4D97-AF65-F5344CB8AC3E}">
        <p14:creationId xmlns:p14="http://schemas.microsoft.com/office/powerpoint/2010/main" val="2062460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Date Placeholder 3"/>
          <p:cNvSpPr>
            <a:spLocks noGrp="1"/>
          </p:cNvSpPr>
          <p:nvPr>
            <p:ph type="dt" sz="half" idx="10"/>
          </p:nvPr>
        </p:nvSpPr>
        <p:spPr>
          <a:xfrm>
            <a:off x="6955632" y="6477000"/>
            <a:ext cx="2133600" cy="304800"/>
          </a:xfrm>
        </p:spPr>
        <p:txBody>
          <a:bodyPr/>
          <a:lstStyle/>
          <a:p>
            <a:fld id="{0106B4A3-4212-4E39-93DE-E053E8F69C28}" type="datetimeFigureOut">
              <a:rPr lang="en-US" smtClean="0"/>
              <a:pPr/>
              <a:t>4/4/2016</a:t>
            </a:fld>
            <a:endParaRPr lang="en-US" dirty="0"/>
          </a:p>
        </p:txBody>
      </p:sp>
      <p:sp>
        <p:nvSpPr>
          <p:cNvPr id="5" name="Footer Placeholder 4"/>
          <p:cNvSpPr>
            <a:spLocks noGrp="1"/>
          </p:cNvSpPr>
          <p:nvPr>
            <p:ph type="ftr" sz="quarter" idx="11"/>
          </p:nvPr>
        </p:nvSpPr>
        <p:spPr>
          <a:xfrm>
            <a:off x="2619376" y="6480969"/>
            <a:ext cx="4260056" cy="300831"/>
          </a:xfrm>
        </p:spPr>
        <p:txBody>
          <a:bodyPr/>
          <a:lstStyle/>
          <a:p>
            <a:endParaRPr kumimoji="0" lang="en-US" dirty="0"/>
          </a:p>
        </p:txBody>
      </p:sp>
      <p:sp>
        <p:nvSpPr>
          <p:cNvPr id="6" name="Slide Number Placeholder 5"/>
          <p:cNvSpPr>
            <a:spLocks noGrp="1"/>
          </p:cNvSpPr>
          <p:nvPr>
            <p:ph type="sldNum" sz="quarter" idx="12"/>
          </p:nvPr>
        </p:nvSpPr>
        <p:spPr>
          <a:xfrm>
            <a:off x="8451056" y="809624"/>
            <a:ext cx="502920" cy="300831"/>
          </a:xfrm>
        </p:spPr>
        <p:txBody>
          <a:bodyPr/>
          <a:lstStyle/>
          <a:p>
            <a:fld id="{A3DCDF73-85D2-4237-9B32-053DBDB0C312}" type="slidenum">
              <a:rPr kumimoji="0" lang="en-US" smtClean="0"/>
              <a:pPr/>
              <a:t>‹#›</a:t>
            </a:fld>
            <a:endParaRPr kumimoji="0" lang="en-US" dirty="0"/>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0106B4A3-4212-4E39-93DE-E053E8F69C28}" type="datetimeFigureOut">
              <a:rPr lang="en-US" smtClean="0"/>
              <a:pPr/>
              <a:t>4/4/2016</a:t>
            </a:fld>
            <a:endParaRPr lang="en-US" dirty="0"/>
          </a:p>
        </p:txBody>
      </p:sp>
      <p:sp>
        <p:nvSpPr>
          <p:cNvPr id="6" name="Footer Placeholder 5"/>
          <p:cNvSpPr>
            <a:spLocks noGrp="1"/>
          </p:cNvSpPr>
          <p:nvPr>
            <p:ph type="ftr" sz="quarter" idx="11"/>
          </p:nvPr>
        </p:nvSpPr>
        <p:spPr>
          <a:xfrm>
            <a:off x="457200" y="6480969"/>
            <a:ext cx="4260056" cy="301752"/>
          </a:xfrm>
        </p:spPr>
        <p:txBody>
          <a:bodyPr/>
          <a:lstStyle/>
          <a:p>
            <a:endParaRPr kumimoji="0" lang="en-US" dirty="0"/>
          </a:p>
        </p:txBody>
      </p:sp>
      <p:sp>
        <p:nvSpPr>
          <p:cNvPr id="7" name="Slide Number Placeholder 6"/>
          <p:cNvSpPr>
            <a:spLocks noGrp="1"/>
          </p:cNvSpPr>
          <p:nvPr>
            <p:ph type="sldNum" sz="quarter" idx="12"/>
          </p:nvPr>
        </p:nvSpPr>
        <p:spPr>
          <a:xfrm>
            <a:off x="7589520" y="6480969"/>
            <a:ext cx="502920" cy="301752"/>
          </a:xfrm>
        </p:spPr>
        <p:txBody>
          <a:bodyPr/>
          <a:lstStyle/>
          <a:p>
            <a:fld id="{A3DCDF73-85D2-4237-9B32-053DBDB0C312}" type="slidenum">
              <a:rPr kumimoji="0" lang="en-US" smtClean="0"/>
              <a:pPr/>
              <a:t>‹#›</a:t>
            </a:fld>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0106B4A3-4212-4E39-93DE-E053E8F69C28}" type="datetimeFigureOut">
              <a:rPr lang="en-US" smtClean="0"/>
              <a:pPr/>
              <a:t>4/4/2016</a:t>
            </a:fld>
            <a:endParaRPr lang="en-US" dirty="0"/>
          </a:p>
        </p:txBody>
      </p:sp>
      <p:sp>
        <p:nvSpPr>
          <p:cNvPr id="8" name="Footer Placeholder 7"/>
          <p:cNvSpPr>
            <a:spLocks noGrp="1"/>
          </p:cNvSpPr>
          <p:nvPr>
            <p:ph type="ftr" sz="quarter" idx="11"/>
          </p:nvPr>
        </p:nvSpPr>
        <p:spPr>
          <a:xfrm>
            <a:off x="457200" y="6480969"/>
            <a:ext cx="4261104" cy="301752"/>
          </a:xfrm>
        </p:spPr>
        <p:txBody>
          <a:bodyPr/>
          <a:lstStyle/>
          <a:p>
            <a:endParaRPr kumimoji="0" lang="en-US" dirty="0"/>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A3DCDF73-85D2-4237-9B32-053DBDB0C312}" type="slidenum">
              <a:rPr kumimoji="0" lang="en-US" smtClean="0"/>
              <a:pPr/>
              <a:t>‹#›</a:t>
            </a:fld>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106B4A3-4212-4E39-93DE-E053E8F69C28}" type="datetimeFigureOut">
              <a:rPr lang="en-US" smtClean="0"/>
              <a:pPr/>
              <a:t>4/4/2016</a:t>
            </a:fld>
            <a:endParaRPr lang="en-US" dirty="0"/>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A3DCDF73-85D2-4237-9B32-053DBDB0C312}" type="slidenum">
              <a:rPr kumimoji="0" lang="en-US" smtClean="0"/>
              <a:pPr/>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0106B4A3-4212-4E39-93DE-E053E8F69C28}" type="datetimeFigureOut">
              <a:rPr lang="en-US" smtClean="0"/>
              <a:pPr/>
              <a:t>4/4/2016</a:t>
            </a:fld>
            <a:endParaRPr lang="en-US" dirty="0"/>
          </a:p>
        </p:txBody>
      </p:sp>
      <p:sp>
        <p:nvSpPr>
          <p:cNvPr id="3" name="Footer Placeholder 2"/>
          <p:cNvSpPr>
            <a:spLocks noGrp="1"/>
          </p:cNvSpPr>
          <p:nvPr>
            <p:ph type="ftr" sz="quarter" idx="11"/>
          </p:nvPr>
        </p:nvSpPr>
        <p:spPr>
          <a:xfrm>
            <a:off x="457200" y="6481890"/>
            <a:ext cx="4260056" cy="300831"/>
          </a:xfrm>
        </p:spPr>
        <p:txBody>
          <a:bodyPr/>
          <a:lstStyle/>
          <a:p>
            <a:endParaRPr kumimoji="0" lang="en-US" dirty="0"/>
          </a:p>
        </p:txBody>
      </p:sp>
      <p:sp>
        <p:nvSpPr>
          <p:cNvPr id="4" name="Slide Number Placeholder 3"/>
          <p:cNvSpPr>
            <a:spLocks noGrp="1"/>
          </p:cNvSpPr>
          <p:nvPr>
            <p:ph type="sldNum" sz="quarter" idx="12"/>
          </p:nvPr>
        </p:nvSpPr>
        <p:spPr>
          <a:xfrm>
            <a:off x="7589520" y="6480969"/>
            <a:ext cx="502920" cy="301752"/>
          </a:xfrm>
        </p:spPr>
        <p:txBody>
          <a:bodyPr/>
          <a:lstStyle/>
          <a:p>
            <a:fld id="{A3DCDF73-85D2-4237-9B32-053DBDB0C312}" type="slidenum">
              <a:rPr kumimoji="0" lang="en-US" smtClean="0"/>
              <a:pPr/>
              <a:t>‹#›</a:t>
            </a:fld>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0106B4A3-4212-4E39-93DE-E053E8F69C28}" type="datetimeFigureOut">
              <a:rPr lang="en-US" smtClean="0"/>
              <a:pPr/>
              <a:t>4/4/2016</a:t>
            </a:fld>
            <a:endParaRPr lang="en-US" dirty="0"/>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kumimoji="0" lang="en-US" dirty="0"/>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A3DCDF73-85D2-4237-9B32-053DBDB0C312}" type="slidenum">
              <a:rPr kumimoji="0" lang="en-US" smtClean="0"/>
              <a:pPr/>
              <a:t>‹#›</a:t>
            </a:fld>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0106B4A3-4212-4E39-93DE-E053E8F69C28}" type="datetimeFigureOut">
              <a:rPr lang="en-US" smtClean="0"/>
              <a:pPr/>
              <a:t>4/4/2016</a:t>
            </a:fld>
            <a:endParaRPr lang="en-US" dirty="0"/>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kumimoji="0" lang="en-US" dirty="0"/>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A3DCDF73-85D2-4237-9B32-053DBDB0C312}" type="slidenum">
              <a:rPr kumimoji="0" lang="en-US" smtClean="0"/>
              <a:pPr/>
              <a:t>‹#›</a:t>
            </a:fld>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0106B4A3-4212-4E39-93DE-E053E8F69C28}" type="datetimeFigureOut">
              <a:rPr lang="en-US" smtClean="0"/>
              <a:pPr/>
              <a:t>4/4/2016</a:t>
            </a:fld>
            <a:endParaRPr lang="en-US" dirty="0"/>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kumimoji="0" lang="en-US" dirty="0"/>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A3DCDF73-85D2-4237-9B32-053DBDB0C312}" type="slidenum">
              <a:rPr kumimoji="0" lang="en-US" smtClean="0"/>
              <a:pPr/>
              <a:t>‹#›</a:t>
            </a:fld>
            <a:endParaRPr kumimoji="0" lang="en-US" dirty="0"/>
          </a:p>
        </p:txBody>
      </p:sp>
      <p:cxnSp>
        <p:nvCxnSpPr>
          <p:cNvPr id="10" name="Straight Connector 9"/>
          <p:cNvCxnSpPr/>
          <p:nvPr userDrawn="1"/>
        </p:nvCxnSpPr>
        <p:spPr>
          <a:xfrm>
            <a:off x="426357" y="326571"/>
            <a:ext cx="8255000" cy="0"/>
          </a:xfrm>
          <a:prstGeom prst="line">
            <a:avLst/>
          </a:prstGeom>
          <a:ln w="6350" cmpd="sng">
            <a:solidFill>
              <a:srgbClr val="002D62"/>
            </a:solidFill>
          </a:ln>
          <a:effectLst/>
        </p:spPr>
        <p:style>
          <a:lnRef idx="2">
            <a:schemeClr val="accent1"/>
          </a:lnRef>
          <a:fillRef idx="0">
            <a:schemeClr val="accent1"/>
          </a:fillRef>
          <a:effectRef idx="1">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 id="2147483673" r:id="rId15"/>
    <p:sldLayoutId id="2147483675" r:id="rId16"/>
    <p:sldLayoutId id="2147483677" r:id="rId17"/>
    <p:sldLayoutId id="2147483678" r:id="rId18"/>
    <p:sldLayoutId id="2147483679" r:id="rId19"/>
    <p:sldLayoutId id="2147483680" r:id="rId20"/>
    <p:sldLayoutId id="2147483656" r:id="rId21"/>
    <p:sldLayoutId id="2147483653" r:id="rId22"/>
    <p:sldLayoutId id="2147483655" r:id="rId23"/>
    <p:sldLayoutId id="2147483654" r:id="rId24"/>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3" Type="http://schemas.openxmlformats.org/officeDocument/2006/relationships/hyperlink" Target="http://www.act.org/aap/wisconsin/act.html" TargetMode="External"/><Relationship Id="rId2" Type="http://schemas.openxmlformats.org/officeDocument/2006/relationships/notesSlide" Target="../notesSlides/notesSlide9.xml"/><Relationship Id="rId1" Type="http://schemas.openxmlformats.org/officeDocument/2006/relationships/slideLayout" Target="../slideLayouts/slideLayout19.xml"/><Relationship Id="rId4" Type="http://schemas.openxmlformats.org/officeDocument/2006/relationships/hyperlink" Target="mailto:statetesting@act.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426356" y="363077"/>
            <a:ext cx="2552700" cy="544513"/>
          </a:xfrm>
        </p:spPr>
        <p:txBody>
          <a:bodyPr>
            <a:normAutofit/>
          </a:bodyPr>
          <a:lstStyle/>
          <a:p>
            <a:r>
              <a:rPr lang="en-US" sz="1800" dirty="0" smtClean="0">
                <a:solidFill>
                  <a:schemeClr val="tx1"/>
                </a:solidFill>
              </a:rPr>
              <a:t>April 5, 2016</a:t>
            </a:r>
            <a:endParaRPr lang="en-US" sz="1800" dirty="0">
              <a:solidFill>
                <a:schemeClr val="tx1"/>
              </a:solidFill>
            </a:endParaRPr>
          </a:p>
        </p:txBody>
      </p:sp>
      <p:sp>
        <p:nvSpPr>
          <p:cNvPr id="3" name="Text Placeholder 2"/>
          <p:cNvSpPr>
            <a:spLocks noGrp="1"/>
          </p:cNvSpPr>
          <p:nvPr>
            <p:ph type="body" sz="quarter" idx="11"/>
          </p:nvPr>
        </p:nvSpPr>
        <p:spPr>
          <a:xfrm>
            <a:off x="426356" y="2199584"/>
            <a:ext cx="8329717" cy="1294730"/>
          </a:xfrm>
        </p:spPr>
        <p:txBody>
          <a:bodyPr>
            <a:noAutofit/>
          </a:bodyPr>
          <a:lstStyle/>
          <a:p>
            <a:r>
              <a:rPr lang="en-US" sz="3200" dirty="0" smtClean="0"/>
              <a:t>Welcome to the Tennessee Test Administration Training and Q&amp;A Session</a:t>
            </a:r>
            <a:endParaRPr lang="en-US" sz="3200" dirty="0"/>
          </a:p>
        </p:txBody>
      </p:sp>
      <p:sp>
        <p:nvSpPr>
          <p:cNvPr id="4" name="Text Placeholder 3"/>
          <p:cNvSpPr>
            <a:spLocks noGrp="1"/>
          </p:cNvSpPr>
          <p:nvPr>
            <p:ph type="body" sz="quarter" idx="13"/>
          </p:nvPr>
        </p:nvSpPr>
        <p:spPr>
          <a:xfrm>
            <a:off x="426356" y="3586447"/>
            <a:ext cx="4232730" cy="544513"/>
          </a:xfrm>
        </p:spPr>
        <p:txBody>
          <a:bodyPr>
            <a:noAutofit/>
          </a:bodyPr>
          <a:lstStyle/>
          <a:p>
            <a:r>
              <a:rPr lang="en-US" sz="3600" b="1" dirty="0" smtClean="0"/>
              <a:t> </a:t>
            </a:r>
            <a:endParaRPr lang="en-US" sz="3600" b="1" dirty="0"/>
          </a:p>
        </p:txBody>
      </p:sp>
      <p:sp>
        <p:nvSpPr>
          <p:cNvPr id="5" name="TextBox 4"/>
          <p:cNvSpPr txBox="1"/>
          <p:nvPr/>
        </p:nvSpPr>
        <p:spPr>
          <a:xfrm>
            <a:off x="4963886" y="4947410"/>
            <a:ext cx="3468294" cy="923330"/>
          </a:xfrm>
          <a:prstGeom prst="rect">
            <a:avLst/>
          </a:prstGeom>
          <a:noFill/>
        </p:spPr>
        <p:txBody>
          <a:bodyPr wrap="square" rtlCol="0">
            <a:spAutoFit/>
          </a:bodyPr>
          <a:lstStyle/>
          <a:p>
            <a:r>
              <a:rPr lang="en-US" b="1" dirty="0" smtClean="0"/>
              <a:t>Please Call:     </a:t>
            </a:r>
            <a:r>
              <a:rPr lang="en-US" dirty="0" smtClean="0"/>
              <a:t>(800) 230-1059</a:t>
            </a:r>
          </a:p>
          <a:p>
            <a:r>
              <a:rPr lang="en-US" dirty="0" smtClean="0"/>
              <a:t>Access Code: 10:00 - 388894</a:t>
            </a:r>
          </a:p>
          <a:p>
            <a:r>
              <a:rPr lang="en-US" dirty="0" smtClean="0"/>
              <a:t>                            2:00 - 388895</a:t>
            </a:r>
            <a:endParaRPr lang="en-US" dirty="0"/>
          </a:p>
        </p:txBody>
      </p:sp>
    </p:spTree>
    <p:extLst>
      <p:ext uri="{BB962C8B-B14F-4D97-AF65-F5344CB8AC3E}">
        <p14:creationId xmlns:p14="http://schemas.microsoft.com/office/powerpoint/2010/main" val="31495472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p:txBody>
          <a:bodyPr/>
          <a:lstStyle/>
          <a:p>
            <a:r>
              <a:rPr lang="en-US" dirty="0" smtClean="0">
                <a:solidFill>
                  <a:schemeClr val="tx1"/>
                </a:solidFill>
              </a:rPr>
              <a:t>ACT Test Days – Spring 2016</a:t>
            </a:r>
            <a:endParaRPr lang="en-US" dirty="0">
              <a:solidFill>
                <a:schemeClr val="tx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304318575"/>
              </p:ext>
            </p:extLst>
          </p:nvPr>
        </p:nvGraphicFramePr>
        <p:xfrm>
          <a:off x="566030" y="2184461"/>
          <a:ext cx="8010460" cy="2090056"/>
        </p:xfrm>
        <a:graphic>
          <a:graphicData uri="http://schemas.openxmlformats.org/drawingml/2006/table">
            <a:tbl>
              <a:tblPr firstRow="1" bandRow="1">
                <a:tableStyleId>{0660B408-B3CF-4A94-85FC-2B1E0A45F4A2}</a:tableStyleId>
              </a:tblPr>
              <a:tblGrid>
                <a:gridCol w="2412235"/>
                <a:gridCol w="3214255"/>
                <a:gridCol w="2383970"/>
              </a:tblGrid>
              <a:tr h="1045028">
                <a:tc>
                  <a:txBody>
                    <a:bodyPr/>
                    <a:lstStyle/>
                    <a:p>
                      <a:pPr algn="ctr"/>
                      <a:r>
                        <a:rPr lang="en-US" sz="2000" dirty="0" smtClean="0"/>
                        <a:t>Initial</a:t>
                      </a:r>
                      <a:r>
                        <a:rPr lang="en-US" sz="2000" baseline="0" dirty="0" smtClean="0"/>
                        <a:t> Test Date</a:t>
                      </a:r>
                      <a:endParaRPr lang="en-US" sz="2000" dirty="0" smtClean="0"/>
                    </a:p>
                  </a:txBody>
                  <a:tcPr anchor="b">
                    <a:solidFill>
                      <a:schemeClr val="accent2">
                        <a:lumMod val="50000"/>
                      </a:schemeClr>
                    </a:solidFill>
                  </a:tcPr>
                </a:tc>
                <a:tc>
                  <a:txBody>
                    <a:bodyPr/>
                    <a:lstStyle/>
                    <a:p>
                      <a:pPr algn="ctr"/>
                      <a:r>
                        <a:rPr lang="en-US" sz="2000" dirty="0" smtClean="0"/>
                        <a:t>Accommodations Testing Window</a:t>
                      </a:r>
                      <a:endParaRPr lang="en-US" sz="2000" dirty="0"/>
                    </a:p>
                  </a:txBody>
                  <a:tcPr anchor="b">
                    <a:solidFill>
                      <a:schemeClr val="accent2">
                        <a:lumMod val="50000"/>
                      </a:schemeClr>
                    </a:solidFill>
                  </a:tcPr>
                </a:tc>
                <a:tc>
                  <a:txBody>
                    <a:bodyPr/>
                    <a:lstStyle/>
                    <a:p>
                      <a:pPr algn="ctr"/>
                      <a:r>
                        <a:rPr lang="en-US" sz="2000" dirty="0" smtClean="0"/>
                        <a:t>Makeup Test Date</a:t>
                      </a:r>
                      <a:endParaRPr lang="en-US" sz="2000" dirty="0"/>
                    </a:p>
                  </a:txBody>
                  <a:tcPr anchor="b">
                    <a:solidFill>
                      <a:schemeClr val="accent2">
                        <a:lumMod val="50000"/>
                      </a:schemeClr>
                    </a:solidFill>
                  </a:tcPr>
                </a:tc>
              </a:tr>
              <a:tr h="1045028">
                <a:tc>
                  <a:txBody>
                    <a:bodyPr/>
                    <a:lstStyle/>
                    <a:p>
                      <a:pPr algn="ctr"/>
                      <a:r>
                        <a:rPr lang="en-US" b="1" dirty="0" smtClean="0">
                          <a:solidFill>
                            <a:schemeClr val="accent2">
                              <a:lumMod val="75000"/>
                            </a:schemeClr>
                          </a:solidFill>
                        </a:rPr>
                        <a:t>April</a:t>
                      </a:r>
                      <a:r>
                        <a:rPr lang="en-US" b="1" baseline="0" dirty="0" smtClean="0">
                          <a:solidFill>
                            <a:schemeClr val="accent2">
                              <a:lumMod val="75000"/>
                            </a:schemeClr>
                          </a:solidFill>
                        </a:rPr>
                        <a:t> 19</a:t>
                      </a:r>
                      <a:endParaRPr lang="en-US" b="1" dirty="0">
                        <a:solidFill>
                          <a:schemeClr val="accent2">
                            <a:lumMod val="75000"/>
                          </a:schemeClr>
                        </a:solidFill>
                      </a:endParaRPr>
                    </a:p>
                  </a:txBody>
                  <a:tcPr anchor="ctr"/>
                </a:tc>
                <a:tc>
                  <a:txBody>
                    <a:bodyPr/>
                    <a:lstStyle/>
                    <a:p>
                      <a:pPr algn="ctr"/>
                      <a:r>
                        <a:rPr lang="en-US" b="1" dirty="0" smtClean="0">
                          <a:solidFill>
                            <a:schemeClr val="accent2">
                              <a:lumMod val="75000"/>
                            </a:schemeClr>
                          </a:solidFill>
                        </a:rPr>
                        <a:t>April 19 – May 3</a:t>
                      </a:r>
                      <a:br>
                        <a:rPr lang="en-US" b="1" dirty="0" smtClean="0">
                          <a:solidFill>
                            <a:schemeClr val="accent2">
                              <a:lumMod val="75000"/>
                            </a:schemeClr>
                          </a:solidFill>
                        </a:rPr>
                      </a:br>
                      <a:r>
                        <a:rPr lang="en-US" b="1" dirty="0" smtClean="0">
                          <a:solidFill>
                            <a:schemeClr val="accent2">
                              <a:lumMod val="75000"/>
                            </a:schemeClr>
                          </a:solidFill>
                        </a:rPr>
                        <a:t>weekdays</a:t>
                      </a:r>
                      <a:endParaRPr lang="en-US" b="1" dirty="0">
                        <a:solidFill>
                          <a:schemeClr val="accent2">
                            <a:lumMod val="75000"/>
                          </a:schemeClr>
                        </a:solidFill>
                      </a:endParaRPr>
                    </a:p>
                  </a:txBody>
                  <a:tcPr anchor="ctr"/>
                </a:tc>
                <a:tc>
                  <a:txBody>
                    <a:bodyPr/>
                    <a:lstStyle/>
                    <a:p>
                      <a:pPr algn="ctr"/>
                      <a:r>
                        <a:rPr lang="en-US" b="1" dirty="0" smtClean="0">
                          <a:solidFill>
                            <a:schemeClr val="accent2">
                              <a:lumMod val="75000"/>
                            </a:schemeClr>
                          </a:solidFill>
                        </a:rPr>
                        <a:t>May</a:t>
                      </a:r>
                      <a:r>
                        <a:rPr lang="en-US" b="1" baseline="0" dirty="0" smtClean="0">
                          <a:solidFill>
                            <a:schemeClr val="accent2">
                              <a:lumMod val="75000"/>
                            </a:schemeClr>
                          </a:solidFill>
                        </a:rPr>
                        <a:t> 3</a:t>
                      </a:r>
                      <a:endParaRPr lang="en-US" b="1" dirty="0">
                        <a:solidFill>
                          <a:schemeClr val="accent2">
                            <a:lumMod val="75000"/>
                          </a:schemeClr>
                        </a:solidFill>
                      </a:endParaRPr>
                    </a:p>
                  </a:txBody>
                  <a:tcPr anchor="ctr"/>
                </a:tc>
              </a:tr>
            </a:tbl>
          </a:graphicData>
        </a:graphic>
      </p:graphicFrame>
      <p:sp>
        <p:nvSpPr>
          <p:cNvPr id="7" name="TextBox 6"/>
          <p:cNvSpPr txBox="1"/>
          <p:nvPr/>
        </p:nvSpPr>
        <p:spPr>
          <a:xfrm>
            <a:off x="740229" y="5105400"/>
            <a:ext cx="8044541" cy="646331"/>
          </a:xfrm>
          <a:prstGeom prst="rect">
            <a:avLst/>
          </a:prstGeom>
          <a:noFill/>
        </p:spPr>
        <p:txBody>
          <a:bodyPr wrap="square" rtlCol="0">
            <a:spAutoFit/>
          </a:bodyPr>
          <a:lstStyle/>
          <a:p>
            <a:r>
              <a:rPr lang="en-US" b="1" dirty="0" smtClean="0">
                <a:solidFill>
                  <a:schemeClr val="accent2">
                    <a:lumMod val="75000"/>
                  </a:schemeClr>
                </a:solidFill>
              </a:rPr>
              <a:t>ACT recommends testing begin by 9 a.m. on the initial and makeup test dates. Late Starts must be approved by ACT.</a:t>
            </a:r>
            <a:endParaRPr lang="en-US" b="1" dirty="0">
              <a:solidFill>
                <a:schemeClr val="accent2">
                  <a:lumMod val="75000"/>
                </a:schemeClr>
              </a:solidFill>
            </a:endParaRPr>
          </a:p>
        </p:txBody>
      </p:sp>
      <p:sp>
        <p:nvSpPr>
          <p:cNvPr id="9" name="Text Placeholder 2"/>
          <p:cNvSpPr>
            <a:spLocks noGrp="1"/>
          </p:cNvSpPr>
          <p:nvPr>
            <p:ph type="body" sz="quarter" idx="12"/>
          </p:nvPr>
        </p:nvSpPr>
        <p:spPr>
          <a:xfrm>
            <a:off x="426356" y="941696"/>
            <a:ext cx="2552700" cy="559558"/>
          </a:xfrm>
        </p:spPr>
        <p:txBody>
          <a:bodyPr>
            <a:normAutofit/>
          </a:bodyPr>
          <a:lstStyle/>
          <a:p>
            <a:r>
              <a:rPr lang="en-US" dirty="0" smtClean="0">
                <a:solidFill>
                  <a:schemeClr val="tx1"/>
                </a:solidFill>
              </a:rPr>
              <a:t>Audio Connection: </a:t>
            </a:r>
            <a:r>
              <a:rPr lang="en-US" b="1" dirty="0" smtClean="0">
                <a:solidFill>
                  <a:schemeClr val="tx1"/>
                </a:solidFill>
              </a:rPr>
              <a:t>(800) 230-1059</a:t>
            </a:r>
          </a:p>
          <a:p>
            <a:r>
              <a:rPr lang="en-US" dirty="0" smtClean="0">
                <a:solidFill>
                  <a:schemeClr val="tx1"/>
                </a:solidFill>
              </a:rPr>
              <a:t>Access Code: </a:t>
            </a:r>
            <a:r>
              <a:rPr lang="en-US" b="1" dirty="0">
                <a:solidFill>
                  <a:schemeClr val="tx1"/>
                </a:solidFill>
              </a:rPr>
              <a:t> </a:t>
            </a:r>
            <a:r>
              <a:rPr lang="en-US" b="1" dirty="0" smtClean="0">
                <a:solidFill>
                  <a:schemeClr val="tx1"/>
                </a:solidFill>
              </a:rPr>
              <a:t>      10:00 – 388894</a:t>
            </a:r>
          </a:p>
          <a:p>
            <a:r>
              <a:rPr lang="en-US" b="1" dirty="0">
                <a:solidFill>
                  <a:schemeClr val="tx1"/>
                </a:solidFill>
              </a:rPr>
              <a:t> </a:t>
            </a:r>
            <a:r>
              <a:rPr lang="en-US" b="1" dirty="0" smtClean="0">
                <a:solidFill>
                  <a:schemeClr val="tx1"/>
                </a:solidFill>
              </a:rPr>
              <a:t>                                 2:00 - 388895</a:t>
            </a:r>
            <a:endParaRPr lang="en-US" dirty="0">
              <a:solidFill>
                <a:schemeClr val="tx1"/>
              </a:solidFill>
            </a:endParaRPr>
          </a:p>
        </p:txBody>
      </p:sp>
    </p:spTree>
    <p:extLst>
      <p:ext uri="{BB962C8B-B14F-4D97-AF65-F5344CB8AC3E}">
        <p14:creationId xmlns:p14="http://schemas.microsoft.com/office/powerpoint/2010/main" val="2283459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p:txBody>
          <a:bodyPr>
            <a:noAutofit/>
          </a:bodyPr>
          <a:lstStyle/>
          <a:p>
            <a:r>
              <a:rPr lang="en-US" sz="2800" dirty="0" smtClean="0">
                <a:solidFill>
                  <a:schemeClr val="tx1"/>
                </a:solidFill>
              </a:rPr>
              <a:t>Test Times</a:t>
            </a:r>
            <a:endParaRPr lang="en-US" sz="2800" dirty="0">
              <a:solidFill>
                <a:schemeClr val="tx1"/>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2837084793"/>
              </p:ext>
            </p:extLst>
          </p:nvPr>
        </p:nvGraphicFramePr>
        <p:xfrm>
          <a:off x="2036525" y="2013197"/>
          <a:ext cx="5177995" cy="3165303"/>
        </p:xfrm>
        <a:graphic>
          <a:graphicData uri="http://schemas.openxmlformats.org/drawingml/2006/table">
            <a:tbl>
              <a:tblPr firstRow="1" bandRow="1">
                <a:tableStyleId>{1E171933-4619-4E11-9A3F-F7608DF75F80}</a:tableStyleId>
              </a:tblPr>
              <a:tblGrid>
                <a:gridCol w="2944351"/>
                <a:gridCol w="2233644"/>
              </a:tblGrid>
              <a:tr h="812278">
                <a:tc>
                  <a:txBody>
                    <a:bodyPr/>
                    <a:lstStyle/>
                    <a:p>
                      <a:pPr algn="l"/>
                      <a:r>
                        <a:rPr lang="en-US" dirty="0" smtClean="0"/>
                        <a:t>The ACT</a:t>
                      </a:r>
                      <a:br>
                        <a:rPr lang="en-US" dirty="0" smtClean="0"/>
                      </a:br>
                      <a:r>
                        <a:rPr lang="en-US" dirty="0" smtClean="0"/>
                        <a:t>Subject</a:t>
                      </a:r>
                      <a:r>
                        <a:rPr lang="en-US" baseline="0" dirty="0" smtClean="0"/>
                        <a:t> Area</a:t>
                      </a:r>
                      <a:endParaRPr lang="en-US" dirty="0"/>
                    </a:p>
                  </a:txBody>
                  <a:tcPr/>
                </a:tc>
                <a:tc>
                  <a:txBody>
                    <a:bodyPr/>
                    <a:lstStyle/>
                    <a:p>
                      <a:pPr algn="ctr"/>
                      <a:r>
                        <a:rPr lang="en-US" dirty="0" smtClean="0"/>
                        <a:t>Time</a:t>
                      </a:r>
                      <a:endParaRPr lang="en-US" dirty="0"/>
                    </a:p>
                  </a:txBody>
                  <a:tcPr anchor="b"/>
                </a:tc>
              </a:tr>
              <a:tr h="470605">
                <a:tc>
                  <a:txBody>
                    <a:bodyPr/>
                    <a:lstStyle/>
                    <a:p>
                      <a:r>
                        <a:rPr lang="en-US" dirty="0" smtClean="0"/>
                        <a:t>1. English </a:t>
                      </a:r>
                      <a:endParaRPr lang="en-US" dirty="0"/>
                    </a:p>
                  </a:txBody>
                  <a:tcPr/>
                </a:tc>
                <a:tc>
                  <a:txBody>
                    <a:bodyPr/>
                    <a:lstStyle/>
                    <a:p>
                      <a:r>
                        <a:rPr lang="en-US" dirty="0" smtClean="0"/>
                        <a:t>45 minutes</a:t>
                      </a:r>
                      <a:endParaRPr lang="en-US" dirty="0"/>
                    </a:p>
                  </a:txBody>
                  <a:tcPr/>
                </a:tc>
              </a:tr>
              <a:tr h="470605">
                <a:tc>
                  <a:txBody>
                    <a:bodyPr/>
                    <a:lstStyle/>
                    <a:p>
                      <a:r>
                        <a:rPr lang="en-US" dirty="0" smtClean="0"/>
                        <a:t>2. Mathematics</a:t>
                      </a:r>
                      <a:endParaRPr lang="en-US" dirty="0"/>
                    </a:p>
                  </a:txBody>
                  <a:tcPr/>
                </a:tc>
                <a:tc>
                  <a:txBody>
                    <a:bodyPr/>
                    <a:lstStyle/>
                    <a:p>
                      <a:r>
                        <a:rPr lang="en-US" dirty="0" smtClean="0"/>
                        <a:t>60 minutes</a:t>
                      </a:r>
                    </a:p>
                  </a:txBody>
                  <a:tcPr/>
                </a:tc>
              </a:tr>
              <a:tr h="470605">
                <a:tc>
                  <a:txBody>
                    <a:bodyPr/>
                    <a:lstStyle/>
                    <a:p>
                      <a:r>
                        <a:rPr lang="en-US" b="1" dirty="0" smtClean="0"/>
                        <a:t>    Break</a:t>
                      </a:r>
                      <a:endParaRPr lang="en-US" b="1" dirty="0"/>
                    </a:p>
                  </a:txBody>
                  <a:tcPr/>
                </a:tc>
                <a:tc>
                  <a:txBody>
                    <a:bodyPr/>
                    <a:lstStyle/>
                    <a:p>
                      <a:r>
                        <a:rPr lang="en-US" b="1" dirty="0" smtClean="0"/>
                        <a:t>15 minutes</a:t>
                      </a:r>
                    </a:p>
                  </a:txBody>
                  <a:tcPr/>
                </a:tc>
              </a:tr>
              <a:tr h="470605">
                <a:tc>
                  <a:txBody>
                    <a:bodyPr/>
                    <a:lstStyle/>
                    <a:p>
                      <a:r>
                        <a:rPr lang="en-US" dirty="0" smtClean="0"/>
                        <a:t>3. Reading </a:t>
                      </a:r>
                      <a:endParaRPr lang="en-US" dirty="0"/>
                    </a:p>
                  </a:txBody>
                  <a:tcPr/>
                </a:tc>
                <a:tc>
                  <a:txBody>
                    <a:bodyPr/>
                    <a:lstStyle/>
                    <a:p>
                      <a:r>
                        <a:rPr lang="en-US" dirty="0" smtClean="0"/>
                        <a:t>35 minutes</a:t>
                      </a:r>
                    </a:p>
                  </a:txBody>
                  <a:tcPr/>
                </a:tc>
              </a:tr>
              <a:tr h="470605">
                <a:tc>
                  <a:txBody>
                    <a:bodyPr/>
                    <a:lstStyle/>
                    <a:p>
                      <a:r>
                        <a:rPr lang="en-US" dirty="0" smtClean="0"/>
                        <a:t>4. Science </a:t>
                      </a:r>
                      <a:endParaRPr lang="en-US" dirty="0"/>
                    </a:p>
                  </a:txBody>
                  <a:tcPr/>
                </a:tc>
                <a:tc>
                  <a:txBody>
                    <a:bodyPr/>
                    <a:lstStyle/>
                    <a:p>
                      <a:r>
                        <a:rPr lang="en-US" dirty="0" smtClean="0"/>
                        <a:t>35 minutes</a:t>
                      </a:r>
                    </a:p>
                  </a:txBody>
                  <a:tcPr/>
                </a:tc>
              </a:tr>
            </a:tbl>
          </a:graphicData>
        </a:graphic>
      </p:graphicFrame>
      <p:sp>
        <p:nvSpPr>
          <p:cNvPr id="10" name="Text Placeholder 2"/>
          <p:cNvSpPr txBox="1">
            <a:spLocks/>
          </p:cNvSpPr>
          <p:nvPr/>
        </p:nvSpPr>
        <p:spPr>
          <a:xfrm>
            <a:off x="451756" y="929117"/>
            <a:ext cx="2552700" cy="544513"/>
          </a:xfrm>
          <a:prstGeom prst="rect">
            <a:avLst/>
          </a:prstGeom>
        </p:spPr>
        <p:txBody>
          <a:bodyPr vert="horz" lIns="0" tIns="0" rIns="0" bIns="0" anchor="t">
            <a:normAutofit/>
          </a:bodyPr>
          <a:lstStyle>
            <a:lvl1pPr marL="0" indent="0" algn="l" rtl="0" eaLnBrk="1" latinLnBrk="0" hangingPunct="1">
              <a:spcBef>
                <a:spcPct val="20000"/>
              </a:spcBef>
              <a:buClr>
                <a:schemeClr val="accent1"/>
              </a:buClr>
              <a:buSzPct val="80000"/>
              <a:buFontTx/>
              <a:buNone/>
              <a:defRPr kumimoji="0" sz="1050" b="0" i="0" kern="1200">
                <a:solidFill>
                  <a:srgbClr val="002D62"/>
                </a:solidFill>
                <a:latin typeface="Arial"/>
                <a:ea typeface="+mn-ea"/>
                <a:cs typeface="Arial"/>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a:lstStyle>
          <a:p>
            <a:pPr defTabSz="914400"/>
            <a:r>
              <a:rPr lang="en-US" dirty="0" smtClean="0">
                <a:solidFill>
                  <a:schemeClr val="tx1"/>
                </a:solidFill>
              </a:rPr>
              <a:t>Audio Connection: </a:t>
            </a:r>
            <a:r>
              <a:rPr lang="en-US" b="1" dirty="0" smtClean="0">
                <a:solidFill>
                  <a:schemeClr val="tx1"/>
                </a:solidFill>
              </a:rPr>
              <a:t>(800) 230-1059</a:t>
            </a:r>
          </a:p>
          <a:p>
            <a:pPr defTabSz="914400"/>
            <a:r>
              <a:rPr lang="en-US" dirty="0" smtClean="0">
                <a:solidFill>
                  <a:schemeClr val="tx1"/>
                </a:solidFill>
              </a:rPr>
              <a:t>Access Code:        </a:t>
            </a:r>
            <a:r>
              <a:rPr lang="en-US" b="1" dirty="0" smtClean="0">
                <a:solidFill>
                  <a:schemeClr val="tx1"/>
                </a:solidFill>
              </a:rPr>
              <a:t>10:00 – 388894</a:t>
            </a:r>
          </a:p>
          <a:p>
            <a:pPr defTabSz="914400"/>
            <a:r>
              <a:rPr lang="en-US" dirty="0" smtClean="0">
                <a:solidFill>
                  <a:schemeClr val="tx1"/>
                </a:solidFill>
              </a:rPr>
              <a:t>                                  2:00 - 388895</a:t>
            </a:r>
            <a:endParaRPr lang="en-US" dirty="0">
              <a:solidFill>
                <a:schemeClr val="tx1"/>
              </a:solidFill>
            </a:endParaRPr>
          </a:p>
        </p:txBody>
      </p:sp>
    </p:spTree>
    <p:extLst>
      <p:ext uri="{BB962C8B-B14F-4D97-AF65-F5344CB8AC3E}">
        <p14:creationId xmlns:p14="http://schemas.microsoft.com/office/powerpoint/2010/main" val="9685980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6356" y="1404263"/>
            <a:ext cx="8229600" cy="4474027"/>
          </a:xfrm>
        </p:spPr>
        <p:txBody>
          <a:bodyPr>
            <a:normAutofit/>
          </a:bodyPr>
          <a:lstStyle/>
          <a:p>
            <a:pPr lvl="0"/>
            <a:endParaRPr lang="en-US" sz="2800" dirty="0" smtClean="0"/>
          </a:p>
          <a:p>
            <a:pPr lvl="0"/>
            <a:r>
              <a:rPr lang="en-US" sz="2800" dirty="0" smtClean="0"/>
              <a:t>Non-test Information: complete </a:t>
            </a:r>
            <a:r>
              <a:rPr lang="en-US" sz="2800" u="sng" dirty="0" smtClean="0"/>
              <a:t>before</a:t>
            </a:r>
            <a:r>
              <a:rPr lang="en-US" sz="2800" dirty="0" smtClean="0"/>
              <a:t> </a:t>
            </a:r>
            <a:r>
              <a:rPr lang="en-US" sz="2800" dirty="0"/>
              <a:t>test </a:t>
            </a:r>
            <a:r>
              <a:rPr lang="en-US" sz="2800" dirty="0" smtClean="0"/>
              <a:t>day</a:t>
            </a:r>
          </a:p>
          <a:p>
            <a:pPr lvl="0"/>
            <a:endParaRPr lang="en-US" sz="2800" dirty="0" smtClean="0"/>
          </a:p>
          <a:p>
            <a:pPr lvl="0"/>
            <a:r>
              <a:rPr lang="en-US" sz="2800" dirty="0" smtClean="0"/>
              <a:t>State Student ID: grid Block U (if there is no barcode label)</a:t>
            </a:r>
          </a:p>
          <a:p>
            <a:pPr marL="64008" lvl="0" indent="0">
              <a:buNone/>
            </a:pPr>
            <a:endParaRPr lang="en-US" sz="2800" dirty="0"/>
          </a:p>
          <a:p>
            <a:pPr lvl="0"/>
            <a:r>
              <a:rPr lang="en-US" sz="2800" dirty="0" smtClean="0"/>
              <a:t>Reporting High </a:t>
            </a:r>
            <a:r>
              <a:rPr lang="en-US" sz="2800" dirty="0"/>
              <a:t>School </a:t>
            </a:r>
            <a:r>
              <a:rPr lang="en-US" sz="2800" dirty="0" smtClean="0"/>
              <a:t>Code: grid Block K for students that do not attend your school</a:t>
            </a:r>
          </a:p>
          <a:p>
            <a:pPr lvl="1"/>
            <a:endParaRPr lang="en-US" sz="2400" dirty="0" smtClean="0"/>
          </a:p>
          <a:p>
            <a:endParaRPr lang="en-US" sz="2800" dirty="0"/>
          </a:p>
        </p:txBody>
      </p:sp>
      <p:sp>
        <p:nvSpPr>
          <p:cNvPr id="4" name="Text Placeholder 3"/>
          <p:cNvSpPr>
            <a:spLocks noGrp="1"/>
          </p:cNvSpPr>
          <p:nvPr>
            <p:ph type="body" sz="quarter" idx="11"/>
          </p:nvPr>
        </p:nvSpPr>
        <p:spPr/>
        <p:txBody>
          <a:bodyPr/>
          <a:lstStyle/>
          <a:p>
            <a:r>
              <a:rPr lang="en-US" dirty="0" smtClean="0">
                <a:solidFill>
                  <a:schemeClr val="tx1"/>
                </a:solidFill>
              </a:rPr>
              <a:t>Completing the Non-Test Portions</a:t>
            </a:r>
            <a:endParaRPr lang="en-US" dirty="0">
              <a:solidFill>
                <a:schemeClr val="tx1"/>
              </a:solidFill>
            </a:endParaRPr>
          </a:p>
        </p:txBody>
      </p:sp>
      <p:sp>
        <p:nvSpPr>
          <p:cNvPr id="7" name="Text Placeholder 2"/>
          <p:cNvSpPr>
            <a:spLocks noGrp="1"/>
          </p:cNvSpPr>
          <p:nvPr>
            <p:ph type="body" sz="quarter" idx="12"/>
          </p:nvPr>
        </p:nvSpPr>
        <p:spPr>
          <a:xfrm>
            <a:off x="426356" y="808183"/>
            <a:ext cx="2552700" cy="544513"/>
          </a:xfrm>
        </p:spPr>
        <p:txBody>
          <a:bodyPr>
            <a:normAutofit/>
          </a:bodyPr>
          <a:lstStyle/>
          <a:p>
            <a:r>
              <a:rPr lang="en-US" dirty="0" smtClean="0">
                <a:solidFill>
                  <a:schemeClr val="tx1"/>
                </a:solidFill>
              </a:rPr>
              <a:t>Audio Connection: </a:t>
            </a:r>
            <a:r>
              <a:rPr lang="en-US" b="1" dirty="0" smtClean="0">
                <a:solidFill>
                  <a:schemeClr val="tx1"/>
                </a:solidFill>
              </a:rPr>
              <a:t>(800) 230-1059</a:t>
            </a:r>
          </a:p>
          <a:p>
            <a:r>
              <a:rPr lang="en-US" dirty="0" smtClean="0">
                <a:solidFill>
                  <a:schemeClr val="tx1"/>
                </a:solidFill>
              </a:rPr>
              <a:t>Access Code:        </a:t>
            </a:r>
            <a:r>
              <a:rPr lang="en-US" b="1" dirty="0" smtClean="0">
                <a:solidFill>
                  <a:schemeClr val="tx1"/>
                </a:solidFill>
              </a:rPr>
              <a:t>10:00 – 388894</a:t>
            </a:r>
          </a:p>
          <a:p>
            <a:r>
              <a:rPr lang="en-US" b="1" dirty="0">
                <a:solidFill>
                  <a:schemeClr val="tx1"/>
                </a:solidFill>
              </a:rPr>
              <a:t> </a:t>
            </a:r>
            <a:r>
              <a:rPr lang="en-US" b="1" dirty="0" smtClean="0">
                <a:solidFill>
                  <a:schemeClr val="tx1"/>
                </a:solidFill>
              </a:rPr>
              <a:t>                                 2:00 - 388895</a:t>
            </a:r>
            <a:endParaRPr lang="en-US" dirty="0">
              <a:solidFill>
                <a:schemeClr val="tx1"/>
              </a:solidFill>
            </a:endParaRPr>
          </a:p>
        </p:txBody>
      </p:sp>
    </p:spTree>
    <p:extLst>
      <p:ext uri="{BB962C8B-B14F-4D97-AF65-F5344CB8AC3E}">
        <p14:creationId xmlns:p14="http://schemas.microsoft.com/office/powerpoint/2010/main" val="20042117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14842" y="1636908"/>
            <a:ext cx="8528073" cy="4429355"/>
          </a:xfrm>
        </p:spPr>
        <p:txBody>
          <a:bodyPr>
            <a:normAutofit/>
          </a:bodyPr>
          <a:lstStyle/>
          <a:p>
            <a:r>
              <a:rPr lang="en-US" dirty="0" smtClean="0"/>
              <a:t>Cell phones and electronic devices are considered a prohibited item and ACT discourages the presence of electronic devices in the testing room.  However, if a student brings a cell phone or electronic device into the room, the beginning verbal instructions give direction for anyone in possession of such a device to power it off and place it on the floor underneath their seat.</a:t>
            </a:r>
            <a:endParaRPr lang="en-US" dirty="0"/>
          </a:p>
        </p:txBody>
      </p:sp>
      <p:sp>
        <p:nvSpPr>
          <p:cNvPr id="4" name="Text Placeholder 3"/>
          <p:cNvSpPr>
            <a:spLocks noGrp="1"/>
          </p:cNvSpPr>
          <p:nvPr>
            <p:ph type="body" sz="quarter" idx="11"/>
          </p:nvPr>
        </p:nvSpPr>
        <p:spPr/>
        <p:txBody>
          <a:bodyPr/>
          <a:lstStyle/>
          <a:p>
            <a:r>
              <a:rPr lang="en-US" dirty="0" smtClean="0">
                <a:solidFill>
                  <a:schemeClr val="tx1"/>
                </a:solidFill>
              </a:rPr>
              <a:t>Cell Phone and Electronic Device Policy</a:t>
            </a:r>
            <a:endParaRPr lang="en-US" dirty="0">
              <a:solidFill>
                <a:schemeClr val="tx1"/>
              </a:solidFill>
            </a:endParaRPr>
          </a:p>
        </p:txBody>
      </p:sp>
      <p:sp>
        <p:nvSpPr>
          <p:cNvPr id="7" name="Text Placeholder 2"/>
          <p:cNvSpPr>
            <a:spLocks noGrp="1"/>
          </p:cNvSpPr>
          <p:nvPr>
            <p:ph type="body" sz="quarter" idx="12"/>
          </p:nvPr>
        </p:nvSpPr>
        <p:spPr>
          <a:xfrm>
            <a:off x="426356" y="808183"/>
            <a:ext cx="2552700" cy="544513"/>
          </a:xfrm>
        </p:spPr>
        <p:txBody>
          <a:bodyPr>
            <a:normAutofit/>
          </a:bodyPr>
          <a:lstStyle/>
          <a:p>
            <a:r>
              <a:rPr lang="en-US" dirty="0" smtClean="0">
                <a:solidFill>
                  <a:schemeClr val="tx1"/>
                </a:solidFill>
              </a:rPr>
              <a:t>Audio Connection:    </a:t>
            </a:r>
            <a:r>
              <a:rPr lang="en-US" b="1" dirty="0" smtClean="0">
                <a:solidFill>
                  <a:schemeClr val="tx1"/>
                </a:solidFill>
              </a:rPr>
              <a:t>(800) 230-1059</a:t>
            </a:r>
          </a:p>
          <a:p>
            <a:r>
              <a:rPr lang="en-US" dirty="0" smtClean="0">
                <a:solidFill>
                  <a:schemeClr val="tx1"/>
                </a:solidFill>
              </a:rPr>
              <a:t>Access Code: </a:t>
            </a:r>
            <a:r>
              <a:rPr lang="en-US" b="1" dirty="0">
                <a:solidFill>
                  <a:schemeClr val="tx1"/>
                </a:solidFill>
              </a:rPr>
              <a:t> </a:t>
            </a:r>
            <a:r>
              <a:rPr lang="en-US" b="1" dirty="0" smtClean="0">
                <a:solidFill>
                  <a:schemeClr val="tx1"/>
                </a:solidFill>
              </a:rPr>
              <a:t>         10:00 – 388894</a:t>
            </a:r>
          </a:p>
          <a:p>
            <a:r>
              <a:rPr lang="en-US" b="1" dirty="0">
                <a:solidFill>
                  <a:schemeClr val="tx1"/>
                </a:solidFill>
              </a:rPr>
              <a:t> </a:t>
            </a:r>
            <a:r>
              <a:rPr lang="en-US" b="1" dirty="0" smtClean="0">
                <a:solidFill>
                  <a:schemeClr val="tx1"/>
                </a:solidFill>
              </a:rPr>
              <a:t>                                   2:00 - 388895</a:t>
            </a:r>
            <a:endParaRPr lang="en-US" dirty="0">
              <a:solidFill>
                <a:schemeClr val="tx1"/>
              </a:solidFill>
            </a:endParaRPr>
          </a:p>
        </p:txBody>
      </p:sp>
    </p:spTree>
    <p:extLst>
      <p:ext uri="{BB962C8B-B14F-4D97-AF65-F5344CB8AC3E}">
        <p14:creationId xmlns:p14="http://schemas.microsoft.com/office/powerpoint/2010/main" val="39081908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6356" y="1382010"/>
            <a:ext cx="8229600" cy="4735767"/>
          </a:xfrm>
        </p:spPr>
        <p:txBody>
          <a:bodyPr/>
          <a:lstStyle/>
          <a:p>
            <a:pPr lvl="0"/>
            <a:r>
              <a:rPr lang="en-US" dirty="0"/>
              <a:t>Use multiple timepieces</a:t>
            </a:r>
          </a:p>
          <a:p>
            <a:pPr lvl="0"/>
            <a:r>
              <a:rPr lang="en-US" dirty="0"/>
              <a:t>Record start and stop times on Time Verification </a:t>
            </a:r>
            <a:r>
              <a:rPr lang="en-US" dirty="0" smtClean="0"/>
              <a:t>Form (standard time) and Administration Report Form (accommodations) </a:t>
            </a:r>
            <a:r>
              <a:rPr lang="en-US" dirty="0"/>
              <a:t>during testing</a:t>
            </a:r>
          </a:p>
          <a:p>
            <a:pPr lvl="0"/>
            <a:r>
              <a:rPr lang="en-US" dirty="0" smtClean="0"/>
              <a:t>Announce a 5-minute warning</a:t>
            </a:r>
          </a:p>
          <a:p>
            <a:pPr lvl="0"/>
            <a:r>
              <a:rPr lang="en-US" dirty="0" smtClean="0"/>
              <a:t>Accommodations	</a:t>
            </a:r>
          </a:p>
          <a:p>
            <a:pPr lvl="1"/>
            <a:r>
              <a:rPr lang="en-US" dirty="0" smtClean="0"/>
              <a:t>Mixed timing codes cannot test in the same room</a:t>
            </a:r>
          </a:p>
          <a:p>
            <a:pPr lvl="1"/>
            <a:r>
              <a:rPr lang="en-US" b="1" dirty="0" smtClean="0">
                <a:solidFill>
                  <a:srgbClr val="FF0000"/>
                </a:solidFill>
              </a:rPr>
              <a:t>This will result in test invalidations</a:t>
            </a:r>
            <a:endParaRPr lang="en-US" b="1" dirty="0">
              <a:solidFill>
                <a:srgbClr val="FF0000"/>
              </a:solidFill>
            </a:endParaRPr>
          </a:p>
          <a:p>
            <a:endParaRPr lang="en-US" dirty="0"/>
          </a:p>
        </p:txBody>
      </p:sp>
      <p:sp>
        <p:nvSpPr>
          <p:cNvPr id="4" name="Text Placeholder 3"/>
          <p:cNvSpPr>
            <a:spLocks noGrp="1"/>
          </p:cNvSpPr>
          <p:nvPr>
            <p:ph type="body" sz="quarter" idx="11"/>
          </p:nvPr>
        </p:nvSpPr>
        <p:spPr/>
        <p:txBody>
          <a:bodyPr/>
          <a:lstStyle/>
          <a:p>
            <a:r>
              <a:rPr lang="en-US" dirty="0" smtClean="0">
                <a:solidFill>
                  <a:schemeClr val="tx1"/>
                </a:solidFill>
              </a:rPr>
              <a:t>Timing the Test</a:t>
            </a:r>
            <a:endParaRPr lang="en-US" dirty="0">
              <a:solidFill>
                <a:schemeClr val="tx1"/>
              </a:solidFill>
            </a:endParaRPr>
          </a:p>
        </p:txBody>
      </p:sp>
      <p:sp>
        <p:nvSpPr>
          <p:cNvPr id="7" name="Text Placeholder 2"/>
          <p:cNvSpPr>
            <a:spLocks noGrp="1"/>
          </p:cNvSpPr>
          <p:nvPr>
            <p:ph type="body" sz="quarter" idx="12"/>
          </p:nvPr>
        </p:nvSpPr>
        <p:spPr>
          <a:xfrm>
            <a:off x="426356" y="808183"/>
            <a:ext cx="2552700" cy="544513"/>
          </a:xfrm>
        </p:spPr>
        <p:txBody>
          <a:bodyPr>
            <a:normAutofit/>
          </a:bodyPr>
          <a:lstStyle/>
          <a:p>
            <a:r>
              <a:rPr lang="en-US" dirty="0" smtClean="0">
                <a:solidFill>
                  <a:schemeClr val="tx1"/>
                </a:solidFill>
              </a:rPr>
              <a:t>Audio Connection:   </a:t>
            </a:r>
            <a:r>
              <a:rPr lang="en-US" b="1" dirty="0" smtClean="0">
                <a:solidFill>
                  <a:schemeClr val="tx1"/>
                </a:solidFill>
              </a:rPr>
              <a:t>(800) 230-1059</a:t>
            </a:r>
          </a:p>
          <a:p>
            <a:r>
              <a:rPr lang="en-US" dirty="0" smtClean="0">
                <a:solidFill>
                  <a:schemeClr val="tx1"/>
                </a:solidFill>
              </a:rPr>
              <a:t>Access Code: </a:t>
            </a:r>
            <a:r>
              <a:rPr lang="en-US" b="1" dirty="0">
                <a:solidFill>
                  <a:schemeClr val="tx1"/>
                </a:solidFill>
              </a:rPr>
              <a:t> </a:t>
            </a:r>
            <a:r>
              <a:rPr lang="en-US" b="1" dirty="0" smtClean="0">
                <a:solidFill>
                  <a:schemeClr val="tx1"/>
                </a:solidFill>
              </a:rPr>
              <a:t>        10:00 – 388894</a:t>
            </a:r>
          </a:p>
          <a:p>
            <a:r>
              <a:rPr lang="en-US" b="1" dirty="0">
                <a:solidFill>
                  <a:schemeClr val="tx1"/>
                </a:solidFill>
              </a:rPr>
              <a:t> </a:t>
            </a:r>
            <a:r>
              <a:rPr lang="en-US" b="1" dirty="0" smtClean="0">
                <a:solidFill>
                  <a:schemeClr val="tx1"/>
                </a:solidFill>
              </a:rPr>
              <a:t>                                   2:00 - 388895</a:t>
            </a:r>
            <a:endParaRPr lang="en-US" dirty="0">
              <a:solidFill>
                <a:schemeClr val="tx1"/>
              </a:solidFill>
            </a:endParaRPr>
          </a:p>
        </p:txBody>
      </p:sp>
    </p:spTree>
    <p:extLst>
      <p:ext uri="{BB962C8B-B14F-4D97-AF65-F5344CB8AC3E}">
        <p14:creationId xmlns:p14="http://schemas.microsoft.com/office/powerpoint/2010/main" val="25958035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p:txBody>
          <a:bodyPr/>
          <a:lstStyle/>
          <a:p>
            <a:r>
              <a:rPr lang="en-US" dirty="0" smtClean="0">
                <a:solidFill>
                  <a:schemeClr val="tx1"/>
                </a:solidFill>
              </a:rPr>
              <a:t>Returning Testing Materials</a:t>
            </a:r>
            <a:endParaRPr lang="en-US" dirty="0">
              <a:solidFill>
                <a:schemeClr val="tx1"/>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1299457">
            <a:off x="125012" y="3030270"/>
            <a:ext cx="2301240" cy="2964180"/>
          </a:xfrm>
          <a:prstGeom prst="rect">
            <a:avLst/>
          </a:prstGeom>
          <a:noFill/>
          <a:ln w="9525">
            <a:solidFill>
              <a:schemeClr val="tx1">
                <a:lumMod val="10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21367868">
            <a:off x="925808" y="1861589"/>
            <a:ext cx="2270760" cy="2918460"/>
          </a:xfrm>
          <a:prstGeom prst="rect">
            <a:avLst/>
          </a:prstGeom>
          <a:noFill/>
          <a:ln w="9525">
            <a:solidFill>
              <a:schemeClr val="tx1">
                <a:lumMod val="10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21349487">
            <a:off x="2652868" y="1183724"/>
            <a:ext cx="2270760" cy="2956560"/>
          </a:xfrm>
          <a:prstGeom prst="rect">
            <a:avLst/>
          </a:prstGeom>
          <a:noFill/>
          <a:ln w="9525">
            <a:solidFill>
              <a:schemeClr val="tx1">
                <a:lumMod val="10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28728" y="2058679"/>
            <a:ext cx="2293620" cy="2956560"/>
          </a:xfrm>
          <a:prstGeom prst="rect">
            <a:avLst/>
          </a:prstGeom>
          <a:noFill/>
          <a:ln w="9525">
            <a:solidFill>
              <a:schemeClr val="tx1">
                <a:lumMod val="10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413968">
            <a:off x="5544518" y="1230988"/>
            <a:ext cx="2278380" cy="2994660"/>
          </a:xfrm>
          <a:prstGeom prst="rect">
            <a:avLst/>
          </a:prstGeom>
          <a:noFill/>
          <a:ln w="9525">
            <a:solidFill>
              <a:schemeClr val="tx1">
                <a:lumMod val="10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525547">
            <a:off x="6552481" y="3090631"/>
            <a:ext cx="2263140" cy="2941320"/>
          </a:xfrm>
          <a:prstGeom prst="rect">
            <a:avLst/>
          </a:prstGeom>
          <a:noFill/>
          <a:ln w="9525">
            <a:solidFill>
              <a:schemeClr val="tx1">
                <a:lumMod val="10000"/>
              </a:schemeClr>
            </a:solidFill>
            <a:miter lim="800000"/>
            <a:headEnd/>
            <a:tailEnd/>
          </a:ln>
          <a:extLst>
            <a:ext uri="{909E8E84-426E-40DD-AFC4-6F175D3DCCD1}">
              <a14:hiddenFill xmlns:a14="http://schemas.microsoft.com/office/drawing/2010/main">
                <a:solidFill>
                  <a:schemeClr val="accent1"/>
                </a:solidFill>
              </a14:hiddenFill>
            </a:ext>
          </a:extLst>
        </p:spPr>
      </p:pic>
      <p:sp>
        <p:nvSpPr>
          <p:cNvPr id="12" name="Text Placeholder 2"/>
          <p:cNvSpPr>
            <a:spLocks noGrp="1"/>
          </p:cNvSpPr>
          <p:nvPr>
            <p:ph type="body" sz="quarter" idx="12"/>
          </p:nvPr>
        </p:nvSpPr>
        <p:spPr>
          <a:xfrm>
            <a:off x="426356" y="808183"/>
            <a:ext cx="2552700" cy="544513"/>
          </a:xfrm>
        </p:spPr>
        <p:txBody>
          <a:bodyPr>
            <a:normAutofit/>
          </a:bodyPr>
          <a:lstStyle/>
          <a:p>
            <a:r>
              <a:rPr lang="en-US" dirty="0" smtClean="0">
                <a:solidFill>
                  <a:schemeClr val="tx1"/>
                </a:solidFill>
              </a:rPr>
              <a:t>Audio Connection:  </a:t>
            </a:r>
            <a:r>
              <a:rPr lang="en-US" b="1" dirty="0" smtClean="0">
                <a:solidFill>
                  <a:schemeClr val="tx1"/>
                </a:solidFill>
              </a:rPr>
              <a:t>(800) 230-1059</a:t>
            </a:r>
          </a:p>
          <a:p>
            <a:r>
              <a:rPr lang="en-US" dirty="0" smtClean="0">
                <a:solidFill>
                  <a:schemeClr val="tx1"/>
                </a:solidFill>
              </a:rPr>
              <a:t>Access Code:         1</a:t>
            </a:r>
            <a:r>
              <a:rPr lang="en-US" b="1" dirty="0" smtClean="0">
                <a:solidFill>
                  <a:schemeClr val="tx1"/>
                </a:solidFill>
              </a:rPr>
              <a:t>0:00 – 388894</a:t>
            </a:r>
          </a:p>
          <a:p>
            <a:r>
              <a:rPr lang="en-US" b="1" dirty="0">
                <a:solidFill>
                  <a:schemeClr val="tx1"/>
                </a:solidFill>
              </a:rPr>
              <a:t> </a:t>
            </a:r>
            <a:r>
              <a:rPr lang="en-US" b="1" dirty="0" smtClean="0">
                <a:solidFill>
                  <a:schemeClr val="tx1"/>
                </a:solidFill>
              </a:rPr>
              <a:t>                                 2:00 - 388895</a:t>
            </a:r>
            <a:endParaRPr lang="en-US" dirty="0">
              <a:solidFill>
                <a:schemeClr val="tx1"/>
              </a:solidFill>
            </a:endParaRPr>
          </a:p>
        </p:txBody>
      </p:sp>
    </p:spTree>
    <p:extLst>
      <p:ext uri="{BB962C8B-B14F-4D97-AF65-F5344CB8AC3E}">
        <p14:creationId xmlns:p14="http://schemas.microsoft.com/office/powerpoint/2010/main" val="12985895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3"/>
          <p:cNvSpPr txBox="1">
            <a:spLocks noGrp="1"/>
          </p:cNvSpPr>
          <p:nvPr>
            <p:ph idx="1"/>
          </p:nvPr>
        </p:nvSpPr>
        <p:spPr>
          <a:xfrm>
            <a:off x="426357" y="2470595"/>
            <a:ext cx="8229600" cy="3151909"/>
          </a:xfrm>
          <a:prstGeom prst="rect">
            <a:avLst/>
          </a:prstGeom>
        </p:spPr>
        <p:txBody>
          <a:bodyPr vert="horz" lIns="0" tIns="0" rIns="0" bIns="0">
            <a:normAutofit/>
          </a:bodyPr>
          <a:lstStyle>
            <a:lvl1pPr marL="0" indent="0" algn="l" defTabSz="457200" rtl="0" eaLnBrk="1" latinLnBrk="0" hangingPunct="1">
              <a:spcBef>
                <a:spcPct val="20000"/>
              </a:spcBef>
              <a:buFontTx/>
              <a:buNone/>
              <a:defRPr sz="1400" b="0" i="0" kern="1200">
                <a:solidFill>
                  <a:srgbClr val="002D62"/>
                </a:solidFill>
                <a:latin typeface="Arial"/>
                <a:ea typeface="+mn-ea"/>
                <a:cs typeface="Arial"/>
              </a:defRPr>
            </a:lvl1pPr>
            <a:lvl2pPr marL="742950" indent="-285750" algn="l" defTabSz="457200" rtl="0" eaLnBrk="1" latinLnBrk="0" hangingPunct="1">
              <a:spcBef>
                <a:spcPct val="20000"/>
              </a:spcBef>
              <a:buFont typeface="Arial"/>
              <a:buChar char="–"/>
              <a:defRPr sz="2800" b="0" i="0" kern="1200">
                <a:solidFill>
                  <a:srgbClr val="1E4C7E"/>
                </a:solidFill>
                <a:latin typeface="Arial"/>
                <a:ea typeface="+mn-ea"/>
                <a:cs typeface="Arial"/>
              </a:defRPr>
            </a:lvl2pPr>
            <a:lvl3pPr marL="1143000" indent="-228600" algn="l" defTabSz="457200" rtl="0" eaLnBrk="1" latinLnBrk="0" hangingPunct="1">
              <a:spcBef>
                <a:spcPct val="20000"/>
              </a:spcBef>
              <a:buFont typeface="Arial"/>
              <a:buChar char="•"/>
              <a:defRPr sz="2400" b="0" i="0" kern="1200">
                <a:solidFill>
                  <a:srgbClr val="1E4C7E"/>
                </a:solidFill>
                <a:latin typeface="Arial"/>
                <a:ea typeface="+mn-ea"/>
                <a:cs typeface="Arial"/>
              </a:defRPr>
            </a:lvl3pPr>
            <a:lvl4pPr marL="1600200" indent="-228600" algn="l" defTabSz="457200" rtl="0" eaLnBrk="1" latinLnBrk="0" hangingPunct="1">
              <a:spcBef>
                <a:spcPct val="20000"/>
              </a:spcBef>
              <a:buFont typeface="Arial"/>
              <a:buChar char="–"/>
              <a:defRPr sz="2000" b="0" i="0" kern="1200">
                <a:solidFill>
                  <a:srgbClr val="1E4C7E"/>
                </a:solidFill>
                <a:latin typeface="Arial"/>
                <a:ea typeface="+mn-ea"/>
                <a:cs typeface="Arial"/>
              </a:defRPr>
            </a:lvl4pPr>
            <a:lvl5pPr marL="2057400" indent="-228600" algn="l" defTabSz="457200" rtl="0" eaLnBrk="1" latinLnBrk="0" hangingPunct="1">
              <a:spcBef>
                <a:spcPct val="20000"/>
              </a:spcBef>
              <a:buFont typeface="Arial"/>
              <a:buChar char="»"/>
              <a:defRPr sz="2000" b="0" i="0" kern="1200">
                <a:solidFill>
                  <a:srgbClr val="1E4C7E"/>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3000" dirty="0"/>
              <a:t>We will </a:t>
            </a:r>
            <a:r>
              <a:rPr lang="en-US" sz="3000" dirty="0" smtClean="0"/>
              <a:t>now take </a:t>
            </a:r>
            <a:r>
              <a:rPr lang="en-US" sz="3000" dirty="0"/>
              <a:t>questions over the phone, or through the private chat feature. If you chat a question, we will not chat a response. Instead, we will read these out loud and respond to them.</a:t>
            </a:r>
          </a:p>
        </p:txBody>
      </p:sp>
      <p:sp>
        <p:nvSpPr>
          <p:cNvPr id="4" name="Text Placeholder 3"/>
          <p:cNvSpPr>
            <a:spLocks noGrp="1"/>
          </p:cNvSpPr>
          <p:nvPr>
            <p:ph type="body" sz="quarter" idx="11"/>
          </p:nvPr>
        </p:nvSpPr>
        <p:spPr/>
        <p:txBody>
          <a:bodyPr>
            <a:noAutofit/>
          </a:bodyPr>
          <a:lstStyle/>
          <a:p>
            <a:r>
              <a:rPr lang="en-US" sz="4800" dirty="0" smtClean="0">
                <a:solidFill>
                  <a:schemeClr val="tx1"/>
                </a:solidFill>
              </a:rPr>
              <a:t>Question and Answer Session</a:t>
            </a:r>
            <a:endParaRPr lang="en-US" sz="4800" dirty="0">
              <a:solidFill>
                <a:schemeClr val="tx1"/>
              </a:solidFill>
            </a:endParaRPr>
          </a:p>
        </p:txBody>
      </p:sp>
      <p:sp>
        <p:nvSpPr>
          <p:cNvPr id="6" name="Text Placeholder 2"/>
          <p:cNvSpPr>
            <a:spLocks noGrp="1"/>
          </p:cNvSpPr>
          <p:nvPr>
            <p:ph type="body" sz="quarter" idx="12"/>
          </p:nvPr>
        </p:nvSpPr>
        <p:spPr>
          <a:xfrm>
            <a:off x="6202688" y="425451"/>
            <a:ext cx="2552700" cy="544513"/>
          </a:xfrm>
        </p:spPr>
        <p:txBody>
          <a:bodyPr>
            <a:normAutofit/>
          </a:bodyPr>
          <a:lstStyle/>
          <a:p>
            <a:r>
              <a:rPr lang="en-US" dirty="0" smtClean="0">
                <a:solidFill>
                  <a:schemeClr val="tx1"/>
                </a:solidFill>
              </a:rPr>
              <a:t>Audio Connection:   </a:t>
            </a:r>
            <a:r>
              <a:rPr lang="en-US" b="1" dirty="0" smtClean="0">
                <a:solidFill>
                  <a:schemeClr val="tx1"/>
                </a:solidFill>
              </a:rPr>
              <a:t>(800) 230-1059</a:t>
            </a:r>
          </a:p>
          <a:p>
            <a:r>
              <a:rPr lang="en-US" dirty="0" smtClean="0">
                <a:solidFill>
                  <a:schemeClr val="tx1"/>
                </a:solidFill>
              </a:rPr>
              <a:t>Access Code: </a:t>
            </a:r>
            <a:r>
              <a:rPr lang="en-US" b="1" dirty="0">
                <a:solidFill>
                  <a:schemeClr val="tx1"/>
                </a:solidFill>
              </a:rPr>
              <a:t> </a:t>
            </a:r>
            <a:r>
              <a:rPr lang="en-US" b="1" dirty="0" smtClean="0">
                <a:solidFill>
                  <a:schemeClr val="tx1"/>
                </a:solidFill>
              </a:rPr>
              <a:t>        10:00 – 388894</a:t>
            </a:r>
          </a:p>
          <a:p>
            <a:r>
              <a:rPr lang="en-US" b="1" dirty="0">
                <a:solidFill>
                  <a:schemeClr val="tx1"/>
                </a:solidFill>
              </a:rPr>
              <a:t> </a:t>
            </a:r>
            <a:r>
              <a:rPr lang="en-US" b="1" dirty="0" smtClean="0">
                <a:solidFill>
                  <a:schemeClr val="tx1"/>
                </a:solidFill>
              </a:rPr>
              <a:t>                                   2:00 - 388895</a:t>
            </a:r>
            <a:endParaRPr lang="en-US" dirty="0">
              <a:solidFill>
                <a:schemeClr val="tx1"/>
              </a:solidFill>
            </a:endParaRPr>
          </a:p>
        </p:txBody>
      </p:sp>
    </p:spTree>
    <p:extLst>
      <p:ext uri="{BB962C8B-B14F-4D97-AF65-F5344CB8AC3E}">
        <p14:creationId xmlns:p14="http://schemas.microsoft.com/office/powerpoint/2010/main" val="41853159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6356" y="1600200"/>
            <a:ext cx="8229600" cy="3800475"/>
          </a:xfrm>
        </p:spPr>
        <p:txBody>
          <a:bodyPr>
            <a:normAutofit/>
          </a:bodyPr>
          <a:lstStyle/>
          <a:p>
            <a:pPr>
              <a:buNone/>
            </a:pPr>
            <a:r>
              <a:rPr lang="en-US" sz="2800" dirty="0" smtClean="0"/>
              <a:t>Tennessee </a:t>
            </a:r>
            <a:r>
              <a:rPr lang="en-US" sz="2800" dirty="0" smtClean="0"/>
              <a:t>ACT State Testing webpage</a:t>
            </a:r>
            <a:r>
              <a:rPr lang="en-US" sz="2800" dirty="0"/>
              <a:t>: </a:t>
            </a:r>
          </a:p>
          <a:p>
            <a:pPr>
              <a:buNone/>
            </a:pPr>
            <a:r>
              <a:rPr lang="en-US" sz="2800" dirty="0">
                <a:hlinkClick r:id="rId3"/>
              </a:rPr>
              <a:t>http://</a:t>
            </a:r>
            <a:r>
              <a:rPr lang="en-US" sz="2800" dirty="0" smtClean="0">
                <a:hlinkClick r:id="rId3"/>
              </a:rPr>
              <a:t>www.act.org/aap/tennessee/act.html</a:t>
            </a:r>
            <a:endParaRPr lang="en-US" sz="2800" dirty="0"/>
          </a:p>
          <a:p>
            <a:pPr marL="0" indent="0">
              <a:buNone/>
            </a:pPr>
            <a:endParaRPr lang="en-US" sz="900" dirty="0" smtClean="0"/>
          </a:p>
          <a:p>
            <a:pPr marL="0" indent="0">
              <a:buNone/>
            </a:pPr>
            <a:endParaRPr lang="en-US" sz="900" dirty="0" smtClean="0"/>
          </a:p>
          <a:p>
            <a:pPr marL="0" indent="0">
              <a:buNone/>
            </a:pPr>
            <a:endParaRPr lang="en-US" sz="900" dirty="0" smtClean="0"/>
          </a:p>
          <a:p>
            <a:pPr marL="0" indent="0">
              <a:buNone/>
            </a:pPr>
            <a:r>
              <a:rPr lang="en-US" sz="2800" dirty="0" smtClean="0"/>
              <a:t>Contact us at 800.553.6244</a:t>
            </a:r>
          </a:p>
          <a:p>
            <a:pPr lvl="1"/>
            <a:r>
              <a:rPr lang="en-US" sz="2800" dirty="0" smtClean="0"/>
              <a:t>standard </a:t>
            </a:r>
            <a:r>
              <a:rPr lang="en-US" sz="2800" dirty="0"/>
              <a:t>time ext. 2800</a:t>
            </a:r>
            <a:endParaRPr lang="en-US" sz="3600" dirty="0"/>
          </a:p>
          <a:p>
            <a:pPr lvl="1"/>
            <a:r>
              <a:rPr lang="en-US" sz="2800" dirty="0"/>
              <a:t>accommodations ext. </a:t>
            </a:r>
            <a:r>
              <a:rPr lang="en-US" sz="2800" dirty="0" smtClean="0"/>
              <a:t>1788</a:t>
            </a:r>
          </a:p>
          <a:p>
            <a:pPr lvl="1"/>
            <a:r>
              <a:rPr lang="en-US" sz="2800" dirty="0" smtClean="0"/>
              <a:t>or email – </a:t>
            </a:r>
            <a:r>
              <a:rPr lang="en-US" sz="2800" dirty="0" smtClean="0">
                <a:hlinkClick r:id="rId4"/>
              </a:rPr>
              <a:t>statetesting@act.org</a:t>
            </a:r>
            <a:endParaRPr lang="en-US" sz="2800" dirty="0" smtClean="0"/>
          </a:p>
          <a:p>
            <a:pPr lvl="1"/>
            <a:endParaRPr lang="en-US" sz="3600" dirty="0" smtClean="0"/>
          </a:p>
          <a:p>
            <a:pPr marL="537210" lvl="1" indent="0">
              <a:buNone/>
            </a:pPr>
            <a:endParaRPr lang="en-US" sz="2800" dirty="0"/>
          </a:p>
          <a:p>
            <a:pPr marL="0" indent="0">
              <a:buNone/>
            </a:pPr>
            <a:endParaRPr lang="en-US" dirty="0"/>
          </a:p>
        </p:txBody>
      </p:sp>
      <p:sp>
        <p:nvSpPr>
          <p:cNvPr id="4" name="Text Placeholder 3"/>
          <p:cNvSpPr>
            <a:spLocks noGrp="1"/>
          </p:cNvSpPr>
          <p:nvPr>
            <p:ph type="body" sz="quarter" idx="11"/>
          </p:nvPr>
        </p:nvSpPr>
        <p:spPr/>
        <p:txBody>
          <a:bodyPr/>
          <a:lstStyle/>
          <a:p>
            <a:r>
              <a:rPr lang="en-US" dirty="0" smtClean="0">
                <a:solidFill>
                  <a:schemeClr val="tx1"/>
                </a:solidFill>
              </a:rPr>
              <a:t>Resources</a:t>
            </a:r>
            <a:endParaRPr lang="en-US" dirty="0">
              <a:solidFill>
                <a:schemeClr val="tx1"/>
              </a:solidFill>
            </a:endParaRPr>
          </a:p>
        </p:txBody>
      </p:sp>
      <p:sp>
        <p:nvSpPr>
          <p:cNvPr id="6" name="Text Placeholder 2"/>
          <p:cNvSpPr>
            <a:spLocks noGrp="1"/>
          </p:cNvSpPr>
          <p:nvPr>
            <p:ph type="body" sz="quarter" idx="12"/>
          </p:nvPr>
        </p:nvSpPr>
        <p:spPr>
          <a:xfrm>
            <a:off x="426356" y="808183"/>
            <a:ext cx="2552700" cy="544513"/>
          </a:xfrm>
        </p:spPr>
        <p:txBody>
          <a:bodyPr>
            <a:normAutofit/>
          </a:bodyPr>
          <a:lstStyle/>
          <a:p>
            <a:r>
              <a:rPr lang="en-US" dirty="0" smtClean="0">
                <a:solidFill>
                  <a:schemeClr val="tx1"/>
                </a:solidFill>
              </a:rPr>
              <a:t>Audio Connection:     </a:t>
            </a:r>
            <a:r>
              <a:rPr lang="en-US" b="1" dirty="0" smtClean="0">
                <a:solidFill>
                  <a:schemeClr val="tx1"/>
                </a:solidFill>
              </a:rPr>
              <a:t>(800) 230-1059</a:t>
            </a:r>
          </a:p>
          <a:p>
            <a:r>
              <a:rPr lang="en-US" dirty="0" smtClean="0">
                <a:solidFill>
                  <a:schemeClr val="tx1"/>
                </a:solidFill>
              </a:rPr>
              <a:t>Access Code: </a:t>
            </a:r>
            <a:r>
              <a:rPr lang="en-US" b="1" dirty="0">
                <a:solidFill>
                  <a:schemeClr val="tx1"/>
                </a:solidFill>
              </a:rPr>
              <a:t> </a:t>
            </a:r>
            <a:r>
              <a:rPr lang="en-US" b="1" dirty="0" smtClean="0">
                <a:solidFill>
                  <a:schemeClr val="tx1"/>
                </a:solidFill>
              </a:rPr>
              <a:t>          10:00 – 388894</a:t>
            </a:r>
          </a:p>
          <a:p>
            <a:r>
              <a:rPr lang="en-US" b="1" dirty="0">
                <a:solidFill>
                  <a:schemeClr val="tx1"/>
                </a:solidFill>
              </a:rPr>
              <a:t> </a:t>
            </a:r>
            <a:r>
              <a:rPr lang="en-US" b="1" dirty="0" smtClean="0">
                <a:solidFill>
                  <a:schemeClr val="tx1"/>
                </a:solidFill>
              </a:rPr>
              <a:t>                                     2:00 - 388895</a:t>
            </a:r>
            <a:endParaRPr lang="en-US" dirty="0">
              <a:solidFill>
                <a:schemeClr val="tx1"/>
              </a:solidFill>
            </a:endParaRPr>
          </a:p>
        </p:txBody>
      </p:sp>
    </p:spTree>
    <p:extLst>
      <p:ext uri="{BB962C8B-B14F-4D97-AF65-F5344CB8AC3E}">
        <p14:creationId xmlns:p14="http://schemas.microsoft.com/office/powerpoint/2010/main" val="31220079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Verve</Template>
  <TotalTime>1593</TotalTime>
  <Words>1362</Words>
  <Application>Microsoft Office PowerPoint</Application>
  <PresentationFormat>On-screen Show (4:3)</PresentationFormat>
  <Paragraphs>120</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Verve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ACT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Gregory Carrier</dc:creator>
  <cp:lastModifiedBy>Annie Dailey</cp:lastModifiedBy>
  <cp:revision>133</cp:revision>
  <cp:lastPrinted>2016-04-04T13:52:16Z</cp:lastPrinted>
  <dcterms:created xsi:type="dcterms:W3CDTF">2012-10-08T15:18:47Z</dcterms:created>
  <dcterms:modified xsi:type="dcterms:W3CDTF">2016-04-04T21:40:40Z</dcterms:modified>
</cp:coreProperties>
</file>