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319" r:id="rId31"/>
    <p:sldId id="320" r:id="rId32"/>
    <p:sldId id="321" r:id="rId33"/>
    <p:sldId id="322" r:id="rId34"/>
    <p:sldId id="286" r:id="rId35"/>
    <p:sldId id="287" r:id="rId36"/>
    <p:sldId id="288" r:id="rId37"/>
    <p:sldId id="289" r:id="rId38"/>
    <p:sldId id="326" r:id="rId39"/>
    <p:sldId id="324" r:id="rId40"/>
    <p:sldId id="325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53A25E-9F40-4DE6-9387-DFC63FC6FFF7}" v="25" dt="2026-08-26T19:41:07.006"/>
    <p1510:client id="{8B4E258B-6685-4BDA-8A52-4FB4F3139811}" v="3" dt="2026-08-26T20:21:56.7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964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hyperlink" Target="https://www.act.org/content/act/en/products-and-services/the-act/registration/fees/fee-waivers.html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act.org/content/act/en/products-and-services/the-act/test-preparation.html" TargetMode="External"/><Relationship Id="rId5" Type="http://schemas.openxmlformats.org/officeDocument/2006/relationships/hyperlink" Target="https://www.act.org/content/act/en/products-and-services/the-act/registration/test-dates.html" TargetMode="External"/><Relationship Id="rId4" Type="http://schemas.openxmlformats.org/officeDocument/2006/relationships/hyperlink" Target="https://my.act.org/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F16C17-A068-F5B3-2ECD-44EC79D89FE2}"/>
              </a:ext>
            </a:extLst>
          </p:cNvPr>
          <p:cNvSpPr txBox="1"/>
          <p:nvPr/>
        </p:nvSpPr>
        <p:spPr>
          <a:xfrm>
            <a:off x="2096219" y="5814205"/>
            <a:ext cx="1104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XXXXXXX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1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1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2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2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2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2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2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2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017643-D662-BBD5-D881-C2F181AA4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9708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37F294-78CC-BF63-540B-5E7D9F55A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0225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127C99-EE5B-F3D1-9C8B-3F06D5BE8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238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806E2E-03CD-D7B1-E514-CA335C1E9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6424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3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3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3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3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78EB9D-B96A-B396-A92B-6F975FC43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998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88654A-8969-AB85-33F8-08563CD39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1374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314BC1-C6F7-10B1-AE33-4869DF661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7352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3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3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4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4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4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4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4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4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4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4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4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5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5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5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5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5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5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5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5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Rectangle 2">
            <a:hlinkClick r:id="rId4"/>
            <a:extLst>
              <a:ext uri="{FF2B5EF4-FFF2-40B4-BE49-F238E27FC236}">
                <a16:creationId xmlns:a16="http://schemas.microsoft.com/office/drawing/2014/main" id="{E28DB4A4-8C84-765A-ADD9-E6278448D68C}"/>
              </a:ext>
            </a:extLst>
          </p:cNvPr>
          <p:cNvSpPr/>
          <p:nvPr/>
        </p:nvSpPr>
        <p:spPr>
          <a:xfrm>
            <a:off x="9118121" y="3571336"/>
            <a:ext cx="1337094" cy="189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hlinkClick r:id="rId5"/>
            <a:extLst>
              <a:ext uri="{FF2B5EF4-FFF2-40B4-BE49-F238E27FC236}">
                <a16:creationId xmlns:a16="http://schemas.microsoft.com/office/drawing/2014/main" id="{758F0552-81F1-B07E-B8E1-2E3338F861DE}"/>
              </a:ext>
            </a:extLst>
          </p:cNvPr>
          <p:cNvSpPr/>
          <p:nvPr/>
        </p:nvSpPr>
        <p:spPr>
          <a:xfrm>
            <a:off x="8873705" y="3913517"/>
            <a:ext cx="2168105" cy="189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hlinkClick r:id="rId6"/>
            <a:extLst>
              <a:ext uri="{FF2B5EF4-FFF2-40B4-BE49-F238E27FC236}">
                <a16:creationId xmlns:a16="http://schemas.microsoft.com/office/drawing/2014/main" id="{34E41762-5E8F-66BD-8BF6-C5AE374EE6EE}"/>
              </a:ext>
            </a:extLst>
          </p:cNvPr>
          <p:cNvSpPr/>
          <p:nvPr/>
        </p:nvSpPr>
        <p:spPr>
          <a:xfrm>
            <a:off x="8551653" y="4281576"/>
            <a:ext cx="1549879" cy="189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hlinkClick r:id="rId7"/>
            <a:extLst>
              <a:ext uri="{FF2B5EF4-FFF2-40B4-BE49-F238E27FC236}">
                <a16:creationId xmlns:a16="http://schemas.microsoft.com/office/drawing/2014/main" id="{15303274-A568-183D-4891-041C31942D27}"/>
              </a:ext>
            </a:extLst>
          </p:cNvPr>
          <p:cNvSpPr/>
          <p:nvPr/>
        </p:nvSpPr>
        <p:spPr>
          <a:xfrm>
            <a:off x="8236789" y="4649635"/>
            <a:ext cx="2373702" cy="1696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5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6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6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6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pdated_extract/Updated Slides 8.26/BTSM Slides_Slide 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66CC839753534DA3D65270A7339CF5" ma:contentTypeVersion="22" ma:contentTypeDescription="Create a new document." ma:contentTypeScope="" ma:versionID="e04c4ad28d98934016f9ecc96a3593ae">
  <xsd:schema xmlns:xsd="http://www.w3.org/2001/XMLSchema" xmlns:xs="http://www.w3.org/2001/XMLSchema" xmlns:p="http://schemas.microsoft.com/office/2006/metadata/properties" xmlns:ns1="http://schemas.microsoft.com/sharepoint/v3" xmlns:ns2="75001e85-778a-4535-a882-83b4a4d7b71a" xmlns:ns3="1b63a87e-42b8-4060-b250-bfa03e4e0d43" xmlns:ns4="a0dee75e-c88c-4141-be6a-f87053e3339a" targetNamespace="http://schemas.microsoft.com/office/2006/metadata/properties" ma:root="true" ma:fieldsID="71eb1d642b0f252831b92ee86c084292" ns1:_="" ns2:_="" ns3:_="" ns4:_="">
    <xsd:import namespace="http://schemas.microsoft.com/sharepoint/v3"/>
    <xsd:import namespace="75001e85-778a-4535-a882-83b4a4d7b71a"/>
    <xsd:import namespace="1b63a87e-42b8-4060-b250-bfa03e4e0d43"/>
    <xsd:import namespace="a0dee75e-c88c-4141-be6a-f87053e333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001e85-778a-4535-a882-83b4a4d7b7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6e371c87-eca2-45fe-ad1f-c7462bb8ad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63a87e-42b8-4060-b250-bfa03e4e0d43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dee75e-c88c-4141-be6a-f87053e3339a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6512a50a-5a28-4566-adc3-d106f752c005}" ma:internalName="TaxCatchAll" ma:showField="CatchAllData" ma:web="1b63a87e-42b8-4060-b250-bfa03e4e0d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a0dee75e-c88c-4141-be6a-f87053e3339a" xsi:nil="true"/>
    <_ip_UnifiedCompliancePolicyProperties xmlns="http://schemas.microsoft.com/sharepoint/v3" xsi:nil="true"/>
    <lcf76f155ced4ddcb4097134ff3c332f xmlns="75001e85-778a-4535-a882-83b4a4d7b71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8EF97F9-05AD-4C62-9E5D-6A35FCD2EF55}">
  <ds:schemaRefs>
    <ds:schemaRef ds:uri="1b63a87e-42b8-4060-b250-bfa03e4e0d43"/>
    <ds:schemaRef ds:uri="75001e85-778a-4535-a882-83b4a4d7b71a"/>
    <ds:schemaRef ds:uri="a0dee75e-c88c-4141-be6a-f87053e3339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10B5ACE-F7F6-4462-82E8-D1A44AE715E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36169AA-97DA-4052-9A93-59ACE14B0FE4}">
  <ds:schemaRefs>
    <ds:schemaRef ds:uri="1b63a87e-42b8-4060-b250-bfa03e4e0d43"/>
    <ds:schemaRef ds:uri="75001e85-778a-4535-a882-83b4a4d7b71a"/>
    <ds:schemaRef ds:uri="a0dee75e-c88c-4141-be6a-f87053e3339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62</Slides>
  <Notes>55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revision>2</cp:revision>
  <dcterms:created xsi:type="dcterms:W3CDTF">2026-08-26T15:49:28Z</dcterms:created>
  <dcterms:modified xsi:type="dcterms:W3CDTF">2026-08-27T19:02:53Z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0x010100FD66CC839753534DA3D65270A7339CF5</vt:lpwstr>
  </property>
  <property fmtid="{D5CDD505-2E9C-101B-9397-08002B2CF9AE}" pid="3" name="MediaServiceImageTags">
    <vt:lpwstr/>
  </property>
</Properties>
</file>