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2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4"/>
    <p:sldMasterId id="2147483701" r:id="rId5"/>
    <p:sldMasterId id="2147483753" r:id="rId6"/>
  </p:sldMasterIdLst>
  <p:notesMasterIdLst>
    <p:notesMasterId r:id="rId11"/>
  </p:notesMasterIdLst>
  <p:sldIdLst>
    <p:sldId id="256" r:id="rId7"/>
    <p:sldId id="257" r:id="rId8"/>
    <p:sldId id="258" r:id="rId9"/>
    <p:sldId id="259" r:id="rId10"/>
  </p:sldIdLst>
  <p:sldSz cx="12192000" cy="6858000"/>
  <p:notesSz cx="6858000" cy="9144000"/>
  <p:embeddedFontLst>
    <p:embeddedFont>
      <p:font typeface="Merriweather" panose="00000500000000000000" pitchFamily="2" charset="0"/>
      <p:regular r:id="rId12"/>
      <p:bold r:id="rId13"/>
      <p:italic r:id="rId14"/>
      <p:boldItalic r:id="rId15"/>
    </p:embeddedFont>
    <p:embeddedFont>
      <p:font typeface="Open Sans" panose="020B0606030504020204" pitchFamily="34" charset="0"/>
      <p:regular r:id="rId16"/>
      <p:bold r:id="rId17"/>
      <p:italic r:id="rId18"/>
      <p:boldItalic r:id="rId19"/>
    </p:embeddedFont>
    <p:embeddedFont>
      <p:font typeface="Open Sans Light" panose="020B0306030504020204" pitchFamily="3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gfgSjW297hBfHFU9q1pmm59zuI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customXml" Target="../customXml/item3.xml"/><Relationship Id="rId21" Type="http://schemas.openxmlformats.org/officeDocument/2006/relationships/font" Target="fonts/font10.fntdata"/><Relationship Id="rId7" Type="http://schemas.openxmlformats.org/officeDocument/2006/relationships/slide" Target="slides/slide1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customschemas.google.com/relationships/presentationmetadata" Target="metadata"/><Relationship Id="rId10" Type="http://schemas.openxmlformats.org/officeDocument/2006/relationships/slide" Target="slides/slide4.xml"/><Relationship Id="rId19" Type="http://schemas.openxmlformats.org/officeDocument/2006/relationships/font" Target="fonts/font8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g3f69a5ccb4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4" name="Google Shape;1324;g3f69a5ccb4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g3f69a5ccb44_0_9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2" name="Google Shape;1332;g3f69a5ccb44_0_9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000" i="0"/>
              <a:t>The correct choice is D.</a:t>
            </a:r>
            <a:endParaRPr sz="2000" b="0" i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000" b="0" i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000" b="0" i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Since </a:t>
            </a:r>
            <a:r>
              <a:rPr lang="en-US" sz="2000" b="0" i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however</a:t>
            </a:r>
            <a:r>
              <a:rPr lang="en-US" sz="2000" b="0" i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is between the subject and the predicate (or two incomplete thoughts) both A and C are incorrect. Because </a:t>
            </a:r>
            <a:r>
              <a:rPr lang="en-US" sz="2000" b="0" i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however</a:t>
            </a:r>
            <a:r>
              <a:rPr lang="en-US" sz="2000" b="0" i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is not essential to the sentence, it should be offset by comma. D is correct</a:t>
            </a:r>
            <a:r>
              <a:rPr lang="en-US" sz="2000" b="0" i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/>
          </a:p>
        </p:txBody>
      </p:sp>
      <p:sp>
        <p:nvSpPr>
          <p:cNvPr id="1333" name="Google Shape;1333;g3f69a5ccb44_0_922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BE •</a:t>
            </a:r>
            <a:endParaRPr/>
          </a:p>
        </p:txBody>
      </p:sp>
      <p:sp>
        <p:nvSpPr>
          <p:cNvPr id="1334" name="Google Shape;1334;g3f69a5ccb44_0_9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g3f6978e40b3_0_10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5" name="Google Shape;1355;g3f6978e40b3_0_10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The correct answer is D.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* Show that this question is answered by looking at the big picture thinking at the end of the passage.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56" name="Google Shape;1356;g3f6978e40b3_0_1027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BE •</a:t>
            </a:r>
            <a:endParaRPr/>
          </a:p>
        </p:txBody>
      </p:sp>
      <p:sp>
        <p:nvSpPr>
          <p:cNvPr id="1357" name="Google Shape;1357;g3f6978e40b3_0_10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3f69a5ccb4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" name="Google Shape;1368;g3f69a5ccb44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6.png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4.png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4.png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Blue K">
  <p:cSld name="1 Column_Blue K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g3f6978e40b3_0_2378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" name="Google Shape;16;g3f6978e40b3_0_2378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g3f6978e40b3_0_2378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g3f6978e40b3_0_2378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g3f6978e40b3_0_2378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" name="Google Shape;20;g3f6978e40b3_0_237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vider_Pink">
  <p:cSld name="3_Divider_Pi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6978e40b3_0_2446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g3f6978e40b3_0_2446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g3f6978e40b3_0_2446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g3f6978e40b3_0_2446"/>
          <p:cNvSpPr/>
          <p:nvPr/>
        </p:nvSpPr>
        <p:spPr>
          <a:xfrm flipH="1">
            <a:off x="-620401" y="648957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DE1B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g3f6978e40b3_0_24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g3f6978e40b3_0_24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cialty Divider 1_Full Photo">
  <p:cSld name="Specialty Divider 1_Full Photo"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9" name="Google Shape;859;g3f69a5ccb44_0_13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860" name="Google Shape;860;g3f69a5ccb44_0_1356"/>
          <p:cNvSpPr/>
          <p:nvPr/>
        </p:nvSpPr>
        <p:spPr>
          <a:xfrm flipH="1">
            <a:off x="6662119" y="1473926"/>
            <a:ext cx="5040900" cy="33702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E8E4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g3f69a5ccb44_0_1356"/>
          <p:cNvSpPr txBox="1">
            <a:spLocks noGrp="1"/>
          </p:cNvSpPr>
          <p:nvPr>
            <p:ph type="body" idx="1"/>
          </p:nvPr>
        </p:nvSpPr>
        <p:spPr>
          <a:xfrm>
            <a:off x="7045387" y="1927260"/>
            <a:ext cx="43179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2" name="Google Shape;862;g3f69a5ccb44_0_1356"/>
          <p:cNvSpPr txBox="1">
            <a:spLocks noGrp="1"/>
          </p:cNvSpPr>
          <p:nvPr>
            <p:ph type="body" idx="2"/>
          </p:nvPr>
        </p:nvSpPr>
        <p:spPr>
          <a:xfrm>
            <a:off x="7046097" y="2997925"/>
            <a:ext cx="4317900" cy="11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8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cialty Slide_Photo on Right">
  <p:cSld name="Specialty Slide_Photo on Right"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3f69a5ccb44_0_1361"/>
          <p:cNvSpPr txBox="1">
            <a:spLocks noGrp="1"/>
          </p:cNvSpPr>
          <p:nvPr>
            <p:ph type="body" idx="1"/>
          </p:nvPr>
        </p:nvSpPr>
        <p:spPr>
          <a:xfrm>
            <a:off x="225552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5" name="Google Shape;865;g3f69a5ccb44_0_136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6" name="Google Shape;866;g3f69a5ccb44_0_136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67" name="Google Shape;867;g3f69a5ccb44_0_1361"/>
          <p:cNvSpPr txBox="1">
            <a:spLocks noGrp="1"/>
          </p:cNvSpPr>
          <p:nvPr>
            <p:ph type="body" idx="3"/>
          </p:nvPr>
        </p:nvSpPr>
        <p:spPr>
          <a:xfrm>
            <a:off x="827690" y="2788995"/>
            <a:ext cx="4537500" cy="27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8" name="Google Shape;868;g3f69a5ccb44_0_1361"/>
          <p:cNvSpPr txBox="1">
            <a:spLocks noGrp="1"/>
          </p:cNvSpPr>
          <p:nvPr>
            <p:ph type="body" idx="4"/>
          </p:nvPr>
        </p:nvSpPr>
        <p:spPr>
          <a:xfrm>
            <a:off x="841943" y="909035"/>
            <a:ext cx="4537500" cy="17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69" name="Google Shape;869;g3f69a5ccb44_0_13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2521" y="0"/>
            <a:ext cx="4669478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cialty Slide_Photo on Left">
  <p:cSld name="Specialty Slide_Photo on Left"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3f69a5ccb44_0_1368"/>
          <p:cNvSpPr txBox="1">
            <a:spLocks noGrp="1"/>
          </p:cNvSpPr>
          <p:nvPr>
            <p:ph type="body" idx="1"/>
          </p:nvPr>
        </p:nvSpPr>
        <p:spPr>
          <a:xfrm>
            <a:off x="8964438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2" name="Google Shape;872;g3f69a5ccb44_0_1368"/>
          <p:cNvSpPr txBox="1">
            <a:spLocks noGrp="1"/>
          </p:cNvSpPr>
          <p:nvPr>
            <p:ph type="body" idx="2"/>
          </p:nvPr>
        </p:nvSpPr>
        <p:spPr>
          <a:xfrm>
            <a:off x="5872560" y="2691173"/>
            <a:ext cx="5126400" cy="27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3" name="Google Shape;873;g3f69a5ccb44_0_1368"/>
          <p:cNvSpPr txBox="1">
            <a:spLocks noGrp="1"/>
          </p:cNvSpPr>
          <p:nvPr>
            <p:ph type="body" idx="3"/>
          </p:nvPr>
        </p:nvSpPr>
        <p:spPr>
          <a:xfrm>
            <a:off x="5872560" y="909035"/>
            <a:ext cx="5126400" cy="17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74" name="Google Shape;874;g3f69a5ccb44_0_13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37027" y="1028926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5" name="Google Shape;875;g3f69a5ccb44_0_1368" descr="A picture containing person, wall, indoor, tab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2" y="0"/>
            <a:ext cx="4707519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End Slide"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3f69a5ccb44_0_1374"/>
          <p:cNvSpPr/>
          <p:nvPr/>
        </p:nvSpPr>
        <p:spPr>
          <a:xfrm rot="10800000" flipH="1">
            <a:off x="0" y="-14401"/>
            <a:ext cx="12192000" cy="68724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8" name="Google Shape;878;g3f69a5ccb44_0_13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82619" y="2702058"/>
            <a:ext cx="3626756" cy="1220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Blue K">
  <p:cSld name="1 Column_Blue K"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g3f69a5ccb44_0_4049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86" name="Google Shape;886;g3f69a5ccb44_0_4049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7" name="Google Shape;887;g3f69a5ccb44_0_4049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8" name="Google Shape;888;g3f69a5ccb44_0_4049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9" name="Google Shape;889;g3f69a5ccb44_0_4049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90" name="Google Shape;890;g3f69a5ccb44_0_40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vider_Blue">
  <p:cSld name="5_Divider_Blue"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3f69a5ccb44_0_4056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3" name="Google Shape;893;g3f69a5ccb44_0_4056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g3f69a5ccb44_0_4056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5" name="Google Shape;895;g3f69a5ccb44_0_4056"/>
          <p:cNvSpPr/>
          <p:nvPr/>
        </p:nvSpPr>
        <p:spPr>
          <a:xfrm flipH="1">
            <a:off x="-620401" y="648957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005D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6" name="Google Shape;896;g3f69a5ccb44_0_40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15700" y="0"/>
            <a:ext cx="876299" cy="850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7" name="Google Shape;897;g3f69a5ccb44_0_40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Businessman">
  <p:cSld name="Title Slide_Businessman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9" name="Google Shape;899;g3f69a5ccb44_0_40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0" name="Google Shape;900;g3f69a5ccb44_0_40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901" name="Google Shape;901;g3f69a5ccb44_0_4063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g3f69a5ccb44_0_4063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3" name="Google Shape;903;g3f69a5ccb44_0_4063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4" name="Google Shape;904;g3f69a5ccb44_0_4063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05" name="Google Shape;905;g3f69a5ccb44_0_40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_Students Studying">
  <p:cSld name="1_Title Slide_Students Studying">
    <p:bg>
      <p:bgPr>
        <a:solidFill>
          <a:schemeClr val="lt2"/>
        </a:solidFill>
        <a:effectLst/>
      </p:bgPr>
    </p:bg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7" name="Google Shape;907;g3f69a5ccb44_0_40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865"/>
            <a:ext cx="12205981" cy="6865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8" name="Google Shape;908;g3f69a5ccb44_0_40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909" name="Google Shape;909;g3f69a5ccb44_0_4071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g3f69a5ccb44_0_4071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1" name="Google Shape;911;g3f69a5ccb44_0_4071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2" name="Google Shape;912;g3f69a5ccb44_0_4071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13" name="Google Shape;913;g3f69a5ccb44_0_40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Slide_Students Studying">
  <p:cSld name="2_Title Slide_Students Studying">
    <p:bg>
      <p:bgPr>
        <a:solidFill>
          <a:schemeClr val="lt2"/>
        </a:solidFill>
        <a:effectLst/>
      </p:bgPr>
    </p:bg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5" name="Google Shape;915;g3f69a5ccb44_0_40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6" name="Google Shape;916;g3f69a5ccb44_0_40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917" name="Google Shape;917;g3f69a5ccb44_0_4079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g3f69a5ccb44_0_4079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9" name="Google Shape;919;g3f69a5ccb44_0_4079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0" name="Google Shape;920;g3f69a5ccb44_0_4079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21" name="Google Shape;921;g3f69a5ccb44_0_40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Title Slide_Students Studying">
  <p:cSld name="3_Title Slide_Students Studying">
    <p:bg>
      <p:bgPr>
        <a:solidFill>
          <a:schemeClr val="lt2"/>
        </a:solidFill>
        <a:effectLst/>
      </p:bgPr>
    </p:bg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" name="Google Shape;923;g3f69a5ccb44_0_408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4" name="Google Shape;924;g3f69a5ccb44_0_40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925" name="Google Shape;925;g3f69a5ccb44_0_4087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g3f69a5ccb44_0_4087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7" name="Google Shape;927;g3f69a5ccb44_0_4087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8" name="Google Shape;928;g3f69a5ccb44_0_4087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29" name="Google Shape;929;g3f69a5ccb44_0_40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vider_Red">
  <p:cSld name="4_Divider_Red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6978e40b3_0_2453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g3f6978e40b3_0_2453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g3f6978e40b3_0_2453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g3f6978e40b3_0_2453"/>
          <p:cNvSpPr/>
          <p:nvPr/>
        </p:nvSpPr>
        <p:spPr>
          <a:xfrm flipH="1">
            <a:off x="-620401" y="648957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D608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g3f6978e40b3_0_24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g3f6978e40b3_0_24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Title Slide_Students Studying">
  <p:cSld name="4_Title Slide_Students Studying">
    <p:bg>
      <p:bgPr>
        <a:solidFill>
          <a:schemeClr val="lt2"/>
        </a:solidFill>
        <a:effectLst/>
      </p:bgPr>
    </p:bg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" name="Google Shape;931;g3f69a5ccb44_0_409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2" name="Google Shape;932;g3f69a5ccb44_0_40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933" name="Google Shape;933;g3f69a5ccb44_0_4095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g3f69a5ccb44_0_4095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5" name="Google Shape;935;g3f69a5ccb44_0_4095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6" name="Google Shape;936;g3f69a5ccb44_0_4095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37" name="Google Shape;937;g3f69a5ccb44_0_409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_Yellow">
  <p:cSld name="1_Divider_Yellow"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3f69a5ccb44_0_4103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0" name="Google Shape;940;g3f69a5ccb44_0_4103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g3f69a5ccb44_0_4103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2" name="Google Shape;942;g3f69a5ccb44_0_4103"/>
          <p:cNvSpPr/>
          <p:nvPr/>
        </p:nvSpPr>
        <p:spPr>
          <a:xfrm flipH="1">
            <a:off x="-620401" y="638071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FFC8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3" name="Google Shape;943;g3f69a5ccb44_0_410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4" name="Google Shape;944;g3f69a5ccb44_0_41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vider_Green">
  <p:cSld name="2_Divider_Green"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g3f69a5ccb44_0_4110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7" name="Google Shape;947;g3f69a5ccb44_0_4110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g3f69a5ccb44_0_4110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9" name="Google Shape;949;g3f69a5ccb44_0_4110"/>
          <p:cNvSpPr/>
          <p:nvPr/>
        </p:nvSpPr>
        <p:spPr>
          <a:xfrm flipH="1">
            <a:off x="-620401" y="648957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287D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0" name="Google Shape;950;g3f69a5ccb44_0_41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1" name="Google Shape;951;g3f69a5ccb44_0_4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vider_Pink">
  <p:cSld name="3_Divider_Pink"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g3f69a5ccb44_0_4117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4" name="Google Shape;954;g3f69a5ccb44_0_4117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g3f69a5ccb44_0_4117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6" name="Google Shape;956;g3f69a5ccb44_0_4117"/>
          <p:cNvSpPr/>
          <p:nvPr/>
        </p:nvSpPr>
        <p:spPr>
          <a:xfrm flipH="1">
            <a:off x="-620401" y="648957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DE1B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7" name="Google Shape;957;g3f69a5ccb44_0_41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8" name="Google Shape;958;g3f69a5ccb44_0_41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vider_Red">
  <p:cSld name="4_Divider_Red"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g3f69a5ccb44_0_4124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1" name="Google Shape;961;g3f69a5ccb44_0_4124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g3f69a5ccb44_0_4124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3" name="Google Shape;963;g3f69a5ccb44_0_4124"/>
          <p:cNvSpPr/>
          <p:nvPr/>
        </p:nvSpPr>
        <p:spPr>
          <a:xfrm flipH="1">
            <a:off x="-620401" y="648957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D608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4" name="Google Shape;964;g3f69a5ccb44_0_41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5" name="Google Shape;965;g3f69a5ccb44_0_4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_Photo / Yellow">
  <p:cSld name="1_Divider_Photo / Yellow"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3f69a5ccb44_0_4131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8" name="Google Shape;968;g3f69a5ccb44_0_4131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g3f69a5ccb44_0_4131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70" name="Google Shape;970;g3f69a5ccb44_0_4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1" name="Google Shape;971;g3f69a5ccb44_0_4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2" name="Google Shape;972;g3f69a5ccb44_0_41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1"/>
            <a:ext cx="6191794" cy="61627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vider_Photo / Green">
  <p:cSld name="2_Divider_Photo / Green"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3f69a5ccb44_0_4138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5" name="Google Shape;975;g3f69a5ccb44_0_4138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g3f69a5ccb44_0_4138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77" name="Google Shape;977;g3f69a5ccb44_0_41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6191795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8" name="Google Shape;978;g3f69a5ccb44_0_41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9" name="Google Shape;979;g3f69a5ccb44_0_41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vider_Photo / Pink">
  <p:cSld name="3_Divider_Photo / Pink"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3f69a5ccb44_0_4145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2" name="Google Shape;982;g3f69a5ccb44_0_4145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g3f69a5ccb44_0_4145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84" name="Google Shape;984;g3f69a5ccb44_0_41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6191794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5" name="Google Shape;985;g3f69a5ccb44_0_41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6" name="Google Shape;986;g3f69a5ccb44_0_41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vider_Photo / Red">
  <p:cSld name="4_Divider_Photo / Red"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g3f69a5ccb44_0_4152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9" name="Google Shape;989;g3f69a5ccb44_0_4152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g3f69a5ccb44_0_4152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91" name="Google Shape;991;g3f69a5ccb44_0_41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2" name="Google Shape;992;g3f69a5ccb44_0_41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191795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3" name="Google Shape;993;g3f69a5ccb44_0_41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vider_Photo / Blue">
  <p:cSld name="5_Divider_Photo / Blue"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g3f69a5ccb44_0_4159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6" name="Google Shape;996;g3f69a5ccb44_0_4159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g3f69a5ccb44_0_4159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98" name="Google Shape;998;g3f69a5ccb44_0_41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31020" y="0"/>
            <a:ext cx="860980" cy="836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9" name="Google Shape;999;g3f69a5ccb44_0_41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191794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g3f69a5ccb44_0_41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_Photo / Yellow">
  <p:cSld name="1_Divider_Photo / Yellow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f6978e40b3_0_2460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3f6978e40b3_0_2460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f6978e40b3_0_2460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0" name="Google Shape;100;g3f6978e40b3_0_24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g3f6978e40b3_0_24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g3f6978e40b3_0_24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1"/>
            <a:ext cx="6191794" cy="61627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Yellow K">
  <p:cSld name="1 Column_Yellow K"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3f69a5ccb44_0_416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3" name="Google Shape;1003;g3f69a5ccb44_0_416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4" name="Google Shape;1004;g3f69a5ccb44_0_4166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5" name="Google Shape;1005;g3f69a5ccb44_0_416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06" name="Google Shape;1006;g3f69a5ccb44_0_4166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07" name="Google Shape;1007;g3f69a5ccb44_0_41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g3f69a5ccb44_0_41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Green K">
  <p:cSld name="1 Column_Green K"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g3f69a5ccb44_0_417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1" name="Google Shape;1011;g3f69a5ccb44_0_417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2" name="Google Shape;1012;g3f69a5ccb44_0_417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3" name="Google Shape;1013;g3f69a5ccb44_0_4174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4" name="Google Shape;1014;g3f69a5ccb44_0_4174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15" name="Google Shape;1015;g3f69a5ccb44_0_41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6" name="Google Shape;1016;g3f69a5ccb44_0_41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Pink K">
  <p:cSld name="1 Column_Pink K"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g3f69a5ccb44_0_418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9" name="Google Shape;1019;g3f69a5ccb44_0_418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0" name="Google Shape;1020;g3f69a5ccb44_0_418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1" name="Google Shape;1021;g3f69a5ccb44_0_418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2" name="Google Shape;1022;g3f69a5ccb44_0_4182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23" name="Google Shape;1023;g3f69a5ccb44_0_41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" name="Google Shape;1024;g3f69a5ccb44_0_41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Red K">
  <p:cSld name="1 Column_Red K"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3f69a5ccb44_0_4190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27" name="Google Shape;1027;g3f69a5ccb44_0_4190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8" name="Google Shape;1028;g3f69a5ccb44_0_4190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9" name="Google Shape;1029;g3f69a5ccb44_0_4190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0" name="Google Shape;1030;g3f69a5ccb44_0_4190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31" name="Google Shape;1031;g3f69a5ccb44_0_41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Google Shape;1032;g3f69a5ccb44_0_41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Yellow K">
  <p:cSld name="2 Column_Yellow K"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3f69a5ccb44_0_4198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5" name="Google Shape;1035;g3f69a5ccb44_0_4198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6" name="Google Shape;1036;g3f69a5ccb44_0_4198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7" name="Google Shape;1037;g3f69a5ccb44_0_4198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8" name="Google Shape;1038;g3f69a5ccb44_0_4198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9" name="Google Shape;1039;g3f69a5ccb44_0_4198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40" name="Google Shape;1040;g3f69a5ccb44_0_41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Green K">
  <p:cSld name="2 Column_Green K"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3f69a5ccb44_0_420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43" name="Google Shape;1043;g3f69a5ccb44_0_420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4" name="Google Shape;1044;g3f69a5ccb44_0_420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5" name="Google Shape;1045;g3f69a5ccb44_0_4206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6" name="Google Shape;1046;g3f69a5ccb44_0_4206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7" name="Google Shape;1047;g3f69a5ccb44_0_4206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48" name="Google Shape;1048;g3f69a5ccb44_0_420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9" name="Google Shape;1049;g3f69a5ccb44_0_42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Pink K">
  <p:cSld name="2 Column_Pink K"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g3f69a5ccb44_0_421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52" name="Google Shape;1052;g3f69a5ccb44_0_421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3" name="Google Shape;1053;g3f69a5ccb44_0_421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4" name="Google Shape;1054;g3f69a5ccb44_0_4215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5" name="Google Shape;1055;g3f69a5ccb44_0_4215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6" name="Google Shape;1056;g3f69a5ccb44_0_4215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57" name="Google Shape;1057;g3f69a5ccb44_0_42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8" name="Google Shape;1058;g3f69a5ccb44_0_42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Red K">
  <p:cSld name="2 Column_Red K"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g3f69a5ccb44_0_422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1" name="Google Shape;1061;g3f69a5ccb44_0_422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2" name="Google Shape;1062;g3f69a5ccb44_0_422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3" name="Google Shape;1063;g3f69a5ccb44_0_4224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4" name="Google Shape;1064;g3f69a5ccb44_0_4224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5" name="Google Shape;1065;g3f69a5ccb44_0_4224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66" name="Google Shape;1066;g3f69a5ccb44_0_42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7" name="Google Shape;1067;g3f69a5ccb44_0_42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Blue K">
  <p:cSld name="2 Column_Blue K"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g3f69a5ccb44_0_423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0" name="Google Shape;1070;g3f69a5ccb44_0_423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1" name="Google Shape;1071;g3f69a5ccb44_0_423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2" name="Google Shape;1072;g3f69a5ccb44_0_4233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3" name="Google Shape;1073;g3f69a5ccb44_0_4233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4" name="Google Shape;1074;g3f69a5ccb44_0_4233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75" name="Google Shape;1075;g3f69a5ccb44_0_42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6" name="Google Shape;1076;g3f69a5ccb44_0_42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Yellow K">
  <p:cSld name="3 Column_Yellow K"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g3f69a5ccb44_0_424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9" name="Google Shape;1079;g3f69a5ccb44_0_424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0" name="Google Shape;1080;g3f69a5ccb44_0_424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1" name="Google Shape;1081;g3f69a5ccb44_0_424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2" name="Google Shape;1082;g3f69a5ccb44_0_4242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3" name="Google Shape;1083;g3f69a5ccb44_0_4242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4" name="Google Shape;1084;g3f69a5ccb44_0_4242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85" name="Google Shape;1085;g3f69a5ccb44_0_42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6" name="Google Shape;1086;g3f69a5ccb44_0_42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vider_Photo / Green">
  <p:cSld name="2_Divider_Photo / Green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6978e40b3_0_2467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3f6978e40b3_0_2467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g3f6978e40b3_0_2467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7" name="Google Shape;107;g3f6978e40b3_0_24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6191795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g3f6978e40b3_0_24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g3f6978e40b3_0_24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Green K">
  <p:cSld name="3 Column_Green K"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3f69a5ccb44_0_425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9" name="Google Shape;1089;g3f69a5ccb44_0_425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0" name="Google Shape;1090;g3f69a5ccb44_0_425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1" name="Google Shape;1091;g3f69a5ccb44_0_425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92" name="Google Shape;1092;g3f69a5ccb44_0_4252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3" name="Google Shape;1093;g3f69a5ccb44_0_4252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4" name="Google Shape;1094;g3f69a5ccb44_0_4252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95" name="Google Shape;1095;g3f69a5ccb44_0_42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6" name="Google Shape;1096;g3f69a5ccb44_0_42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Pink K">
  <p:cSld name="3 Column_Pink K"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3f69a5ccb44_0_426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99" name="Google Shape;1099;g3f69a5ccb44_0_426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0" name="Google Shape;1100;g3f69a5ccb44_0_426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1" name="Google Shape;1101;g3f69a5ccb44_0_426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2" name="Google Shape;1102;g3f69a5ccb44_0_4262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3" name="Google Shape;1103;g3f69a5ccb44_0_4262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4" name="Google Shape;1104;g3f69a5ccb44_0_4262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05" name="Google Shape;1105;g3f69a5ccb44_0_42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" name="Google Shape;1106;g3f69a5ccb44_0_42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Red">
  <p:cSld name="3 Column_Red"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g3f69a5ccb44_0_427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09" name="Google Shape;1109;g3f69a5ccb44_0_427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0" name="Google Shape;1110;g3f69a5ccb44_0_427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1" name="Google Shape;1111;g3f69a5ccb44_0_427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2" name="Google Shape;1112;g3f69a5ccb44_0_4272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3" name="Google Shape;1113;g3f69a5ccb44_0_4272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4" name="Google Shape;1114;g3f69a5ccb44_0_4272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15" name="Google Shape;1115;g3f69a5ccb44_0_42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6" name="Google Shape;1116;g3f69a5ccb44_0_42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Blue K">
  <p:cSld name="3 Column_Blue K"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g3f69a5ccb44_0_428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19" name="Google Shape;1119;g3f69a5ccb44_0_428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0" name="Google Shape;1120;g3f69a5ccb44_0_428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1" name="Google Shape;1121;g3f69a5ccb44_0_428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2" name="Google Shape;1122;g3f69a5ccb44_0_4282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3" name="Google Shape;1123;g3f69a5ccb44_0_4282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4" name="Google Shape;1124;g3f69a5ccb44_0_4282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25" name="Google Shape;1125;g3f69a5ccb44_0_42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" name="Google Shape;1126;g3f69a5ccb44_0_42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Yellow K">
  <p:cSld name="4 Column_Yellow K"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g3f69a5ccb44_0_429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9" name="Google Shape;1129;g3f69a5ccb44_0_429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0" name="Google Shape;1130;g3f69a5ccb44_0_429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1" name="Google Shape;1131;g3f69a5ccb44_0_429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32" name="Google Shape;1132;g3f69a5ccb44_0_4292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3" name="Google Shape;1133;g3f69a5ccb44_0_4292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4" name="Google Shape;1134;g3f69a5ccb44_0_4292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5" name="Google Shape;1135;g3f69a5ccb44_0_4292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36" name="Google Shape;1136;g3f69a5ccb44_0_42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" name="Google Shape;1137;g3f69a5ccb44_0_42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Green K">
  <p:cSld name="4 Column_Green K"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g3f69a5ccb44_0_430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40" name="Google Shape;1140;g3f69a5ccb44_0_430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1" name="Google Shape;1141;g3f69a5ccb44_0_430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2" name="Google Shape;1142;g3f69a5ccb44_0_4303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3" name="Google Shape;1143;g3f69a5ccb44_0_4303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4" name="Google Shape;1144;g3f69a5ccb44_0_4303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5" name="Google Shape;1145;g3f69a5ccb44_0_4303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6" name="Google Shape;1146;g3f69a5ccb44_0_4303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47" name="Google Shape;1147;g3f69a5ccb44_0_430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8" name="Google Shape;1148;g3f69a5ccb44_0_43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Pink K">
  <p:cSld name="4 Column_Pink K"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3f69a5ccb44_0_431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51" name="Google Shape;1151;g3f69a5ccb44_0_431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2" name="Google Shape;1152;g3f69a5ccb44_0_431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3" name="Google Shape;1153;g3f69a5ccb44_0_4314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4" name="Google Shape;1154;g3f69a5ccb44_0_4314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5" name="Google Shape;1155;g3f69a5ccb44_0_4314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6" name="Google Shape;1156;g3f69a5ccb44_0_4314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7" name="Google Shape;1157;g3f69a5ccb44_0_4314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58" name="Google Shape;1158;g3f69a5ccb44_0_43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" name="Google Shape;1159;g3f69a5ccb44_0_43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Red K">
  <p:cSld name="4 Column_Red K"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g3f69a5ccb44_0_432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62" name="Google Shape;1162;g3f69a5ccb44_0_432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3" name="Google Shape;1163;g3f69a5ccb44_0_432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4" name="Google Shape;1164;g3f69a5ccb44_0_4325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5" name="Google Shape;1165;g3f69a5ccb44_0_4325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6" name="Google Shape;1166;g3f69a5ccb44_0_4325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7" name="Google Shape;1167;g3f69a5ccb44_0_4325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8" name="Google Shape;1168;g3f69a5ccb44_0_4325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69" name="Google Shape;1169;g3f69a5ccb44_0_43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0" name="Google Shape;1170;g3f69a5ccb44_0_43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Blue K">
  <p:cSld name="4 Column_Blue K"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g3f69a5ccb44_0_433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73" name="Google Shape;1173;g3f69a5ccb44_0_433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4" name="Google Shape;1174;g3f69a5ccb44_0_433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5" name="Google Shape;1175;g3f69a5ccb44_0_4336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6" name="Google Shape;1176;g3f69a5ccb44_0_4336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7" name="Google Shape;1177;g3f69a5ccb44_0_4336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8" name="Google Shape;1178;g3f69a5ccb44_0_4336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9" name="Google Shape;1179;g3f69a5ccb44_0_4336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80" name="Google Shape;1180;g3f69a5ccb44_0_43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Yellow K">
  <p:cSld name="Graphic on Right_Yellow K"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g3f69a5ccb44_0_434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3" name="Google Shape;1183;g3f69a5ccb44_0_434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4" name="Google Shape;1184;g3f69a5ccb44_0_4346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5" name="Google Shape;1185;g3f69a5ccb44_0_434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86" name="Google Shape;1186;g3f69a5ccb44_0_4346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87" name="Google Shape;1187;g3f69a5ccb44_0_43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8" name="Google Shape;1188;g3f69a5ccb44_0_43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89" name="Google Shape;1189;g3f69a5ccb44_0_4346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vider_Photo / Pink">
  <p:cSld name="3_Divider_Photo / Pink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6978e40b3_0_2474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g3f6978e40b3_0_2474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3f6978e40b3_0_2474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4" name="Google Shape;114;g3f6978e40b3_0_24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6191794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g3f6978e40b3_0_24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g3f6978e40b3_0_24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Green K">
  <p:cSld name="Graphic on Right_Green K"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3f69a5ccb44_0_435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2" name="Google Shape;1192;g3f69a5ccb44_0_435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3" name="Google Shape;1193;g3f69a5ccb44_0_435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4" name="Google Shape;1194;g3f69a5ccb44_0_4355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5" name="Google Shape;1195;g3f69a5ccb44_0_4355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96" name="Google Shape;1196;g3f69a5ccb44_0_43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97" name="Google Shape;1197;g3f69a5ccb44_0_4355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1198" name="Google Shape;1198;g3f69a5ccb44_0_43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Red K">
  <p:cSld name="Graphic on Right_Red K"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g3f69a5ccb44_0_436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01" name="Google Shape;1201;g3f69a5ccb44_0_436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2" name="Google Shape;1202;g3f69a5ccb44_0_436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3" name="Google Shape;1203;g3f69a5ccb44_0_4364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4" name="Google Shape;1204;g3f69a5ccb44_0_4364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05" name="Google Shape;1205;g3f69a5ccb44_0_43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6" name="Google Shape;1206;g3f69a5ccb44_0_4364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1207" name="Google Shape;1207;g3f69a5ccb44_0_43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Pink K">
  <p:cSld name="Graphic on Right_Pink K"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g3f69a5ccb44_0_437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10" name="Google Shape;1210;g3f69a5ccb44_0_437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1" name="Google Shape;1211;g3f69a5ccb44_0_437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2" name="Google Shape;1212;g3f69a5ccb44_0_4373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3" name="Google Shape;1213;g3f69a5ccb44_0_4373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14" name="Google Shape;1214;g3f69a5ccb44_0_437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15" name="Google Shape;1215;g3f69a5ccb44_0_4373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1216" name="Google Shape;1216;g3f69a5ccb44_0_43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Blue K">
  <p:cSld name="Graphic on Right_Blue K"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g3f69a5ccb44_0_438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19" name="Google Shape;1219;g3f69a5ccb44_0_438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0" name="Google Shape;1220;g3f69a5ccb44_0_438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1" name="Google Shape;1221;g3f69a5ccb44_0_4382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2" name="Google Shape;1222;g3f69a5ccb44_0_4382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23" name="Google Shape;1223;g3f69a5ccb44_0_43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24" name="Google Shape;1224;g3f69a5ccb44_0_4382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Yellow K">
  <p:cSld name="Graphic on Left_Yellow K">
    <p:spTree>
      <p:nvGrpSpPr>
        <p:cNvPr id="1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g3f69a5ccb44_0_4390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7" name="Google Shape;1227;g3f69a5ccb44_0_4390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8" name="Google Shape;1228;g3f69a5ccb44_0_4390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9" name="Google Shape;1229;g3f69a5ccb44_0_4390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0" name="Google Shape;1230;g3f69a5ccb44_0_4390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31" name="Google Shape;1231;g3f69a5ccb44_0_43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2" name="Google Shape;1232;g3f69a5ccb44_0_43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33" name="Google Shape;1233;g3f69a5ccb44_0_4390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Green K">
  <p:cSld name="Graphic on Left_Green K"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g3f69a5ccb44_0_4399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6" name="Google Shape;1236;g3f69a5ccb44_0_4399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7" name="Google Shape;1237;g3f69a5ccb44_0_4399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8" name="Google Shape;1238;g3f69a5ccb44_0_4399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9" name="Google Shape;1239;g3f69a5ccb44_0_4399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40" name="Google Shape;1240;g3f69a5ccb44_0_43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41" name="Google Shape;1241;g3f69a5ccb44_0_4399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1242" name="Google Shape;1242;g3f69a5ccb44_0_43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Red K">
  <p:cSld name="Graphic on Left_Red K"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g3f69a5ccb44_0_4408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45" name="Google Shape;1245;g3f69a5ccb44_0_4408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6" name="Google Shape;1246;g3f69a5ccb44_0_4408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7" name="Google Shape;1247;g3f69a5ccb44_0_4408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8" name="Google Shape;1248;g3f69a5ccb44_0_4408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49" name="Google Shape;1249;g3f69a5ccb44_0_44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50" name="Google Shape;1250;g3f69a5ccb44_0_4408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1251" name="Google Shape;1251;g3f69a5ccb44_0_44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Pink K">
  <p:cSld name="Graphic on Left_Pink K">
    <p:spTree>
      <p:nvGrpSpPr>
        <p:cNvPr id="1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g3f69a5ccb44_0_4417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54" name="Google Shape;1254;g3f69a5ccb44_0_4417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5" name="Google Shape;1255;g3f69a5ccb44_0_4417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6" name="Google Shape;1256;g3f69a5ccb44_0_4417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7" name="Google Shape;1257;g3f69a5ccb44_0_4417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58" name="Google Shape;1258;g3f69a5ccb44_0_44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59" name="Google Shape;1259;g3f69a5ccb44_0_4417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1260" name="Google Shape;1260;g3f69a5ccb44_0_44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Blue K">
  <p:cSld name="Graphic on Left_Blue K"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g3f69a5ccb44_0_442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63" name="Google Shape;1263;g3f69a5ccb44_0_442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4" name="Google Shape;1264;g3f69a5ccb44_0_442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5" name="Google Shape;1265;g3f69a5ccb44_0_4426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6" name="Google Shape;1266;g3f69a5ccb44_0_4426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67" name="Google Shape;1267;g3f69a5ccb44_0_44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68" name="Google Shape;1268;g3f69a5ccb44_0_4426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1269" name="Google Shape;1269;g3f69a5ccb44_0_44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at Top Slide">
  <p:cSld name="Photo at Top Slide"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1" name="Google Shape;1271;g3f69a5ccb44_0_44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1998" cy="2591936"/>
          </a:xfrm>
          <a:prstGeom prst="rect">
            <a:avLst/>
          </a:prstGeom>
          <a:noFill/>
          <a:ln>
            <a:noFill/>
          </a:ln>
        </p:spPr>
      </p:pic>
      <p:sp>
        <p:nvSpPr>
          <p:cNvPr id="1272" name="Google Shape;1272;g3f69a5ccb44_0_4435"/>
          <p:cNvSpPr/>
          <p:nvPr/>
        </p:nvSpPr>
        <p:spPr>
          <a:xfrm>
            <a:off x="11010900" y="0"/>
            <a:ext cx="1181100" cy="11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3" name="Google Shape;1273;g3f69a5ccb44_0_44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12192000" cy="2668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74" name="Google Shape;1274;g3f69a5ccb44_0_4435"/>
          <p:cNvSpPr txBox="1">
            <a:spLocks noGrp="1"/>
          </p:cNvSpPr>
          <p:nvPr>
            <p:ph type="body" idx="1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5" name="Google Shape;1275;g3f69a5ccb44_0_4435"/>
          <p:cNvSpPr txBox="1">
            <a:spLocks noGrp="1"/>
          </p:cNvSpPr>
          <p:nvPr>
            <p:ph type="body" idx="2"/>
          </p:nvPr>
        </p:nvSpPr>
        <p:spPr>
          <a:xfrm>
            <a:off x="903911" y="4911457"/>
            <a:ext cx="44889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8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6" name="Google Shape;1276;g3f69a5ccb44_0_4435"/>
          <p:cNvSpPr txBox="1">
            <a:spLocks noGrp="1"/>
          </p:cNvSpPr>
          <p:nvPr>
            <p:ph type="body" idx="3"/>
          </p:nvPr>
        </p:nvSpPr>
        <p:spPr>
          <a:xfrm>
            <a:off x="903911" y="3129319"/>
            <a:ext cx="4488900" cy="17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7" name="Google Shape;1277;g3f69a5ccb44_0_443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78" name="Google Shape;1278;g3f69a5ccb44_0_4435"/>
          <p:cNvSpPr txBox="1">
            <a:spLocks noGrp="1"/>
          </p:cNvSpPr>
          <p:nvPr>
            <p:ph type="body" idx="4"/>
          </p:nvPr>
        </p:nvSpPr>
        <p:spPr>
          <a:xfrm>
            <a:off x="5825220" y="3129318"/>
            <a:ext cx="5862300" cy="30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8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79" name="Google Shape;1279;g3f69a5ccb44_0_44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8047" y="3135943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vider_Photo / Red">
  <p:cSld name="4_Divider_Photo / Red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6978e40b3_0_2481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g3f6978e40b3_0_2481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g3f6978e40b3_0_2481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1" name="Google Shape;121;g3f6978e40b3_0_24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g3f6978e40b3_0_24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191795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3f6978e40b3_0_248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 Study/Callout Slide">
  <p:cSld name="Case Study/Callout Slide"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g3f69a5ccb44_0_4445"/>
          <p:cNvSpPr/>
          <p:nvPr/>
        </p:nvSpPr>
        <p:spPr>
          <a:xfrm flipH="1">
            <a:off x="551907" y="442295"/>
            <a:ext cx="11088300" cy="5783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3F1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E8E4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2" name="Google Shape;1282;g3f69a5ccb44_0_444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3" name="Google Shape;1283;g3f69a5ccb44_0_444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4" name="Google Shape;1284;g3f69a5ccb44_0_4445"/>
          <p:cNvSpPr txBox="1">
            <a:spLocks noGrp="1"/>
          </p:cNvSpPr>
          <p:nvPr>
            <p:ph type="body" idx="3"/>
          </p:nvPr>
        </p:nvSpPr>
        <p:spPr>
          <a:xfrm>
            <a:off x="1126208" y="1242556"/>
            <a:ext cx="3672300" cy="3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5" name="Google Shape;1285;g3f69a5ccb44_0_4445"/>
          <p:cNvSpPr txBox="1">
            <a:spLocks noGrp="1"/>
          </p:cNvSpPr>
          <p:nvPr>
            <p:ph type="body" idx="4"/>
          </p:nvPr>
        </p:nvSpPr>
        <p:spPr>
          <a:xfrm>
            <a:off x="5041995" y="4042055"/>
            <a:ext cx="5618400" cy="15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6" name="Google Shape;1286;g3f69a5ccb44_0_444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87" name="Google Shape;1287;g3f69a5ccb44_0_44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0733" y="1589449"/>
            <a:ext cx="1395046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8" name="Google Shape;1288;g3f69a5ccb44_0_4445"/>
          <p:cNvSpPr txBox="1">
            <a:spLocks noGrp="1"/>
          </p:cNvSpPr>
          <p:nvPr>
            <p:ph type="body" idx="5"/>
          </p:nvPr>
        </p:nvSpPr>
        <p:spPr>
          <a:xfrm>
            <a:off x="1126208" y="3737528"/>
            <a:ext cx="3672300" cy="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209999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89" name="Google Shape;1289;g3f69a5ccb44_0_4445" descr="A picture containing person, outdo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41993" y="1577453"/>
            <a:ext cx="5618492" cy="2300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0" name="Google Shape;1290;g3f69a5ccb44_0_44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cialty Divider 1_Full Photo">
  <p:cSld name="Specialty Divider 1_Full Photo">
    <p:spTree>
      <p:nvGrpSpPr>
        <p:cNvPr id="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2" name="Google Shape;1292;g3f69a5ccb44_0_44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93" name="Google Shape;1293;g3f69a5ccb44_0_4456"/>
          <p:cNvSpPr/>
          <p:nvPr/>
        </p:nvSpPr>
        <p:spPr>
          <a:xfrm flipH="1">
            <a:off x="6662119" y="1473926"/>
            <a:ext cx="5040900" cy="33702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E8E4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g3f69a5ccb44_0_4456"/>
          <p:cNvSpPr txBox="1">
            <a:spLocks noGrp="1"/>
          </p:cNvSpPr>
          <p:nvPr>
            <p:ph type="body" idx="1"/>
          </p:nvPr>
        </p:nvSpPr>
        <p:spPr>
          <a:xfrm>
            <a:off x="7045387" y="1927260"/>
            <a:ext cx="43179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5" name="Google Shape;1295;g3f69a5ccb44_0_4456"/>
          <p:cNvSpPr txBox="1">
            <a:spLocks noGrp="1"/>
          </p:cNvSpPr>
          <p:nvPr>
            <p:ph type="body" idx="2"/>
          </p:nvPr>
        </p:nvSpPr>
        <p:spPr>
          <a:xfrm>
            <a:off x="7046097" y="2997925"/>
            <a:ext cx="4317900" cy="11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8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cialty Slide_Photo on Right">
  <p:cSld name="Specialty Slide_Photo on Right"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g3f69a5ccb44_0_4461"/>
          <p:cNvSpPr txBox="1">
            <a:spLocks noGrp="1"/>
          </p:cNvSpPr>
          <p:nvPr>
            <p:ph type="body" idx="1"/>
          </p:nvPr>
        </p:nvSpPr>
        <p:spPr>
          <a:xfrm>
            <a:off x="225552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8" name="Google Shape;1298;g3f69a5ccb44_0_446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9" name="Google Shape;1299;g3f69a5ccb44_0_446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00" name="Google Shape;1300;g3f69a5ccb44_0_4461"/>
          <p:cNvSpPr txBox="1">
            <a:spLocks noGrp="1"/>
          </p:cNvSpPr>
          <p:nvPr>
            <p:ph type="body" idx="3"/>
          </p:nvPr>
        </p:nvSpPr>
        <p:spPr>
          <a:xfrm>
            <a:off x="827690" y="2788995"/>
            <a:ext cx="4537500" cy="27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1" name="Google Shape;1301;g3f69a5ccb44_0_4461"/>
          <p:cNvSpPr txBox="1">
            <a:spLocks noGrp="1"/>
          </p:cNvSpPr>
          <p:nvPr>
            <p:ph type="body" idx="4"/>
          </p:nvPr>
        </p:nvSpPr>
        <p:spPr>
          <a:xfrm>
            <a:off x="841943" y="909035"/>
            <a:ext cx="4537500" cy="17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02" name="Google Shape;1302;g3f69a5ccb44_0_44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2521" y="0"/>
            <a:ext cx="4669478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cialty Slide_Photo on Left">
  <p:cSld name="Specialty Slide_Photo on Left"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g3f69a5ccb44_0_4468"/>
          <p:cNvSpPr txBox="1">
            <a:spLocks noGrp="1"/>
          </p:cNvSpPr>
          <p:nvPr>
            <p:ph type="body" idx="1"/>
          </p:nvPr>
        </p:nvSpPr>
        <p:spPr>
          <a:xfrm>
            <a:off x="8964438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5" name="Google Shape;1305;g3f69a5ccb44_0_4468"/>
          <p:cNvSpPr txBox="1">
            <a:spLocks noGrp="1"/>
          </p:cNvSpPr>
          <p:nvPr>
            <p:ph type="body" idx="2"/>
          </p:nvPr>
        </p:nvSpPr>
        <p:spPr>
          <a:xfrm>
            <a:off x="5872560" y="2691173"/>
            <a:ext cx="5126400" cy="27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6" name="Google Shape;1306;g3f69a5ccb44_0_4468"/>
          <p:cNvSpPr txBox="1">
            <a:spLocks noGrp="1"/>
          </p:cNvSpPr>
          <p:nvPr>
            <p:ph type="body" idx="3"/>
          </p:nvPr>
        </p:nvSpPr>
        <p:spPr>
          <a:xfrm>
            <a:off x="5872560" y="909035"/>
            <a:ext cx="5126400" cy="17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07" name="Google Shape;1307;g3f69a5ccb44_0_44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37027" y="1028926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8" name="Google Shape;1308;g3f69a5ccb44_0_4468" descr="A picture containing person, wall, indoor, tab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2" y="0"/>
            <a:ext cx="4707519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End Slide"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g3f69a5ccb44_0_4474"/>
          <p:cNvSpPr/>
          <p:nvPr/>
        </p:nvSpPr>
        <p:spPr>
          <a:xfrm rot="10800000" flipH="1">
            <a:off x="0" y="-14401"/>
            <a:ext cx="12192000" cy="68724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1" name="Google Shape;1311;g3f69a5ccb44_0_44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82619" y="2702058"/>
            <a:ext cx="3626756" cy="1220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g3f69a5ccb44_0_4477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314" name="Google Shape;1314;g3f69a5ccb44_0_447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315" name="Google Shape;1315;g3f69a5ccb44_0_447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Blue K">
  <p:cSld name="1 Column_Blue K (g3f69a5ccb44_15_0)"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3f69a5ccb44_0_448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18" name="Google Shape;1318;g3f69a5ccb44_0_4481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9" name="Google Shape;1319;g3f69a5ccb44_0_448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0" name="Google Shape;1320;g3f69a5ccb44_0_4481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1" name="Google Shape;1321;g3f69a5ccb44_0_4481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vider_Photo / Blue">
  <p:cSld name="5_Divider_Photo / Blue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f6978e40b3_0_2488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g3f6978e40b3_0_2488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g3f6978e40b3_0_2488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8" name="Google Shape;128;g3f6978e40b3_0_24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31020" y="0"/>
            <a:ext cx="860980" cy="836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g3f6978e40b3_0_24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191794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g3f6978e40b3_0_24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Yellow K">
  <p:cSld name="1 Column_Yellow K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6978e40b3_0_249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g3f6978e40b3_0_249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g3f6978e40b3_0_2495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g3f6978e40b3_0_249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6" name="Google Shape;136;g3f6978e40b3_0_2495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7" name="Google Shape;137;g3f6978e40b3_0_249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g3f6978e40b3_0_24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Green K">
  <p:cSld name="1 Column_Green K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6978e40b3_0_250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1" name="Google Shape;141;g3f6978e40b3_0_250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g3f6978e40b3_0_250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g3f6978e40b3_0_2503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g3f6978e40b3_0_2503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45" name="Google Shape;145;g3f6978e40b3_0_250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g3f6978e40b3_0_25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Pink K">
  <p:cSld name="1 Column_Pink K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6978e40b3_0_251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9" name="Google Shape;149;g3f6978e40b3_0_2511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g3f6978e40b3_0_251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g3f6978e40b3_0_2511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g3f6978e40b3_0_2511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53" name="Google Shape;153;g3f6978e40b3_0_25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g3f6978e40b3_0_25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vider_Blue">
  <p:cSld name="5_Divider_Blu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3f6978e40b3_0_2385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g3f6978e40b3_0_2385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g3f6978e40b3_0_2385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g3f6978e40b3_0_2385"/>
          <p:cNvSpPr/>
          <p:nvPr/>
        </p:nvSpPr>
        <p:spPr>
          <a:xfrm flipH="1">
            <a:off x="-620401" y="648957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005D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g3f6978e40b3_0_23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15700" y="0"/>
            <a:ext cx="876299" cy="850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g3f6978e40b3_0_23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Red K">
  <p:cSld name="1 Column_Red K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6978e40b3_0_2519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7" name="Google Shape;157;g3f6978e40b3_0_2519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g3f6978e40b3_0_2519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g3f6978e40b3_0_2519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g3f6978e40b3_0_2519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61" name="Google Shape;161;g3f6978e40b3_0_25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3f6978e40b3_0_25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Yellow K">
  <p:cSld name="2 Column_Yellow K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f6978e40b3_0_2527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g3f6978e40b3_0_2527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g3f6978e40b3_0_2527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g3f6978e40b3_0_2527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8" name="Google Shape;168;g3f6978e40b3_0_2527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g3f6978e40b3_0_2527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0" name="Google Shape;170;g3f6978e40b3_0_25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Green K">
  <p:cSld name="2 Column_Green K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f6978e40b3_0_253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3" name="Google Shape;173;g3f6978e40b3_0_253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4" name="Google Shape;174;g3f6978e40b3_0_253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" name="Google Shape;175;g3f6978e40b3_0_2535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g3f6978e40b3_0_2535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g3f6978e40b3_0_2535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8" name="Google Shape;178;g3f6978e40b3_0_25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g3f6978e40b3_0_25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Pink K">
  <p:cSld name="2 Column_Pink K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f6978e40b3_0_254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2" name="Google Shape;182;g3f6978e40b3_0_254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g3f6978e40b3_0_254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g3f6978e40b3_0_2544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5" name="Google Shape;185;g3f6978e40b3_0_2544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6" name="Google Shape;186;g3f6978e40b3_0_2544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87" name="Google Shape;187;g3f6978e40b3_0_25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g3f6978e40b3_0_25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Red K">
  <p:cSld name="2 Column_Red K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6978e40b3_0_255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1" name="Google Shape;191;g3f6978e40b3_0_255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g3f6978e40b3_0_255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g3f6978e40b3_0_2553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" name="Google Shape;194;g3f6978e40b3_0_2553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g3f6978e40b3_0_2553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96" name="Google Shape;196;g3f6978e40b3_0_25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g3f6978e40b3_0_25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Blue K">
  <p:cSld name="2 Column_Blue K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6978e40b3_0_256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0" name="Google Shape;200;g3f6978e40b3_0_256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1" name="Google Shape;201;g3f6978e40b3_0_256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g3f6978e40b3_0_256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g3f6978e40b3_0_2562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g3f6978e40b3_0_2562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5" name="Google Shape;205;g3f6978e40b3_0_25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g3f6978e40b3_0_25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Yellow K">
  <p:cSld name="3 Column_Yellow K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f6978e40b3_0_257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9" name="Google Shape;209;g3f6978e40b3_0_2571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g3f6978e40b3_0_257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" name="Google Shape;211;g3f6978e40b3_0_2571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g3f6978e40b3_0_2571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g3f6978e40b3_0_2571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" name="Google Shape;214;g3f6978e40b3_0_2571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5" name="Google Shape;215;g3f6978e40b3_0_25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g3f6978e40b3_0_25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Green K">
  <p:cSld name="3 Column_Green K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f6978e40b3_0_2581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9" name="Google Shape;219;g3f6978e40b3_0_258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0" name="Google Shape;220;g3f6978e40b3_0_2581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1" name="Google Shape;221;g3f6978e40b3_0_258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2" name="Google Shape;222;g3f6978e40b3_0_2581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" name="Google Shape;223;g3f6978e40b3_0_2581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g3f6978e40b3_0_2581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25" name="Google Shape;225;g3f6978e40b3_0_25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g3f6978e40b3_0_25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Pink K">
  <p:cSld name="3 Column_Pink K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f6978e40b3_0_259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9" name="Google Shape;229;g3f6978e40b3_0_2591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g3f6978e40b3_0_259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g3f6978e40b3_0_2591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g3f6978e40b3_0_2591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3" name="Google Shape;233;g3f6978e40b3_0_2591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" name="Google Shape;234;g3f6978e40b3_0_2591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35" name="Google Shape;235;g3f6978e40b3_0_25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g3f6978e40b3_0_25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Red">
  <p:cSld name="3 Column_Red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6978e40b3_0_260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9" name="Google Shape;239;g3f6978e40b3_0_2601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" name="Google Shape;240;g3f6978e40b3_0_260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g3f6978e40b3_0_2601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g3f6978e40b3_0_2601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3" name="Google Shape;243;g3f6978e40b3_0_2601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g3f6978e40b3_0_2601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45" name="Google Shape;245;g3f6978e40b3_0_260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g3f6978e40b3_0_26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Businessman">
  <p:cSld name="Title Slide_Businessman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g3f6978e40b3_0_23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g3f6978e40b3_0_23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g3f6978e40b3_0_2392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g3f6978e40b3_0_2392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3f6978e40b3_0_2392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g3f6978e40b3_0_2392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5" name="Google Shape;35;g3f6978e40b3_0_23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Blue K">
  <p:cSld name="3 Column_Blue K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f6978e40b3_0_261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9" name="Google Shape;249;g3f6978e40b3_0_2611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0" name="Google Shape;250;g3f6978e40b3_0_261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" name="Google Shape;251;g3f6978e40b3_0_2611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" name="Google Shape;252;g3f6978e40b3_0_2611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3" name="Google Shape;253;g3f6978e40b3_0_2611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" name="Google Shape;254;g3f6978e40b3_0_2611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55" name="Google Shape;255;g3f6978e40b3_0_26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g3f6978e40b3_0_26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Yellow K">
  <p:cSld name="4 Column_Yellow K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f6978e40b3_0_2621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" name="Google Shape;259;g3f6978e40b3_0_262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0" name="Google Shape;260;g3f6978e40b3_0_2621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" name="Google Shape;261;g3f6978e40b3_0_262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2" name="Google Shape;262;g3f6978e40b3_0_2621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3" name="Google Shape;263;g3f6978e40b3_0_2621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4" name="Google Shape;264;g3f6978e40b3_0_2621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g3f6978e40b3_0_2621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66" name="Google Shape;266;g3f6978e40b3_0_26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g3f6978e40b3_0_26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Green K">
  <p:cSld name="4 Column_Green K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f6978e40b3_0_263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0" name="Google Shape;270;g3f6978e40b3_0_263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1" name="Google Shape;271;g3f6978e40b3_0_263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2" name="Google Shape;272;g3f6978e40b3_0_263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3" name="Google Shape;273;g3f6978e40b3_0_2632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g3f6978e40b3_0_2632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5" name="Google Shape;275;g3f6978e40b3_0_2632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g3f6978e40b3_0_2632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77" name="Google Shape;277;g3f6978e40b3_0_26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g3f6978e40b3_0_26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Pink K">
  <p:cSld name="4 Column_Pink K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f6978e40b3_0_264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1" name="Google Shape;281;g3f6978e40b3_0_264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2" name="Google Shape;282;g3f6978e40b3_0_264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3" name="Google Shape;283;g3f6978e40b3_0_2643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4" name="Google Shape;284;g3f6978e40b3_0_2643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5" name="Google Shape;285;g3f6978e40b3_0_2643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6" name="Google Shape;286;g3f6978e40b3_0_2643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7" name="Google Shape;287;g3f6978e40b3_0_2643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88" name="Google Shape;288;g3f6978e40b3_0_26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g3f6978e40b3_0_26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Red K">
  <p:cSld name="4 Column_Red K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f6978e40b3_0_265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2" name="Google Shape;292;g3f6978e40b3_0_265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3" name="Google Shape;293;g3f6978e40b3_0_265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4" name="Google Shape;294;g3f6978e40b3_0_2654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5" name="Google Shape;295;g3f6978e40b3_0_2654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6" name="Google Shape;296;g3f6978e40b3_0_2654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7" name="Google Shape;297;g3f6978e40b3_0_2654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8" name="Google Shape;298;g3f6978e40b3_0_2654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99" name="Google Shape;299;g3f6978e40b3_0_26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g3f6978e40b3_0_26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Blue K">
  <p:cSld name="4 Column_Blue K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f6978e40b3_0_266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3" name="Google Shape;303;g3f6978e40b3_0_266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4" name="Google Shape;304;g3f6978e40b3_0_266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5" name="Google Shape;305;g3f6978e40b3_0_2665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6" name="Google Shape;306;g3f6978e40b3_0_2665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7" name="Google Shape;307;g3f6978e40b3_0_2665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8" name="Google Shape;308;g3f6978e40b3_0_2665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9" name="Google Shape;309;g3f6978e40b3_0_2665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10" name="Google Shape;310;g3f6978e40b3_0_26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Yellow K">
  <p:cSld name="Graphic on Right_Yellow K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f6978e40b3_0_267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3" name="Google Shape;313;g3f6978e40b3_0_267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4" name="Google Shape;314;g3f6978e40b3_0_2675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5" name="Google Shape;315;g3f6978e40b3_0_267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6" name="Google Shape;316;g3f6978e40b3_0_2675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17" name="Google Shape;317;g3f6978e40b3_0_267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g3f6978e40b3_0_26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g3f6978e40b3_0_2675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Green K">
  <p:cSld name="Graphic on Right_Green K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f6978e40b3_0_268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2" name="Google Shape;322;g3f6978e40b3_0_268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3" name="Google Shape;323;g3f6978e40b3_0_268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4" name="Google Shape;324;g3f6978e40b3_0_2684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5" name="Google Shape;325;g3f6978e40b3_0_2684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26" name="Google Shape;326;g3f6978e40b3_0_268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g3f6978e40b3_0_2684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328" name="Google Shape;328;g3f6978e40b3_0_26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Red K">
  <p:cSld name="Graphic on Right_Red K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f6978e40b3_0_269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1" name="Google Shape;331;g3f6978e40b3_0_269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2" name="Google Shape;332;g3f6978e40b3_0_269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3" name="Google Shape;333;g3f6978e40b3_0_2693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4" name="Google Shape;334;g3f6978e40b3_0_2693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35" name="Google Shape;335;g3f6978e40b3_0_26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g3f6978e40b3_0_2693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337" name="Google Shape;337;g3f6978e40b3_0_26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Pink K">
  <p:cSld name="Graphic on Right_Pink K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f6978e40b3_0_270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0" name="Google Shape;340;g3f6978e40b3_0_270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1" name="Google Shape;341;g3f6978e40b3_0_270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2" name="Google Shape;342;g3f6978e40b3_0_2702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3" name="Google Shape;343;g3f6978e40b3_0_2702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44" name="Google Shape;344;g3f6978e40b3_0_270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g3f6978e40b3_0_2702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346" name="Google Shape;346;g3f6978e40b3_0_27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_Students Studying">
  <p:cSld name="1_Title Slide_Students Studying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g3f6978e40b3_0_240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865"/>
            <a:ext cx="12205981" cy="6865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g3f6978e40b3_0_24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g3f6978e40b3_0_2400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g3f6978e40b3_0_2400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3f6978e40b3_0_2400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g3f6978e40b3_0_2400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3" name="Google Shape;43;g3f6978e40b3_0_240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Blue K">
  <p:cSld name="Graphic on Right_Blue K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f6978e40b3_0_271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9" name="Google Shape;349;g3f6978e40b3_0_2711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0" name="Google Shape;350;g3f6978e40b3_0_271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1" name="Google Shape;351;g3f6978e40b3_0_2711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2" name="Google Shape;352;g3f6978e40b3_0_2711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53" name="Google Shape;353;g3f6978e40b3_0_27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g3f6978e40b3_0_2711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Yellow K">
  <p:cSld name="Graphic on Left_Yellow K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f6978e40b3_0_2719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7" name="Google Shape;357;g3f6978e40b3_0_2719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8" name="Google Shape;358;g3f6978e40b3_0_2719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9" name="Google Shape;359;g3f6978e40b3_0_2719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0" name="Google Shape;360;g3f6978e40b3_0_2719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61" name="Google Shape;361;g3f6978e40b3_0_27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g3f6978e40b3_0_27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g3f6978e40b3_0_2719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Green K">
  <p:cSld name="Graphic on Left_Green K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f6978e40b3_0_2728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6" name="Google Shape;366;g3f6978e40b3_0_2728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7" name="Google Shape;367;g3f6978e40b3_0_2728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8" name="Google Shape;368;g3f6978e40b3_0_2728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9" name="Google Shape;369;g3f6978e40b3_0_2728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0" name="Google Shape;370;g3f6978e40b3_0_27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g3f6978e40b3_0_2728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372" name="Google Shape;372;g3f6978e40b3_0_27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Red K">
  <p:cSld name="Graphic on Left_Red K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f6978e40b3_0_2737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5" name="Google Shape;375;g3f6978e40b3_0_2737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6" name="Google Shape;376;g3f6978e40b3_0_2737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7" name="Google Shape;377;g3f6978e40b3_0_2737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g3f6978e40b3_0_2737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9" name="Google Shape;379;g3f6978e40b3_0_27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g3f6978e40b3_0_2737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381" name="Google Shape;381;g3f6978e40b3_0_27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Pink K">
  <p:cSld name="Graphic on Left_Pink K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f6978e40b3_0_274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4" name="Google Shape;384;g3f6978e40b3_0_274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5" name="Google Shape;385;g3f6978e40b3_0_274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6" name="Google Shape;386;g3f6978e40b3_0_2746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7" name="Google Shape;387;g3f6978e40b3_0_2746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88" name="Google Shape;388;g3f6978e40b3_0_27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g3f6978e40b3_0_2746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390" name="Google Shape;390;g3f6978e40b3_0_27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Blue K">
  <p:cSld name="Graphic on Left_Blue K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f6978e40b3_0_275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3" name="Google Shape;393;g3f6978e40b3_0_275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4" name="Google Shape;394;g3f6978e40b3_0_275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5" name="Google Shape;395;g3f6978e40b3_0_2755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6" name="Google Shape;396;g3f6978e40b3_0_2755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97" name="Google Shape;397;g3f6978e40b3_0_27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g3f6978e40b3_0_2755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399" name="Google Shape;399;g3f6978e40b3_0_27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at Top Slide">
  <p:cSld name="Photo at Top Slide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g3f6978e40b3_0_27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1998" cy="2591936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g3f6978e40b3_0_2764"/>
          <p:cNvSpPr/>
          <p:nvPr/>
        </p:nvSpPr>
        <p:spPr>
          <a:xfrm>
            <a:off x="11010900" y="0"/>
            <a:ext cx="1181100" cy="11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3" name="Google Shape;403;g3f6978e40b3_0_27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12192000" cy="2668573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g3f6978e40b3_0_2764"/>
          <p:cNvSpPr txBox="1">
            <a:spLocks noGrp="1"/>
          </p:cNvSpPr>
          <p:nvPr>
            <p:ph type="body" idx="1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5" name="Google Shape;405;g3f6978e40b3_0_2764"/>
          <p:cNvSpPr txBox="1">
            <a:spLocks noGrp="1"/>
          </p:cNvSpPr>
          <p:nvPr>
            <p:ph type="body" idx="2"/>
          </p:nvPr>
        </p:nvSpPr>
        <p:spPr>
          <a:xfrm>
            <a:off x="903911" y="4911457"/>
            <a:ext cx="44889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8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6" name="Google Shape;406;g3f6978e40b3_0_2764"/>
          <p:cNvSpPr txBox="1">
            <a:spLocks noGrp="1"/>
          </p:cNvSpPr>
          <p:nvPr>
            <p:ph type="body" idx="3"/>
          </p:nvPr>
        </p:nvSpPr>
        <p:spPr>
          <a:xfrm>
            <a:off x="903911" y="3129319"/>
            <a:ext cx="4488900" cy="17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7" name="Google Shape;407;g3f6978e40b3_0_276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8" name="Google Shape;408;g3f6978e40b3_0_2764"/>
          <p:cNvSpPr txBox="1">
            <a:spLocks noGrp="1"/>
          </p:cNvSpPr>
          <p:nvPr>
            <p:ph type="body" idx="4"/>
          </p:nvPr>
        </p:nvSpPr>
        <p:spPr>
          <a:xfrm>
            <a:off x="5825220" y="3129318"/>
            <a:ext cx="5862300" cy="30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8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09" name="Google Shape;409;g3f6978e40b3_0_27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8047" y="3135943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 Study/Callout Slide">
  <p:cSld name="Case Study/Callout Slide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f6978e40b3_0_2774"/>
          <p:cNvSpPr/>
          <p:nvPr/>
        </p:nvSpPr>
        <p:spPr>
          <a:xfrm flipH="1">
            <a:off x="551907" y="442295"/>
            <a:ext cx="11088300" cy="5783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3F1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E8E4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g3f6978e40b3_0_277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3" name="Google Shape;413;g3f6978e40b3_0_277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4" name="Google Shape;414;g3f6978e40b3_0_2774"/>
          <p:cNvSpPr txBox="1">
            <a:spLocks noGrp="1"/>
          </p:cNvSpPr>
          <p:nvPr>
            <p:ph type="body" idx="3"/>
          </p:nvPr>
        </p:nvSpPr>
        <p:spPr>
          <a:xfrm>
            <a:off x="1126208" y="1242556"/>
            <a:ext cx="3672300" cy="3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5" name="Google Shape;415;g3f6978e40b3_0_2774"/>
          <p:cNvSpPr txBox="1">
            <a:spLocks noGrp="1"/>
          </p:cNvSpPr>
          <p:nvPr>
            <p:ph type="body" idx="4"/>
          </p:nvPr>
        </p:nvSpPr>
        <p:spPr>
          <a:xfrm>
            <a:off x="5041995" y="4042055"/>
            <a:ext cx="5618400" cy="15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6" name="Google Shape;416;g3f6978e40b3_0_277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17" name="Google Shape;417;g3f6978e40b3_0_27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0733" y="1589449"/>
            <a:ext cx="1395046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g3f6978e40b3_0_2774"/>
          <p:cNvSpPr txBox="1">
            <a:spLocks noGrp="1"/>
          </p:cNvSpPr>
          <p:nvPr>
            <p:ph type="body" idx="5"/>
          </p:nvPr>
        </p:nvSpPr>
        <p:spPr>
          <a:xfrm>
            <a:off x="1126208" y="3737528"/>
            <a:ext cx="3672300" cy="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209999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19" name="Google Shape;419;g3f6978e40b3_0_2774" descr="A picture containing person, outdo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41993" y="1577453"/>
            <a:ext cx="5618492" cy="2300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g3f6978e40b3_0_27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cialty Divider 1_Full Photo">
  <p:cSld name="Specialty Divider 1_Full Photo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Google Shape;422;g3f6978e40b3_0_27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g3f6978e40b3_0_2785"/>
          <p:cNvSpPr/>
          <p:nvPr/>
        </p:nvSpPr>
        <p:spPr>
          <a:xfrm flipH="1">
            <a:off x="6662119" y="1473926"/>
            <a:ext cx="5040900" cy="33702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E8E4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g3f6978e40b3_0_2785"/>
          <p:cNvSpPr txBox="1">
            <a:spLocks noGrp="1"/>
          </p:cNvSpPr>
          <p:nvPr>
            <p:ph type="body" idx="1"/>
          </p:nvPr>
        </p:nvSpPr>
        <p:spPr>
          <a:xfrm>
            <a:off x="7045387" y="1927260"/>
            <a:ext cx="43179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5" name="Google Shape;425;g3f6978e40b3_0_2785"/>
          <p:cNvSpPr txBox="1">
            <a:spLocks noGrp="1"/>
          </p:cNvSpPr>
          <p:nvPr>
            <p:ph type="body" idx="2"/>
          </p:nvPr>
        </p:nvSpPr>
        <p:spPr>
          <a:xfrm>
            <a:off x="7046097" y="2997925"/>
            <a:ext cx="4317900" cy="11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8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cialty Slide_Photo on Right">
  <p:cSld name="Specialty Slide_Photo on Right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f6978e40b3_0_2790"/>
          <p:cNvSpPr txBox="1">
            <a:spLocks noGrp="1"/>
          </p:cNvSpPr>
          <p:nvPr>
            <p:ph type="body" idx="1"/>
          </p:nvPr>
        </p:nvSpPr>
        <p:spPr>
          <a:xfrm>
            <a:off x="225552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8" name="Google Shape;428;g3f6978e40b3_0_2790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9" name="Google Shape;429;g3f6978e40b3_0_2790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0" name="Google Shape;430;g3f6978e40b3_0_2790"/>
          <p:cNvSpPr txBox="1">
            <a:spLocks noGrp="1"/>
          </p:cNvSpPr>
          <p:nvPr>
            <p:ph type="body" idx="3"/>
          </p:nvPr>
        </p:nvSpPr>
        <p:spPr>
          <a:xfrm>
            <a:off x="827690" y="2788995"/>
            <a:ext cx="4537500" cy="27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1" name="Google Shape;431;g3f6978e40b3_0_2790"/>
          <p:cNvSpPr txBox="1">
            <a:spLocks noGrp="1"/>
          </p:cNvSpPr>
          <p:nvPr>
            <p:ph type="body" idx="4"/>
          </p:nvPr>
        </p:nvSpPr>
        <p:spPr>
          <a:xfrm>
            <a:off x="841943" y="909035"/>
            <a:ext cx="4537500" cy="17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32" name="Google Shape;432;g3f6978e40b3_0_27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2521" y="0"/>
            <a:ext cx="4669478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Slide_Students Studying">
  <p:cSld name="2_Title Slide_Students Studying">
    <p:bg>
      <p:bgPr>
        <a:solidFill>
          <a:schemeClr val="lt2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g3f6978e40b3_0_24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g3f6978e40b3_0_24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g3f6978e40b3_0_2408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g3f6978e40b3_0_2408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g3f6978e40b3_0_2408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g3f6978e40b3_0_2408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1" name="Google Shape;51;g3f6978e40b3_0_24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cialty Slide_Photo on Left">
  <p:cSld name="Specialty Slide_Photo on Left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f6978e40b3_0_2797"/>
          <p:cNvSpPr txBox="1">
            <a:spLocks noGrp="1"/>
          </p:cNvSpPr>
          <p:nvPr>
            <p:ph type="body" idx="1"/>
          </p:nvPr>
        </p:nvSpPr>
        <p:spPr>
          <a:xfrm>
            <a:off x="8964438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5" name="Google Shape;435;g3f6978e40b3_0_2797"/>
          <p:cNvSpPr txBox="1">
            <a:spLocks noGrp="1"/>
          </p:cNvSpPr>
          <p:nvPr>
            <p:ph type="body" idx="2"/>
          </p:nvPr>
        </p:nvSpPr>
        <p:spPr>
          <a:xfrm>
            <a:off x="5872560" y="2691173"/>
            <a:ext cx="5126400" cy="27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6" name="Google Shape;436;g3f6978e40b3_0_2797"/>
          <p:cNvSpPr txBox="1">
            <a:spLocks noGrp="1"/>
          </p:cNvSpPr>
          <p:nvPr>
            <p:ph type="body" idx="3"/>
          </p:nvPr>
        </p:nvSpPr>
        <p:spPr>
          <a:xfrm>
            <a:off x="5872560" y="909035"/>
            <a:ext cx="5126400" cy="17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37" name="Google Shape;437;g3f6978e40b3_0_279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37027" y="1028926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g3f6978e40b3_0_2797" descr="A picture containing person, wall, indoor, tab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2" y="0"/>
            <a:ext cx="4707519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End Slide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f6978e40b3_0_2803"/>
          <p:cNvSpPr/>
          <p:nvPr/>
        </p:nvSpPr>
        <p:spPr>
          <a:xfrm rot="10800000" flipH="1">
            <a:off x="0" y="-14401"/>
            <a:ext cx="12192000" cy="68724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1" name="Google Shape;441;g3f6978e40b3_0_280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82619" y="2702058"/>
            <a:ext cx="3626756" cy="1220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f69a5ccb44_0_463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444" name="Google Shape;444;g3f69a5ccb44_0_46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445" name="Google Shape;445;g3f69a5ccb44_0_46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Blue K">
  <p:cSld name="1 Column_Blue K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f69a5ccb44_0_949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3" name="Google Shape;453;g3f69a5ccb44_0_949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4" name="Google Shape;454;g3f69a5ccb44_0_949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5" name="Google Shape;455;g3f69a5ccb44_0_949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6" name="Google Shape;456;g3f69a5ccb44_0_949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57" name="Google Shape;457;g3f69a5ccb44_0_9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vider_Blue">
  <p:cSld name="5_Divider_Blue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f69a5ccb44_0_956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g3f69a5ccb44_0_956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g3f69a5ccb44_0_956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2" name="Google Shape;462;g3f69a5ccb44_0_956"/>
          <p:cNvSpPr/>
          <p:nvPr/>
        </p:nvSpPr>
        <p:spPr>
          <a:xfrm flipH="1">
            <a:off x="-620401" y="648957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005D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3" name="Google Shape;463;g3f69a5ccb44_0_9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15700" y="0"/>
            <a:ext cx="876299" cy="850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g3f69a5ccb44_0_9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Businessman">
  <p:cSld name="Title Slide_Businessman"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g3f69a5ccb44_0_9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g3f69a5ccb44_0_9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g3f69a5ccb44_0_963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g3f69a5ccb44_0_963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0" name="Google Shape;470;g3f69a5ccb44_0_963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1" name="Google Shape;471;g3f69a5ccb44_0_963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72" name="Google Shape;472;g3f69a5ccb44_0_9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_Students Studying">
  <p:cSld name="1_Title Slide_Students Studying">
    <p:bg>
      <p:bgPr>
        <a:solidFill>
          <a:schemeClr val="lt2"/>
        </a:solidFill>
        <a:effectLst/>
      </p:bgPr>
    </p:bg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Google Shape;474;g3f69a5ccb44_0_9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865"/>
            <a:ext cx="12205981" cy="6865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g3f69a5ccb44_0_9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g3f69a5ccb44_0_971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g3f69a5ccb44_0_971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g3f69a5ccb44_0_971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9" name="Google Shape;479;g3f69a5ccb44_0_971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80" name="Google Shape;480;g3f69a5ccb44_0_9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Slide_Students Studying">
  <p:cSld name="2_Title Slide_Students Studying">
    <p:bg>
      <p:bgPr>
        <a:solidFill>
          <a:schemeClr val="lt2"/>
        </a:solidFill>
        <a:effectLst/>
      </p:bgPr>
    </p:bg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g3f69a5ccb44_0_9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g3f69a5ccb44_0_9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g3f69a5ccb44_0_979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g3f69a5ccb44_0_979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g3f69a5ccb44_0_979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7" name="Google Shape;487;g3f69a5ccb44_0_979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88" name="Google Shape;488;g3f69a5ccb44_0_9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Title Slide_Students Studying">
  <p:cSld name="3_Title Slide_Students Studying">
    <p:bg>
      <p:bgPr>
        <a:solidFill>
          <a:schemeClr val="lt2"/>
        </a:solidFill>
        <a:effectLst/>
      </p:bgPr>
    </p:bg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Google Shape;490;g3f69a5ccb44_0_98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g3f69a5ccb44_0_9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g3f69a5ccb44_0_987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g3f69a5ccb44_0_987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g3f69a5ccb44_0_987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5" name="Google Shape;495;g3f69a5ccb44_0_987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96" name="Google Shape;496;g3f69a5ccb44_0_9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Title Slide_Students Studying">
  <p:cSld name="4_Title Slide_Students Studying">
    <p:bg>
      <p:bgPr>
        <a:solidFill>
          <a:schemeClr val="lt2"/>
        </a:solidFill>
        <a:effectLst/>
      </p:bgPr>
    </p:bg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g3f69a5ccb44_0_99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g3f69a5ccb44_0_9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g3f69a5ccb44_0_995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g3f69a5ccb44_0_995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g3f69a5ccb44_0_995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3" name="Google Shape;503;g3f69a5ccb44_0_995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04" name="Google Shape;504;g3f69a5ccb44_0_99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Title Slide_Students Studying">
  <p:cSld name="3_Title Slide_Students Studying">
    <p:bg>
      <p:bgPr>
        <a:solidFill>
          <a:schemeClr val="lt2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g3f6978e40b3_0_24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g3f6978e40b3_0_24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g3f6978e40b3_0_2416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g3f6978e40b3_0_2416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g3f6978e40b3_0_2416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g3f6978e40b3_0_2416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9" name="Google Shape;59;g3f6978e40b3_0_24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_Yellow">
  <p:cSld name="1_Divider_Yellow"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3f69a5ccb44_0_1003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g3f69a5ccb44_0_1003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g3f69a5ccb44_0_1003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9" name="Google Shape;509;g3f69a5ccb44_0_1003"/>
          <p:cNvSpPr/>
          <p:nvPr/>
        </p:nvSpPr>
        <p:spPr>
          <a:xfrm flipH="1">
            <a:off x="-620401" y="638071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FFC8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0" name="Google Shape;510;g3f69a5ccb44_0_100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g3f69a5ccb44_0_10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vider_Green">
  <p:cSld name="2_Divider_Green"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f69a5ccb44_0_1010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4" name="Google Shape;514;g3f69a5ccb44_0_1010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g3f69a5ccb44_0_1010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6" name="Google Shape;516;g3f69a5ccb44_0_1010"/>
          <p:cNvSpPr/>
          <p:nvPr/>
        </p:nvSpPr>
        <p:spPr>
          <a:xfrm flipH="1">
            <a:off x="-620401" y="648957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287D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7" name="Google Shape;517;g3f69a5ccb44_0_10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g3f69a5ccb44_0_10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vider_Pink">
  <p:cSld name="3_Divider_Pink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3f69a5ccb44_0_1017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g3f69a5ccb44_0_1017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g3f69a5ccb44_0_1017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3" name="Google Shape;523;g3f69a5ccb44_0_1017"/>
          <p:cNvSpPr/>
          <p:nvPr/>
        </p:nvSpPr>
        <p:spPr>
          <a:xfrm flipH="1">
            <a:off x="-620401" y="648957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DE1B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4" name="Google Shape;524;g3f69a5ccb44_0_10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g3f69a5ccb44_0_10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vider_Red">
  <p:cSld name="4_Divider_Red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f69a5ccb44_0_1024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g3f69a5ccb44_0_1024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g3f69a5ccb44_0_1024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0" name="Google Shape;530;g3f69a5ccb44_0_1024"/>
          <p:cNvSpPr/>
          <p:nvPr/>
        </p:nvSpPr>
        <p:spPr>
          <a:xfrm flipH="1">
            <a:off x="-620401" y="648957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D608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1" name="Google Shape;531;g3f69a5ccb44_0_10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g3f69a5ccb44_0_10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_Photo / Yellow">
  <p:cSld name="1_Divider_Photo / Yellow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3f69a5ccb44_0_1031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g3f69a5ccb44_0_1031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g3f69a5ccb44_0_1031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7" name="Google Shape;537;g3f69a5ccb44_0_10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g3f69a5ccb44_0_10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g3f69a5ccb44_0_10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1"/>
            <a:ext cx="6191794" cy="61627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vider_Photo / Green">
  <p:cSld name="2_Divider_Photo / Green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f69a5ccb44_0_1038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g3f69a5ccb44_0_1038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g3f69a5ccb44_0_1038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44" name="Google Shape;544;g3f69a5ccb44_0_10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6191795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g3f69a5ccb44_0_10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g3f69a5ccb44_0_10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vider_Photo / Pink">
  <p:cSld name="3_Divider_Photo / Pink"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3f69a5ccb44_0_1045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9" name="Google Shape;549;g3f69a5ccb44_0_1045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g3f69a5ccb44_0_1045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51" name="Google Shape;551;g3f69a5ccb44_0_10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6191794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g3f69a5ccb44_0_10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g3f69a5ccb44_0_10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vider_Photo / Red">
  <p:cSld name="4_Divider_Photo / Red"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f69a5ccb44_0_1052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6" name="Google Shape;556;g3f69a5ccb44_0_1052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g3f69a5ccb44_0_1052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58" name="Google Shape;558;g3f69a5ccb44_0_10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g3f69a5ccb44_0_10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191795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g3f69a5ccb44_0_10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vider_Photo / Blue">
  <p:cSld name="5_Divider_Photo / Blue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3f69a5ccb44_0_1059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g3f69a5ccb44_0_1059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g3f69a5ccb44_0_1059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65" name="Google Shape;565;g3f69a5ccb44_0_10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31020" y="0"/>
            <a:ext cx="860980" cy="836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g3f69a5ccb44_0_10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191794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g3f69a5ccb44_0_10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Yellow K">
  <p:cSld name="1 Column_Yellow K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3f69a5ccb44_0_106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0" name="Google Shape;570;g3f69a5ccb44_0_106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1" name="Google Shape;571;g3f69a5ccb44_0_1066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2" name="Google Shape;572;g3f69a5ccb44_0_106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3" name="Google Shape;573;g3f69a5ccb44_0_1066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74" name="Google Shape;574;g3f69a5ccb44_0_10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g3f69a5ccb44_0_10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Title Slide_Students Studying">
  <p:cSld name="4_Title Slide_Students Studying">
    <p:bg>
      <p:bgPr>
        <a:solidFill>
          <a:schemeClr val="lt2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g3f6978e40b3_0_24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g3f6978e40b3_0_24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g3f6978e40b3_0_2424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g3f6978e40b3_0_2424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g3f6978e40b3_0_2424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g3f6978e40b3_0_2424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7" name="Google Shape;67;g3f6978e40b3_0_24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Green K">
  <p:cSld name="1 Column_Green K"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3f69a5ccb44_0_107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8" name="Google Shape;578;g3f69a5ccb44_0_107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9" name="Google Shape;579;g3f69a5ccb44_0_107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0" name="Google Shape;580;g3f69a5ccb44_0_1074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1" name="Google Shape;581;g3f69a5ccb44_0_1074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82" name="Google Shape;582;g3f69a5ccb44_0_10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g3f69a5ccb44_0_10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Pink K">
  <p:cSld name="1 Column_Pink K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3f69a5ccb44_0_108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6" name="Google Shape;586;g3f69a5ccb44_0_108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7" name="Google Shape;587;g3f69a5ccb44_0_108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8" name="Google Shape;588;g3f69a5ccb44_0_108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9" name="Google Shape;589;g3f69a5ccb44_0_1082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90" name="Google Shape;590;g3f69a5ccb44_0_10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g3f69a5ccb44_0_10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Red K">
  <p:cSld name="1 Column_Red K"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3f69a5ccb44_0_1090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4" name="Google Shape;594;g3f69a5ccb44_0_1090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5" name="Google Shape;595;g3f69a5ccb44_0_1090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6" name="Google Shape;596;g3f69a5ccb44_0_1090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7" name="Google Shape;597;g3f69a5ccb44_0_1090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98" name="Google Shape;598;g3f69a5ccb44_0_10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g3f69a5ccb44_0_10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Yellow K">
  <p:cSld name="2 Column_Yellow K"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f69a5ccb44_0_1098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2" name="Google Shape;602;g3f69a5ccb44_0_1098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3" name="Google Shape;603;g3f69a5ccb44_0_1098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4" name="Google Shape;604;g3f69a5ccb44_0_1098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5" name="Google Shape;605;g3f69a5ccb44_0_1098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6" name="Google Shape;606;g3f69a5ccb44_0_1098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07" name="Google Shape;607;g3f69a5ccb44_0_10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Green K">
  <p:cSld name="2 Column_Green K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3f69a5ccb44_0_110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0" name="Google Shape;610;g3f69a5ccb44_0_110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1" name="Google Shape;611;g3f69a5ccb44_0_110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2" name="Google Shape;612;g3f69a5ccb44_0_1106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3" name="Google Shape;613;g3f69a5ccb44_0_1106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4" name="Google Shape;614;g3f69a5ccb44_0_1106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15" name="Google Shape;615;g3f69a5ccb44_0_110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g3f69a5ccb44_0_1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Pink K">
  <p:cSld name="2 Column_Pink K"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3f69a5ccb44_0_111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9" name="Google Shape;619;g3f69a5ccb44_0_111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0" name="Google Shape;620;g3f69a5ccb44_0_111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1" name="Google Shape;621;g3f69a5ccb44_0_1115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2" name="Google Shape;622;g3f69a5ccb44_0_1115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3" name="Google Shape;623;g3f69a5ccb44_0_1115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24" name="Google Shape;624;g3f69a5ccb44_0_11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g3f69a5ccb44_0_11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Red K">
  <p:cSld name="2 Column_Red K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3f69a5ccb44_0_112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8" name="Google Shape;628;g3f69a5ccb44_0_112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9" name="Google Shape;629;g3f69a5ccb44_0_112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0" name="Google Shape;630;g3f69a5ccb44_0_1124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1" name="Google Shape;631;g3f69a5ccb44_0_1124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2" name="Google Shape;632;g3f69a5ccb44_0_1124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33" name="Google Shape;633;g3f69a5ccb44_0_11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g3f69a5ccb44_0_1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Blue K">
  <p:cSld name="2 Column_Blue K"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f69a5ccb44_0_113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7" name="Google Shape;637;g3f69a5ccb44_0_113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8" name="Google Shape;638;g3f69a5ccb44_0_113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9" name="Google Shape;639;g3f69a5ccb44_0_1133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0" name="Google Shape;640;g3f69a5ccb44_0_1133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1" name="Google Shape;641;g3f69a5ccb44_0_1133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42" name="Google Shape;642;g3f69a5ccb44_0_11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g3f69a5ccb44_0_1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Yellow K">
  <p:cSld name="3 Column_Yellow K"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3f69a5ccb44_0_114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6" name="Google Shape;646;g3f69a5ccb44_0_114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7" name="Google Shape;647;g3f69a5ccb44_0_114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8" name="Google Shape;648;g3f69a5ccb44_0_114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9" name="Google Shape;649;g3f69a5ccb44_0_1142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0" name="Google Shape;650;g3f69a5ccb44_0_1142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1" name="Google Shape;651;g3f69a5ccb44_0_1142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52" name="Google Shape;652;g3f69a5ccb44_0_11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g3f69a5ccb44_0_11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Green K">
  <p:cSld name="3 Column_Green K"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3f69a5ccb44_0_115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6" name="Google Shape;656;g3f69a5ccb44_0_115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7" name="Google Shape;657;g3f69a5ccb44_0_115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8" name="Google Shape;658;g3f69a5ccb44_0_115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9" name="Google Shape;659;g3f69a5ccb44_0_1152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0" name="Google Shape;660;g3f69a5ccb44_0_1152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1" name="Google Shape;661;g3f69a5ccb44_0_1152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62" name="Google Shape;662;g3f69a5ccb44_0_11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g3f69a5ccb44_0_11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_Yellow">
  <p:cSld name="1_Divider_Yellow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6978e40b3_0_2432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g3f6978e40b3_0_2432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g3f6978e40b3_0_2432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g3f6978e40b3_0_2432"/>
          <p:cNvSpPr/>
          <p:nvPr/>
        </p:nvSpPr>
        <p:spPr>
          <a:xfrm flipH="1">
            <a:off x="-620401" y="638071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FFC8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" name="Google Shape;73;g3f6978e40b3_0_24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g3f6978e40b3_0_24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Pink K">
  <p:cSld name="3 Column_Pink K"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3f69a5ccb44_0_116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6" name="Google Shape;666;g3f69a5ccb44_0_116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7" name="Google Shape;667;g3f69a5ccb44_0_116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8" name="Google Shape;668;g3f69a5ccb44_0_116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9" name="Google Shape;669;g3f69a5ccb44_0_1162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0" name="Google Shape;670;g3f69a5ccb44_0_1162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1" name="Google Shape;671;g3f69a5ccb44_0_1162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72" name="Google Shape;672;g3f69a5ccb44_0_11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g3f69a5ccb44_0_11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Red">
  <p:cSld name="3 Column_Red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3f69a5ccb44_0_117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6" name="Google Shape;676;g3f69a5ccb44_0_117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7" name="Google Shape;677;g3f69a5ccb44_0_117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8" name="Google Shape;678;g3f69a5ccb44_0_117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9" name="Google Shape;679;g3f69a5ccb44_0_1172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0" name="Google Shape;680;g3f69a5ccb44_0_1172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1" name="Google Shape;681;g3f69a5ccb44_0_1172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82" name="Google Shape;682;g3f69a5ccb44_0_11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g3f69a5ccb44_0_1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Blue K">
  <p:cSld name="3 Column_Blue K"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3f69a5ccb44_0_118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6" name="Google Shape;686;g3f69a5ccb44_0_118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7" name="Google Shape;687;g3f69a5ccb44_0_118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8" name="Google Shape;688;g3f69a5ccb44_0_118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9" name="Google Shape;689;g3f69a5ccb44_0_1182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0" name="Google Shape;690;g3f69a5ccb44_0_1182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1" name="Google Shape;691;g3f69a5ccb44_0_1182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92" name="Google Shape;692;g3f69a5ccb44_0_11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g3f69a5ccb44_0_11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Yellow K">
  <p:cSld name="4 Column_Yellow K"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3f69a5ccb44_0_119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6" name="Google Shape;696;g3f69a5ccb44_0_119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7" name="Google Shape;697;g3f69a5ccb44_0_119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8" name="Google Shape;698;g3f69a5ccb44_0_119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9" name="Google Shape;699;g3f69a5ccb44_0_1192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0" name="Google Shape;700;g3f69a5ccb44_0_1192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1" name="Google Shape;701;g3f69a5ccb44_0_1192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2" name="Google Shape;702;g3f69a5ccb44_0_1192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03" name="Google Shape;703;g3f69a5ccb44_0_11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g3f69a5ccb44_0_1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Green K">
  <p:cSld name="4 Column_Green K"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3f69a5ccb44_0_120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7" name="Google Shape;707;g3f69a5ccb44_0_120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8" name="Google Shape;708;g3f69a5ccb44_0_120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9" name="Google Shape;709;g3f69a5ccb44_0_1203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0" name="Google Shape;710;g3f69a5ccb44_0_1203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1" name="Google Shape;711;g3f69a5ccb44_0_1203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2" name="Google Shape;712;g3f69a5ccb44_0_1203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3" name="Google Shape;713;g3f69a5ccb44_0_1203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14" name="Google Shape;714;g3f69a5ccb44_0_120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g3f69a5ccb44_0_12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Pink K">
  <p:cSld name="4 Column_Pink K"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3f69a5ccb44_0_121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8" name="Google Shape;718;g3f69a5ccb44_0_121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9" name="Google Shape;719;g3f69a5ccb44_0_121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0" name="Google Shape;720;g3f69a5ccb44_0_1214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1" name="Google Shape;721;g3f69a5ccb44_0_1214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2" name="Google Shape;722;g3f69a5ccb44_0_1214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3" name="Google Shape;723;g3f69a5ccb44_0_1214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4" name="Google Shape;724;g3f69a5ccb44_0_1214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25" name="Google Shape;725;g3f69a5ccb44_0_12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g3f69a5ccb44_0_12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Red K">
  <p:cSld name="4 Column_Red K"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g3f69a5ccb44_0_122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29" name="Google Shape;729;g3f69a5ccb44_0_122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0" name="Google Shape;730;g3f69a5ccb44_0_122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1" name="Google Shape;731;g3f69a5ccb44_0_1225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2" name="Google Shape;732;g3f69a5ccb44_0_1225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3" name="Google Shape;733;g3f69a5ccb44_0_1225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4" name="Google Shape;734;g3f69a5ccb44_0_1225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5" name="Google Shape;735;g3f69a5ccb44_0_1225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36" name="Google Shape;736;g3f69a5ccb44_0_12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g3f69a5ccb44_0_12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Blue K">
  <p:cSld name="4 Column_Blue K"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g3f69a5ccb44_0_123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0" name="Google Shape;740;g3f69a5ccb44_0_123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1" name="Google Shape;741;g3f69a5ccb44_0_123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2" name="Google Shape;742;g3f69a5ccb44_0_1236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3" name="Google Shape;743;g3f69a5ccb44_0_1236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4" name="Google Shape;744;g3f69a5ccb44_0_1236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5" name="Google Shape;745;g3f69a5ccb44_0_1236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6" name="Google Shape;746;g3f69a5ccb44_0_1236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47" name="Google Shape;747;g3f69a5ccb44_0_12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Yellow K">
  <p:cSld name="Graphic on Right_Yellow K"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3f69a5ccb44_0_124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0" name="Google Shape;750;g3f69a5ccb44_0_124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1" name="Google Shape;751;g3f69a5ccb44_0_1246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2" name="Google Shape;752;g3f69a5ccb44_0_124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3" name="Google Shape;753;g3f69a5ccb44_0_1246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54" name="Google Shape;754;g3f69a5ccb44_0_12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g3f69a5ccb44_0_12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756" name="Google Shape;756;g3f69a5ccb44_0_1246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Green K">
  <p:cSld name="Graphic on Right_Green K"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3f69a5ccb44_0_125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9" name="Google Shape;759;g3f69a5ccb44_0_125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0" name="Google Shape;760;g3f69a5ccb44_0_125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1" name="Google Shape;761;g3f69a5ccb44_0_1255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2" name="Google Shape;762;g3f69a5ccb44_0_1255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63" name="Google Shape;763;g3f69a5ccb44_0_12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Google Shape;764;g3f69a5ccb44_0_1255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765" name="Google Shape;765;g3f69a5ccb44_0_12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vider_Green">
  <p:cSld name="2_Divider_Gree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6978e40b3_0_2439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g3f6978e40b3_0_2439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3f6978e40b3_0_2439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g3f6978e40b3_0_2439"/>
          <p:cNvSpPr/>
          <p:nvPr/>
        </p:nvSpPr>
        <p:spPr>
          <a:xfrm flipH="1">
            <a:off x="-620401" y="648957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287D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" name="Google Shape;80;g3f6978e40b3_0_24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g3f6978e40b3_0_24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Red K">
  <p:cSld name="Graphic on Right_Red K"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3f69a5ccb44_0_126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68" name="Google Shape;768;g3f69a5ccb44_0_126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9" name="Google Shape;769;g3f69a5ccb44_0_126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0" name="Google Shape;770;g3f69a5ccb44_0_1264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1" name="Google Shape;771;g3f69a5ccb44_0_1264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72" name="Google Shape;772;g3f69a5ccb44_0_12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773" name="Google Shape;773;g3f69a5ccb44_0_1264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774" name="Google Shape;774;g3f69a5ccb44_0_12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Pink K">
  <p:cSld name="Graphic on Right_Pink K"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3f69a5ccb44_0_127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77" name="Google Shape;777;g3f69a5ccb44_0_127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8" name="Google Shape;778;g3f69a5ccb44_0_127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9" name="Google Shape;779;g3f69a5ccb44_0_1273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0" name="Google Shape;780;g3f69a5ccb44_0_1273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81" name="Google Shape;781;g3f69a5ccb44_0_127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782" name="Google Shape;782;g3f69a5ccb44_0_1273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783" name="Google Shape;783;g3f69a5ccb44_0_12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Blue K">
  <p:cSld name="Graphic on Right_Blue K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g3f69a5ccb44_0_128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6" name="Google Shape;786;g3f69a5ccb44_0_128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7" name="Google Shape;787;g3f69a5ccb44_0_128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8" name="Google Shape;788;g3f69a5ccb44_0_1282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9" name="Google Shape;789;g3f69a5ccb44_0_1282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90" name="Google Shape;790;g3f69a5ccb44_0_12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791" name="Google Shape;791;g3f69a5ccb44_0_1282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Yellow K">
  <p:cSld name="Graphic on Left_Yellow K"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3f69a5ccb44_0_1290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4" name="Google Shape;794;g3f69a5ccb44_0_1290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5" name="Google Shape;795;g3f69a5ccb44_0_1290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6" name="Google Shape;796;g3f69a5ccb44_0_1290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97" name="Google Shape;797;g3f69a5ccb44_0_1290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98" name="Google Shape;798;g3f69a5ccb44_0_12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9" name="Google Shape;799;g3f69a5ccb44_0_12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800" name="Google Shape;800;g3f69a5ccb44_0_1290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Green K">
  <p:cSld name="Graphic on Left_Green K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3f69a5ccb44_0_1299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03" name="Google Shape;803;g3f69a5ccb44_0_1299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4" name="Google Shape;804;g3f69a5ccb44_0_1299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5" name="Google Shape;805;g3f69a5ccb44_0_1299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6" name="Google Shape;806;g3f69a5ccb44_0_1299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07" name="Google Shape;807;g3f69a5ccb44_0_12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808" name="Google Shape;808;g3f69a5ccb44_0_1299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809" name="Google Shape;809;g3f69a5ccb44_0_12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Red K">
  <p:cSld name="Graphic on Left_Red K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3f69a5ccb44_0_1308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12" name="Google Shape;812;g3f69a5ccb44_0_1308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3" name="Google Shape;813;g3f69a5ccb44_0_1308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4" name="Google Shape;814;g3f69a5ccb44_0_1308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5" name="Google Shape;815;g3f69a5ccb44_0_1308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16" name="Google Shape;816;g3f69a5ccb44_0_13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817" name="Google Shape;817;g3f69a5ccb44_0_1308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818" name="Google Shape;818;g3f69a5ccb44_0_13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Pink K">
  <p:cSld name="Graphic on Left_Pink K"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g3f69a5ccb44_0_1317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21" name="Google Shape;821;g3f69a5ccb44_0_1317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2" name="Google Shape;822;g3f69a5ccb44_0_1317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3" name="Google Shape;823;g3f69a5ccb44_0_1317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4" name="Google Shape;824;g3f69a5ccb44_0_1317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25" name="Google Shape;825;g3f69a5ccb44_0_13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g3f69a5ccb44_0_1317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827" name="Google Shape;827;g3f69a5ccb44_0_13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Blue K">
  <p:cSld name="Graphic on Left_Blue K"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3f69a5ccb44_0_132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0" name="Google Shape;830;g3f69a5ccb44_0_132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1" name="Google Shape;831;g3f69a5ccb44_0_132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2" name="Google Shape;832;g3f69a5ccb44_0_1326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3" name="Google Shape;833;g3f69a5ccb44_0_1326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34" name="Google Shape;834;g3f69a5ccb44_0_13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g3f69a5ccb44_0_1326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836" name="Google Shape;836;g3f69a5ccb44_0_13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at Top Slide">
  <p:cSld name="Photo at Top Slide"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8" name="Google Shape;838;g3f69a5ccb44_0_13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1998" cy="2591936"/>
          </a:xfrm>
          <a:prstGeom prst="rect">
            <a:avLst/>
          </a:prstGeom>
          <a:noFill/>
          <a:ln>
            <a:noFill/>
          </a:ln>
        </p:spPr>
      </p:pic>
      <p:sp>
        <p:nvSpPr>
          <p:cNvPr id="839" name="Google Shape;839;g3f69a5ccb44_0_1335"/>
          <p:cNvSpPr/>
          <p:nvPr/>
        </p:nvSpPr>
        <p:spPr>
          <a:xfrm>
            <a:off x="11010900" y="0"/>
            <a:ext cx="1181100" cy="11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40" name="Google Shape;840;g3f69a5ccb44_0_13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12192000" cy="2668573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g3f69a5ccb44_0_1335"/>
          <p:cNvSpPr txBox="1">
            <a:spLocks noGrp="1"/>
          </p:cNvSpPr>
          <p:nvPr>
            <p:ph type="body" idx="1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2" name="Google Shape;842;g3f69a5ccb44_0_1335"/>
          <p:cNvSpPr txBox="1">
            <a:spLocks noGrp="1"/>
          </p:cNvSpPr>
          <p:nvPr>
            <p:ph type="body" idx="2"/>
          </p:nvPr>
        </p:nvSpPr>
        <p:spPr>
          <a:xfrm>
            <a:off x="903911" y="4911457"/>
            <a:ext cx="44889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8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3" name="Google Shape;843;g3f69a5ccb44_0_1335"/>
          <p:cNvSpPr txBox="1">
            <a:spLocks noGrp="1"/>
          </p:cNvSpPr>
          <p:nvPr>
            <p:ph type="body" idx="3"/>
          </p:nvPr>
        </p:nvSpPr>
        <p:spPr>
          <a:xfrm>
            <a:off x="903911" y="3129319"/>
            <a:ext cx="4488900" cy="17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4" name="Google Shape;844;g3f69a5ccb44_0_133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45" name="Google Shape;845;g3f69a5ccb44_0_1335"/>
          <p:cNvSpPr txBox="1">
            <a:spLocks noGrp="1"/>
          </p:cNvSpPr>
          <p:nvPr>
            <p:ph type="body" idx="4"/>
          </p:nvPr>
        </p:nvSpPr>
        <p:spPr>
          <a:xfrm>
            <a:off x="5825220" y="3129318"/>
            <a:ext cx="5862300" cy="30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8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46" name="Google Shape;846;g3f69a5ccb44_0_13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8047" y="3135943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 Study/Callout Slide">
  <p:cSld name="Case Study/Callout Slide"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g3f69a5ccb44_0_1345"/>
          <p:cNvSpPr/>
          <p:nvPr/>
        </p:nvSpPr>
        <p:spPr>
          <a:xfrm flipH="1">
            <a:off x="551907" y="442295"/>
            <a:ext cx="11088300" cy="5783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3F1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E8E4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g3f69a5ccb44_0_134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0" name="Google Shape;850;g3f69a5ccb44_0_134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1" name="Google Shape;851;g3f69a5ccb44_0_1345"/>
          <p:cNvSpPr txBox="1">
            <a:spLocks noGrp="1"/>
          </p:cNvSpPr>
          <p:nvPr>
            <p:ph type="body" idx="3"/>
          </p:nvPr>
        </p:nvSpPr>
        <p:spPr>
          <a:xfrm>
            <a:off x="1126208" y="1242556"/>
            <a:ext cx="3672300" cy="3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2" name="Google Shape;852;g3f69a5ccb44_0_1345"/>
          <p:cNvSpPr txBox="1">
            <a:spLocks noGrp="1"/>
          </p:cNvSpPr>
          <p:nvPr>
            <p:ph type="body" idx="4"/>
          </p:nvPr>
        </p:nvSpPr>
        <p:spPr>
          <a:xfrm>
            <a:off x="5041995" y="4042055"/>
            <a:ext cx="5618400" cy="15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3" name="Google Shape;853;g3f69a5ccb44_0_134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54" name="Google Shape;854;g3f69a5ccb44_0_13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0733" y="1589449"/>
            <a:ext cx="1395046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g3f69a5ccb44_0_1345"/>
          <p:cNvSpPr txBox="1">
            <a:spLocks noGrp="1"/>
          </p:cNvSpPr>
          <p:nvPr>
            <p:ph type="body" idx="5"/>
          </p:nvPr>
        </p:nvSpPr>
        <p:spPr>
          <a:xfrm>
            <a:off x="1126208" y="3737528"/>
            <a:ext cx="3672300" cy="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209999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56" name="Google Shape;856;g3f69a5ccb44_0_1345" descr="A picture containing person, outdo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41993" y="1577453"/>
            <a:ext cx="5618492" cy="2300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g3f69a5ccb44_0_13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26" Type="http://schemas.openxmlformats.org/officeDocument/2006/relationships/slideLayout" Target="../slideLayouts/slideLayout78.xml"/><Relationship Id="rId39" Type="http://schemas.openxmlformats.org/officeDocument/2006/relationships/slideLayout" Target="../slideLayouts/slideLayout91.xml"/><Relationship Id="rId21" Type="http://schemas.openxmlformats.org/officeDocument/2006/relationships/slideLayout" Target="../slideLayouts/slideLayout73.xml"/><Relationship Id="rId34" Type="http://schemas.openxmlformats.org/officeDocument/2006/relationships/slideLayout" Target="../slideLayouts/slideLayout86.xml"/><Relationship Id="rId42" Type="http://schemas.openxmlformats.org/officeDocument/2006/relationships/slideLayout" Target="../slideLayouts/slideLayout94.xml"/><Relationship Id="rId47" Type="http://schemas.openxmlformats.org/officeDocument/2006/relationships/slideLayout" Target="../slideLayouts/slideLayout99.xml"/><Relationship Id="rId50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9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63.xml"/><Relationship Id="rId24" Type="http://schemas.openxmlformats.org/officeDocument/2006/relationships/slideLayout" Target="../slideLayouts/slideLayout76.xml"/><Relationship Id="rId32" Type="http://schemas.openxmlformats.org/officeDocument/2006/relationships/slideLayout" Target="../slideLayouts/slideLayout84.xml"/><Relationship Id="rId37" Type="http://schemas.openxmlformats.org/officeDocument/2006/relationships/slideLayout" Target="../slideLayouts/slideLayout89.xml"/><Relationship Id="rId40" Type="http://schemas.openxmlformats.org/officeDocument/2006/relationships/slideLayout" Target="../slideLayouts/slideLayout92.xml"/><Relationship Id="rId45" Type="http://schemas.openxmlformats.org/officeDocument/2006/relationships/slideLayout" Target="../slideLayouts/slideLayout97.xml"/><Relationship Id="rId53" Type="http://schemas.openxmlformats.org/officeDocument/2006/relationships/image" Target="../media/image1.png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31" Type="http://schemas.openxmlformats.org/officeDocument/2006/relationships/slideLayout" Target="../slideLayouts/slideLayout83.xml"/><Relationship Id="rId44" Type="http://schemas.openxmlformats.org/officeDocument/2006/relationships/slideLayout" Target="../slideLayouts/slideLayout96.xml"/><Relationship Id="rId52" Type="http://schemas.openxmlformats.org/officeDocument/2006/relationships/theme" Target="../theme/theme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Relationship Id="rId27" Type="http://schemas.openxmlformats.org/officeDocument/2006/relationships/slideLayout" Target="../slideLayouts/slideLayout79.xml"/><Relationship Id="rId30" Type="http://schemas.openxmlformats.org/officeDocument/2006/relationships/slideLayout" Target="../slideLayouts/slideLayout82.xml"/><Relationship Id="rId35" Type="http://schemas.openxmlformats.org/officeDocument/2006/relationships/slideLayout" Target="../slideLayouts/slideLayout87.xml"/><Relationship Id="rId43" Type="http://schemas.openxmlformats.org/officeDocument/2006/relationships/slideLayout" Target="../slideLayouts/slideLayout95.xml"/><Relationship Id="rId48" Type="http://schemas.openxmlformats.org/officeDocument/2006/relationships/slideLayout" Target="../slideLayouts/slideLayout100.xml"/><Relationship Id="rId8" Type="http://schemas.openxmlformats.org/officeDocument/2006/relationships/slideLayout" Target="../slideLayouts/slideLayout60.xml"/><Relationship Id="rId51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5" Type="http://schemas.openxmlformats.org/officeDocument/2006/relationships/slideLayout" Target="../slideLayouts/slideLayout77.xml"/><Relationship Id="rId33" Type="http://schemas.openxmlformats.org/officeDocument/2006/relationships/slideLayout" Target="../slideLayouts/slideLayout85.xml"/><Relationship Id="rId38" Type="http://schemas.openxmlformats.org/officeDocument/2006/relationships/slideLayout" Target="../slideLayouts/slideLayout90.xml"/><Relationship Id="rId46" Type="http://schemas.openxmlformats.org/officeDocument/2006/relationships/slideLayout" Target="../slideLayouts/slideLayout98.xml"/><Relationship Id="rId20" Type="http://schemas.openxmlformats.org/officeDocument/2006/relationships/slideLayout" Target="../slideLayouts/slideLayout72.xml"/><Relationship Id="rId41" Type="http://schemas.openxmlformats.org/officeDocument/2006/relationships/slideLayout" Target="../slideLayouts/slideLayout93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7.xml"/><Relationship Id="rId23" Type="http://schemas.openxmlformats.org/officeDocument/2006/relationships/slideLayout" Target="../slideLayouts/slideLayout75.xml"/><Relationship Id="rId28" Type="http://schemas.openxmlformats.org/officeDocument/2006/relationships/slideLayout" Target="../slideLayouts/slideLayout80.xml"/><Relationship Id="rId36" Type="http://schemas.openxmlformats.org/officeDocument/2006/relationships/slideLayout" Target="../slideLayouts/slideLayout88.xml"/><Relationship Id="rId49" Type="http://schemas.openxmlformats.org/officeDocument/2006/relationships/slideLayout" Target="../slideLayouts/slideLayout101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6.xml"/><Relationship Id="rId18" Type="http://schemas.openxmlformats.org/officeDocument/2006/relationships/slideLayout" Target="../slideLayouts/slideLayout121.xml"/><Relationship Id="rId26" Type="http://schemas.openxmlformats.org/officeDocument/2006/relationships/slideLayout" Target="../slideLayouts/slideLayout129.xml"/><Relationship Id="rId39" Type="http://schemas.openxmlformats.org/officeDocument/2006/relationships/slideLayout" Target="../slideLayouts/slideLayout142.xml"/><Relationship Id="rId21" Type="http://schemas.openxmlformats.org/officeDocument/2006/relationships/slideLayout" Target="../slideLayouts/slideLayout124.xml"/><Relationship Id="rId34" Type="http://schemas.openxmlformats.org/officeDocument/2006/relationships/slideLayout" Target="../slideLayouts/slideLayout137.xml"/><Relationship Id="rId42" Type="http://schemas.openxmlformats.org/officeDocument/2006/relationships/slideLayout" Target="../slideLayouts/slideLayout145.xml"/><Relationship Id="rId47" Type="http://schemas.openxmlformats.org/officeDocument/2006/relationships/slideLayout" Target="../slideLayouts/slideLayout150.xml"/><Relationship Id="rId50" Type="http://schemas.openxmlformats.org/officeDocument/2006/relationships/slideLayout" Target="../slideLayouts/slideLayout153.xml"/><Relationship Id="rId55" Type="http://schemas.openxmlformats.org/officeDocument/2006/relationships/image" Target="../media/image1.png"/><Relationship Id="rId7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5.xml"/><Relationship Id="rId16" Type="http://schemas.openxmlformats.org/officeDocument/2006/relationships/slideLayout" Target="../slideLayouts/slideLayout119.xml"/><Relationship Id="rId29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14.xml"/><Relationship Id="rId24" Type="http://schemas.openxmlformats.org/officeDocument/2006/relationships/slideLayout" Target="../slideLayouts/slideLayout127.xml"/><Relationship Id="rId32" Type="http://schemas.openxmlformats.org/officeDocument/2006/relationships/slideLayout" Target="../slideLayouts/slideLayout135.xml"/><Relationship Id="rId37" Type="http://schemas.openxmlformats.org/officeDocument/2006/relationships/slideLayout" Target="../slideLayouts/slideLayout140.xml"/><Relationship Id="rId40" Type="http://schemas.openxmlformats.org/officeDocument/2006/relationships/slideLayout" Target="../slideLayouts/slideLayout143.xml"/><Relationship Id="rId45" Type="http://schemas.openxmlformats.org/officeDocument/2006/relationships/slideLayout" Target="../slideLayouts/slideLayout148.xml"/><Relationship Id="rId53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19" Type="http://schemas.openxmlformats.org/officeDocument/2006/relationships/slideLayout" Target="../slideLayouts/slideLayout122.xml"/><Relationship Id="rId31" Type="http://schemas.openxmlformats.org/officeDocument/2006/relationships/slideLayout" Target="../slideLayouts/slideLayout134.xml"/><Relationship Id="rId44" Type="http://schemas.openxmlformats.org/officeDocument/2006/relationships/slideLayout" Target="../slideLayouts/slideLayout147.xml"/><Relationship Id="rId52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Relationship Id="rId22" Type="http://schemas.openxmlformats.org/officeDocument/2006/relationships/slideLayout" Target="../slideLayouts/slideLayout125.xml"/><Relationship Id="rId27" Type="http://schemas.openxmlformats.org/officeDocument/2006/relationships/slideLayout" Target="../slideLayouts/slideLayout130.xml"/><Relationship Id="rId30" Type="http://schemas.openxmlformats.org/officeDocument/2006/relationships/slideLayout" Target="../slideLayouts/slideLayout133.xml"/><Relationship Id="rId35" Type="http://schemas.openxmlformats.org/officeDocument/2006/relationships/slideLayout" Target="../slideLayouts/slideLayout138.xml"/><Relationship Id="rId43" Type="http://schemas.openxmlformats.org/officeDocument/2006/relationships/slideLayout" Target="../slideLayouts/slideLayout146.xml"/><Relationship Id="rId48" Type="http://schemas.openxmlformats.org/officeDocument/2006/relationships/slideLayout" Target="../slideLayouts/slideLayout151.xml"/><Relationship Id="rId8" Type="http://schemas.openxmlformats.org/officeDocument/2006/relationships/slideLayout" Target="../slideLayouts/slideLayout111.xml"/><Relationship Id="rId51" Type="http://schemas.openxmlformats.org/officeDocument/2006/relationships/slideLayout" Target="../slideLayouts/slideLayout154.xml"/><Relationship Id="rId3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5.xml"/><Relationship Id="rId17" Type="http://schemas.openxmlformats.org/officeDocument/2006/relationships/slideLayout" Target="../slideLayouts/slideLayout120.xml"/><Relationship Id="rId25" Type="http://schemas.openxmlformats.org/officeDocument/2006/relationships/slideLayout" Target="../slideLayouts/slideLayout128.xml"/><Relationship Id="rId33" Type="http://schemas.openxmlformats.org/officeDocument/2006/relationships/slideLayout" Target="../slideLayouts/slideLayout136.xml"/><Relationship Id="rId38" Type="http://schemas.openxmlformats.org/officeDocument/2006/relationships/slideLayout" Target="../slideLayouts/slideLayout141.xml"/><Relationship Id="rId46" Type="http://schemas.openxmlformats.org/officeDocument/2006/relationships/slideLayout" Target="../slideLayouts/slideLayout149.xml"/><Relationship Id="rId20" Type="http://schemas.openxmlformats.org/officeDocument/2006/relationships/slideLayout" Target="../slideLayouts/slideLayout123.xml"/><Relationship Id="rId41" Type="http://schemas.openxmlformats.org/officeDocument/2006/relationships/slideLayout" Target="../slideLayouts/slideLayout144.xml"/><Relationship Id="rId54" Type="http://schemas.openxmlformats.org/officeDocument/2006/relationships/theme" Target="../theme/theme3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8.xml"/><Relationship Id="rId23" Type="http://schemas.openxmlformats.org/officeDocument/2006/relationships/slideLayout" Target="../slideLayouts/slideLayout126.xml"/><Relationship Id="rId28" Type="http://schemas.openxmlformats.org/officeDocument/2006/relationships/slideLayout" Target="../slideLayouts/slideLayout131.xml"/><Relationship Id="rId36" Type="http://schemas.openxmlformats.org/officeDocument/2006/relationships/slideLayout" Target="../slideLayouts/slideLayout139.xml"/><Relationship Id="rId49" Type="http://schemas.openxmlformats.org/officeDocument/2006/relationships/slideLayout" Target="../slideLayouts/slideLayout1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f6978e40b3_0_23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sz="40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g3f6978e40b3_0_237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" name="Google Shape;12;g3f6978e40b3_0_2373"/>
          <p:cNvPicPr preferRelativeResize="0"/>
          <p:nvPr/>
        </p:nvPicPr>
        <p:blipFill rotWithShape="1">
          <a:blip r:embed="rId54">
            <a:alphaModFix/>
          </a:blip>
          <a:srcRect/>
          <a:stretch/>
        </p:blipFill>
        <p:spPr>
          <a:xfrm>
            <a:off x="11015232" y="6219635"/>
            <a:ext cx="1096967" cy="54647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g3f6978e40b3_0_23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f69a5ccb44_0_9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sz="40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8" name="Google Shape;448;g3f69a5ccb44_0_94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49" name="Google Shape;449;g3f69a5ccb44_0_944"/>
          <p:cNvPicPr preferRelativeResize="0"/>
          <p:nvPr/>
        </p:nvPicPr>
        <p:blipFill rotWithShape="1">
          <a:blip r:embed="rId53">
            <a:alphaModFix/>
          </a:blip>
          <a:srcRect/>
          <a:stretch/>
        </p:blipFill>
        <p:spPr>
          <a:xfrm>
            <a:off x="11015232" y="6219635"/>
            <a:ext cx="1096967" cy="546479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g3f69a5ccb44_0_9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  <p:sldLayoutId id="2147483719" r:id="rId18"/>
    <p:sldLayoutId id="2147483720" r:id="rId19"/>
    <p:sldLayoutId id="2147483721" r:id="rId20"/>
    <p:sldLayoutId id="2147483722" r:id="rId21"/>
    <p:sldLayoutId id="2147483723" r:id="rId22"/>
    <p:sldLayoutId id="2147483724" r:id="rId23"/>
    <p:sldLayoutId id="2147483725" r:id="rId24"/>
    <p:sldLayoutId id="2147483726" r:id="rId25"/>
    <p:sldLayoutId id="2147483727" r:id="rId26"/>
    <p:sldLayoutId id="2147483728" r:id="rId27"/>
    <p:sldLayoutId id="2147483729" r:id="rId28"/>
    <p:sldLayoutId id="2147483730" r:id="rId29"/>
    <p:sldLayoutId id="2147483731" r:id="rId30"/>
    <p:sldLayoutId id="2147483732" r:id="rId31"/>
    <p:sldLayoutId id="2147483733" r:id="rId32"/>
    <p:sldLayoutId id="2147483734" r:id="rId33"/>
    <p:sldLayoutId id="2147483735" r:id="rId34"/>
    <p:sldLayoutId id="2147483736" r:id="rId35"/>
    <p:sldLayoutId id="2147483737" r:id="rId36"/>
    <p:sldLayoutId id="2147483738" r:id="rId37"/>
    <p:sldLayoutId id="2147483739" r:id="rId38"/>
    <p:sldLayoutId id="2147483740" r:id="rId39"/>
    <p:sldLayoutId id="2147483741" r:id="rId40"/>
    <p:sldLayoutId id="2147483742" r:id="rId41"/>
    <p:sldLayoutId id="2147483743" r:id="rId42"/>
    <p:sldLayoutId id="2147483744" r:id="rId43"/>
    <p:sldLayoutId id="2147483745" r:id="rId44"/>
    <p:sldLayoutId id="2147483746" r:id="rId45"/>
    <p:sldLayoutId id="2147483747" r:id="rId46"/>
    <p:sldLayoutId id="2147483748" r:id="rId47"/>
    <p:sldLayoutId id="2147483749" r:id="rId48"/>
    <p:sldLayoutId id="2147483750" r:id="rId49"/>
    <p:sldLayoutId id="2147483751" r:id="rId50"/>
    <p:sldLayoutId id="2147483752" r:id="rId5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3f69a5ccb44_0_40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sz="40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1" name="Google Shape;881;g3f69a5ccb44_0_404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82" name="Google Shape;882;g3f69a5ccb44_0_4044"/>
          <p:cNvPicPr preferRelativeResize="0"/>
          <p:nvPr/>
        </p:nvPicPr>
        <p:blipFill rotWithShape="1">
          <a:blip r:embed="rId55">
            <a:alphaModFix/>
          </a:blip>
          <a:srcRect/>
          <a:stretch/>
        </p:blipFill>
        <p:spPr>
          <a:xfrm>
            <a:off x="11015232" y="6219635"/>
            <a:ext cx="1096967" cy="546479"/>
          </a:xfrm>
          <a:prstGeom prst="rect">
            <a:avLst/>
          </a:prstGeom>
          <a:noFill/>
          <a:ln>
            <a:noFill/>
          </a:ln>
        </p:spPr>
      </p:pic>
      <p:sp>
        <p:nvSpPr>
          <p:cNvPr id="883" name="Google Shape;883;g3f69a5ccb44_0_40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  <p:sldLayoutId id="2147483770" r:id="rId17"/>
    <p:sldLayoutId id="2147483771" r:id="rId18"/>
    <p:sldLayoutId id="2147483772" r:id="rId19"/>
    <p:sldLayoutId id="2147483773" r:id="rId20"/>
    <p:sldLayoutId id="2147483774" r:id="rId21"/>
    <p:sldLayoutId id="2147483775" r:id="rId22"/>
    <p:sldLayoutId id="2147483776" r:id="rId23"/>
    <p:sldLayoutId id="2147483777" r:id="rId24"/>
    <p:sldLayoutId id="2147483778" r:id="rId25"/>
    <p:sldLayoutId id="2147483779" r:id="rId26"/>
    <p:sldLayoutId id="2147483780" r:id="rId27"/>
    <p:sldLayoutId id="2147483781" r:id="rId28"/>
    <p:sldLayoutId id="2147483782" r:id="rId29"/>
    <p:sldLayoutId id="2147483783" r:id="rId30"/>
    <p:sldLayoutId id="2147483784" r:id="rId31"/>
    <p:sldLayoutId id="2147483785" r:id="rId32"/>
    <p:sldLayoutId id="2147483786" r:id="rId33"/>
    <p:sldLayoutId id="2147483787" r:id="rId34"/>
    <p:sldLayoutId id="2147483788" r:id="rId35"/>
    <p:sldLayoutId id="2147483789" r:id="rId36"/>
    <p:sldLayoutId id="2147483790" r:id="rId37"/>
    <p:sldLayoutId id="2147483791" r:id="rId38"/>
    <p:sldLayoutId id="2147483792" r:id="rId39"/>
    <p:sldLayoutId id="2147483793" r:id="rId40"/>
    <p:sldLayoutId id="2147483794" r:id="rId41"/>
    <p:sldLayoutId id="2147483795" r:id="rId42"/>
    <p:sldLayoutId id="2147483796" r:id="rId43"/>
    <p:sldLayoutId id="2147483797" r:id="rId44"/>
    <p:sldLayoutId id="2147483798" r:id="rId45"/>
    <p:sldLayoutId id="2147483799" r:id="rId46"/>
    <p:sldLayoutId id="2147483800" r:id="rId47"/>
    <p:sldLayoutId id="2147483801" r:id="rId48"/>
    <p:sldLayoutId id="2147483802" r:id="rId49"/>
    <p:sldLayoutId id="2147483803" r:id="rId50"/>
    <p:sldLayoutId id="2147483804" r:id="rId51"/>
    <p:sldLayoutId id="2147483805" r:id="rId52"/>
    <p:sldLayoutId id="2147483806" r:id="rId5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6" name="Google Shape;1326;g3f69a5ccb44_0_0" title="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7" name="Google Shape;1327;g3f69a5ccb44_0_0"/>
          <p:cNvSpPr txBox="1">
            <a:spLocks noGrp="1"/>
          </p:cNvSpPr>
          <p:nvPr>
            <p:ph type="ctrTitle"/>
          </p:nvPr>
        </p:nvSpPr>
        <p:spPr>
          <a:xfrm>
            <a:off x="415600" y="0"/>
            <a:ext cx="11360700" cy="2124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/>
              <a:t>English Warm-Up </a:t>
            </a:r>
            <a:endParaRPr sz="6000"/>
          </a:p>
        </p:txBody>
      </p:sp>
      <p:sp>
        <p:nvSpPr>
          <p:cNvPr id="1328" name="Google Shape;1328;g3f69a5ccb44_0_0"/>
          <p:cNvSpPr txBox="1">
            <a:spLocks noGrp="1"/>
          </p:cNvSpPr>
          <p:nvPr>
            <p:ph type="subTitle" idx="1"/>
          </p:nvPr>
        </p:nvSpPr>
        <p:spPr>
          <a:xfrm>
            <a:off x="0" y="2441667"/>
            <a:ext cx="12192000" cy="105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5DE8"/>
                </a:solidFill>
              </a:rPr>
              <a:t>[Class Name] [Teacher name]</a:t>
            </a:r>
            <a:endParaRPr>
              <a:solidFill>
                <a:srgbClr val="005DE8"/>
              </a:solidFill>
            </a:endParaRPr>
          </a:p>
        </p:txBody>
      </p:sp>
      <p:sp>
        <p:nvSpPr>
          <p:cNvPr id="1329" name="Google Shape;1329;g3f69a5ccb44_0_0"/>
          <p:cNvSpPr txBox="1">
            <a:spLocks noGrp="1"/>
          </p:cNvSpPr>
          <p:nvPr>
            <p:ph type="subTitle" idx="1"/>
          </p:nvPr>
        </p:nvSpPr>
        <p:spPr>
          <a:xfrm>
            <a:off x="0" y="5595200"/>
            <a:ext cx="12192000" cy="1262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300" i="1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Featuring a real ACT question!</a:t>
            </a:r>
            <a:endParaRPr sz="2300" i="1">
              <a:solidFill>
                <a:srgbClr val="005DE8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g3f69a5ccb44_0_922"/>
          <p:cNvSpPr txBox="1"/>
          <p:nvPr/>
        </p:nvSpPr>
        <p:spPr>
          <a:xfrm>
            <a:off x="6577689" y="1270137"/>
            <a:ext cx="5027700" cy="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Which choice makes the sentence most grammatically acceptable?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7" name="Google Shape;1337;g3f69a5ccb44_0_922"/>
          <p:cNvSpPr txBox="1"/>
          <p:nvPr/>
        </p:nvSpPr>
        <p:spPr>
          <a:xfrm>
            <a:off x="6999343" y="2132946"/>
            <a:ext cx="2136300" cy="3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2212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222121"/>
                </a:solidFill>
                <a:latin typeface="Arial"/>
                <a:ea typeface="Arial"/>
                <a:cs typeface="Arial"/>
                <a:sym typeface="Arial"/>
              </a:rPr>
              <a:t>No Change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Google Shape;1338;g3f69a5ccb44_0_922"/>
          <p:cNvSpPr txBox="1"/>
          <p:nvPr/>
        </p:nvSpPr>
        <p:spPr>
          <a:xfrm>
            <a:off x="6999342" y="2717570"/>
            <a:ext cx="40518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2212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222121"/>
                </a:solidFill>
                <a:latin typeface="Arial"/>
                <a:ea typeface="Arial"/>
                <a:cs typeface="Arial"/>
                <a:sym typeface="Arial"/>
              </a:rPr>
              <a:t>effort however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g3f69a5ccb44_0_922"/>
          <p:cNvSpPr txBox="1"/>
          <p:nvPr/>
        </p:nvSpPr>
        <p:spPr>
          <a:xfrm>
            <a:off x="6999341" y="3302194"/>
            <a:ext cx="40518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2212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222121"/>
                </a:solidFill>
                <a:latin typeface="Arial"/>
                <a:ea typeface="Arial"/>
                <a:cs typeface="Arial"/>
                <a:sym typeface="Arial"/>
              </a:rPr>
              <a:t>effort, however;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0" name="Google Shape;1340;g3f69a5ccb44_0_922"/>
          <p:cNvSpPr txBox="1"/>
          <p:nvPr/>
        </p:nvSpPr>
        <p:spPr>
          <a:xfrm>
            <a:off x="6999340" y="3886818"/>
            <a:ext cx="42066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2212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222121"/>
                </a:solidFill>
                <a:latin typeface="Arial"/>
                <a:ea typeface="Arial"/>
                <a:cs typeface="Arial"/>
                <a:sym typeface="Arial"/>
              </a:rPr>
              <a:t>effort, however,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g3f69a5ccb44_0_922"/>
          <p:cNvSpPr txBox="1"/>
          <p:nvPr/>
        </p:nvSpPr>
        <p:spPr>
          <a:xfrm>
            <a:off x="6588256" y="2132946"/>
            <a:ext cx="5439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A.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g3f69a5ccb44_0_922"/>
          <p:cNvSpPr txBox="1"/>
          <p:nvPr/>
        </p:nvSpPr>
        <p:spPr>
          <a:xfrm>
            <a:off x="6588256" y="2717570"/>
            <a:ext cx="5439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B.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3" name="Google Shape;1343;g3f69a5ccb44_0_922"/>
          <p:cNvSpPr txBox="1"/>
          <p:nvPr/>
        </p:nvSpPr>
        <p:spPr>
          <a:xfrm>
            <a:off x="6588256" y="3302194"/>
            <a:ext cx="5439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4" name="Google Shape;1344;g3f69a5ccb44_0_922"/>
          <p:cNvSpPr txBox="1"/>
          <p:nvPr/>
        </p:nvSpPr>
        <p:spPr>
          <a:xfrm>
            <a:off x="6588256" y="3886818"/>
            <a:ext cx="5439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D.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5" name="Google Shape;1345;g3f69a5ccb44_0_922"/>
          <p:cNvSpPr txBox="1"/>
          <p:nvPr/>
        </p:nvSpPr>
        <p:spPr>
          <a:xfrm>
            <a:off x="910037" y="674130"/>
            <a:ext cx="5414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222121"/>
                </a:solidFill>
                <a:latin typeface="Arial"/>
                <a:ea typeface="Arial"/>
                <a:cs typeface="Arial"/>
                <a:sym typeface="Arial"/>
              </a:rPr>
              <a:t>The Honorable Correspondent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6" name="Google Shape;1346;g3f69a5ccb44_0_922"/>
          <p:cNvSpPr txBox="1"/>
          <p:nvPr/>
        </p:nvSpPr>
        <p:spPr>
          <a:xfrm>
            <a:off x="866777" y="5607218"/>
            <a:ext cx="6274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1" u="none" strike="noStrike" cap="none">
                <a:solidFill>
                  <a:srgbClr val="005DE8"/>
                </a:solidFill>
                <a:latin typeface="Verdana"/>
                <a:ea typeface="Verdana"/>
                <a:cs typeface="Verdana"/>
                <a:sym typeface="Verdana"/>
              </a:rPr>
              <a:t>Issue: parenthetical element and punctuation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7" name="Google Shape;1347;g3f69a5ccb44_0_922"/>
          <p:cNvSpPr txBox="1"/>
          <p:nvPr/>
        </p:nvSpPr>
        <p:spPr>
          <a:xfrm>
            <a:off x="931189" y="1242864"/>
            <a:ext cx="5027700" cy="20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12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222121"/>
                </a:solidFill>
                <a:latin typeface="Arial"/>
                <a:ea typeface="Arial"/>
                <a:cs typeface="Arial"/>
                <a:sym typeface="Arial"/>
              </a:rPr>
              <a:t>  Baker used her celebrity to help raise funds for Resistance forces. To boost their morale, she also organized entertainment tours for them.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12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222121"/>
                </a:solidFill>
                <a:latin typeface="Arial"/>
                <a:ea typeface="Arial"/>
                <a:cs typeface="Arial"/>
                <a:sym typeface="Arial"/>
              </a:rPr>
              <a:t>     Baker’s contributions to the war </a:t>
            </a:r>
            <a:r>
              <a:rPr lang="en-US" sz="2000" b="0" i="0" u="sng" strike="noStrike" cap="none">
                <a:solidFill>
                  <a:srgbClr val="222121"/>
                </a:solidFill>
                <a:highlight>
                  <a:srgbClr val="FFF00F"/>
                </a:highlight>
                <a:latin typeface="Arial"/>
                <a:ea typeface="Arial"/>
                <a:cs typeface="Arial"/>
                <a:sym typeface="Arial"/>
              </a:rPr>
              <a:t>effort; however,</a:t>
            </a:r>
            <a:r>
              <a:rPr lang="en-US" sz="2000" b="0" i="0" u="none" strike="noStrike" cap="none">
                <a:solidFill>
                  <a:srgbClr val="222121"/>
                </a:solidFill>
                <a:latin typeface="Arial"/>
                <a:ea typeface="Arial"/>
                <a:cs typeface="Arial"/>
                <a:sym typeface="Arial"/>
              </a:rPr>
              <a:t> didn’t end with these tours. Even  more courageously, she worked as a spy for  the Resistance. Her official title was “honorable correspondent.” The relative ease of travel she was permitted as a famous performer facilitated her espionage work, which took two forms.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2221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22212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48" name="Google Shape;1348;g3f69a5ccb44_0_922"/>
          <p:cNvCxnSpPr/>
          <p:nvPr/>
        </p:nvCxnSpPr>
        <p:spPr>
          <a:xfrm rot="10800000" flipH="1">
            <a:off x="6652633" y="2167715"/>
            <a:ext cx="217800" cy="2178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"/>
            <a:headEnd type="none" w="sm" len="sm"/>
            <a:tailEnd type="none" w="sm" len="sm"/>
          </a:ln>
        </p:spPr>
      </p:cxnSp>
      <p:cxnSp>
        <p:nvCxnSpPr>
          <p:cNvPr id="1349" name="Google Shape;1349;g3f69a5ccb44_0_922"/>
          <p:cNvCxnSpPr/>
          <p:nvPr/>
        </p:nvCxnSpPr>
        <p:spPr>
          <a:xfrm rot="10800000" flipH="1">
            <a:off x="6654784" y="2769633"/>
            <a:ext cx="217800" cy="2178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"/>
            <a:headEnd type="none" w="sm" len="sm"/>
            <a:tailEnd type="none" w="sm" len="sm"/>
          </a:ln>
        </p:spPr>
      </p:cxnSp>
      <p:cxnSp>
        <p:nvCxnSpPr>
          <p:cNvPr id="1350" name="Google Shape;1350;g3f69a5ccb44_0_922"/>
          <p:cNvCxnSpPr/>
          <p:nvPr/>
        </p:nvCxnSpPr>
        <p:spPr>
          <a:xfrm rot="10800000" flipH="1">
            <a:off x="6652633" y="3359995"/>
            <a:ext cx="217800" cy="2178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"/>
            <a:headEnd type="none" w="sm" len="sm"/>
            <a:tailEnd type="none" w="sm" len="sm"/>
          </a:ln>
        </p:spPr>
      </p:cxnSp>
      <p:sp>
        <p:nvSpPr>
          <p:cNvPr id="1351" name="Google Shape;1351;g3f69a5ccb44_0_922"/>
          <p:cNvSpPr/>
          <p:nvPr/>
        </p:nvSpPr>
        <p:spPr>
          <a:xfrm>
            <a:off x="6566961" y="3835543"/>
            <a:ext cx="389100" cy="368700"/>
          </a:xfrm>
          <a:prstGeom prst="ellipse">
            <a:avLst/>
          </a:prstGeom>
          <a:noFill/>
          <a:ln w="28575" cap="flat" cmpd="sng">
            <a:solidFill>
              <a:srgbClr val="92D050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baseline="-25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2" name="Google Shape;1352;g3f69a5ccb44_0_922"/>
          <p:cNvSpPr txBox="1"/>
          <p:nvPr/>
        </p:nvSpPr>
        <p:spPr>
          <a:xfrm>
            <a:off x="487384" y="35597"/>
            <a:ext cx="5162100" cy="385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l" rtl="0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60"/>
              <a:buFont typeface="Arial"/>
              <a:buNone/>
            </a:pPr>
            <a:r>
              <a:rPr lang="en-US" sz="1860" b="1">
                <a:solidFill>
                  <a:srgbClr val="240F6E"/>
                </a:solidFill>
                <a:latin typeface="Open Sans"/>
                <a:ea typeface="Open Sans"/>
                <a:cs typeface="Open Sans"/>
                <a:sym typeface="Open Sans"/>
              </a:rPr>
              <a:t>English</a:t>
            </a:r>
            <a:r>
              <a:rPr lang="en-US" sz="1860" b="1" i="0" u="none" strike="noStrike" cap="none">
                <a:solidFill>
                  <a:srgbClr val="240F6E"/>
                </a:solidFill>
                <a:latin typeface="Open Sans"/>
                <a:ea typeface="Open Sans"/>
                <a:cs typeface="Open Sans"/>
                <a:sym typeface="Open Sans"/>
              </a:rPr>
              <a:t> Warm-Up</a:t>
            </a:r>
            <a:endParaRPr sz="1860" b="1" i="0" u="none" strike="noStrike" cap="none">
              <a:solidFill>
                <a:srgbClr val="240F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9" name="Google Shape;1359;g3f6978e40b3_0_10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60" name="Google Shape;1360;g3f6978e40b3_0_1027"/>
          <p:cNvGrpSpPr/>
          <p:nvPr/>
        </p:nvGrpSpPr>
        <p:grpSpPr>
          <a:xfrm>
            <a:off x="838200" y="1047750"/>
            <a:ext cx="7620000" cy="857400"/>
            <a:chOff x="0" y="0"/>
            <a:chExt cx="7620000" cy="857400"/>
          </a:xfrm>
        </p:grpSpPr>
        <p:sp>
          <p:nvSpPr>
            <p:cNvPr id="1361" name="Google Shape;1361;g3f6978e40b3_0_1027"/>
            <p:cNvSpPr/>
            <p:nvPr/>
          </p:nvSpPr>
          <p:spPr>
            <a:xfrm>
              <a:off x="0" y="0"/>
              <a:ext cx="7620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g3f6978e40b3_0_1027"/>
            <p:cNvSpPr txBox="1"/>
            <p:nvPr/>
          </p:nvSpPr>
          <p:spPr>
            <a:xfrm>
              <a:off x="0" y="0"/>
              <a:ext cx="7620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100"/>
                <a:buFont typeface="Arial"/>
                <a:buNone/>
              </a:pPr>
              <a:r>
                <a:rPr lang="en-US" sz="4100" b="0" i="0" u="none" strike="noStrike" cap="none">
                  <a:solidFill>
                    <a:schemeClr val="dk1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Key Takeaways</a:t>
              </a:r>
              <a:endParaRPr sz="41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sp>
        <p:nvSpPr>
          <p:cNvPr id="1363" name="Google Shape;1363;g3f6978e40b3_0_1027"/>
          <p:cNvSpPr/>
          <p:nvPr/>
        </p:nvSpPr>
        <p:spPr>
          <a:xfrm>
            <a:off x="838200" y="2190750"/>
            <a:ext cx="10477500" cy="400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g3f6978e40b3_0_1027"/>
          <p:cNvSpPr txBox="1"/>
          <p:nvPr/>
        </p:nvSpPr>
        <p:spPr>
          <a:xfrm>
            <a:off x="487384" y="35597"/>
            <a:ext cx="5162100" cy="385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l" rtl="0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60"/>
              <a:buFont typeface="Arial"/>
              <a:buNone/>
            </a:pPr>
            <a:r>
              <a:rPr lang="en-US" sz="1860" b="1">
                <a:solidFill>
                  <a:srgbClr val="240F6E"/>
                </a:solidFill>
                <a:latin typeface="Open Sans"/>
                <a:ea typeface="Open Sans"/>
                <a:cs typeface="Open Sans"/>
                <a:sym typeface="Open Sans"/>
              </a:rPr>
              <a:t>English</a:t>
            </a:r>
            <a:r>
              <a:rPr lang="en-US" sz="1860" b="1" i="0" u="none" strike="noStrike" cap="none">
                <a:solidFill>
                  <a:srgbClr val="240F6E"/>
                </a:solidFill>
                <a:latin typeface="Open Sans"/>
                <a:ea typeface="Open Sans"/>
                <a:cs typeface="Open Sans"/>
                <a:sym typeface="Open Sans"/>
              </a:rPr>
              <a:t> Warm-Up</a:t>
            </a:r>
            <a:endParaRPr sz="1860" b="1" i="0" u="none" strike="noStrike" cap="none">
              <a:solidFill>
                <a:srgbClr val="240F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5" name="Google Shape;1365;g3f6978e40b3_0_1027"/>
          <p:cNvSpPr txBox="1"/>
          <p:nvPr/>
        </p:nvSpPr>
        <p:spPr>
          <a:xfrm>
            <a:off x="838200" y="2190750"/>
            <a:ext cx="10477500" cy="400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005DE8"/>
              </a:buClr>
              <a:buSzPts val="2200"/>
              <a:buFont typeface="Open Sans"/>
              <a:buChar char="●"/>
            </a:pPr>
            <a:r>
              <a:rPr lang="en-US" sz="2200" b="1">
                <a:solidFill>
                  <a:srgbClr val="005DE8"/>
                </a:solidFill>
                <a:latin typeface="Open Sans"/>
                <a:ea typeface="Open Sans"/>
                <a:cs typeface="Open Sans"/>
                <a:sym typeface="Open Sans"/>
              </a:rPr>
              <a:t>Spot Interrupters:</a:t>
            </a:r>
            <a:r>
              <a:rPr lang="en-US" sz="2200" b="0">
                <a:solidFill>
                  <a:srgbClr val="240F6E"/>
                </a:solidFill>
                <a:latin typeface="Open Sans"/>
                <a:ea typeface="Open Sans"/>
                <a:cs typeface="Open Sans"/>
                <a:sym typeface="Open Sans"/>
              </a:rPr>
              <a:t> Words like "however" that interrupt a sentence need matching punctuation to set them apart from the rest of the text.</a:t>
            </a:r>
            <a:endParaRPr sz="2200" b="1">
              <a:solidFill>
                <a:srgbClr val="005DE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8300" algn="l" rtl="0">
              <a:spcBef>
                <a:spcPts val="2400"/>
              </a:spcBef>
              <a:spcAft>
                <a:spcPts val="0"/>
              </a:spcAft>
              <a:buClr>
                <a:srgbClr val="005DE8"/>
              </a:buClr>
              <a:buSzPts val="2200"/>
              <a:buFont typeface="Open Sans"/>
              <a:buChar char="●"/>
            </a:pPr>
            <a:r>
              <a:rPr lang="en-US" sz="2200" b="1">
                <a:solidFill>
                  <a:srgbClr val="005DE8"/>
                </a:solidFill>
                <a:latin typeface="Open Sans"/>
                <a:ea typeface="Open Sans"/>
                <a:cs typeface="Open Sans"/>
                <a:sym typeface="Open Sans"/>
              </a:rPr>
              <a:t>Use Double Commas:</a:t>
            </a:r>
            <a:r>
              <a:rPr lang="en-US" sz="2200" b="0">
                <a:solidFill>
                  <a:srgbClr val="240F6E"/>
                </a:solidFill>
                <a:latin typeface="Open Sans"/>
                <a:ea typeface="Open Sans"/>
                <a:cs typeface="Open Sans"/>
                <a:sym typeface="Open Sans"/>
              </a:rPr>
              <a:t> When a word like "however" interrupts a single continuous sentence, wrap it in commas (like: </a:t>
            </a:r>
            <a:r>
              <a:rPr lang="en-US" sz="2200" b="1">
                <a:solidFill>
                  <a:srgbClr val="240F6E"/>
                </a:solidFill>
                <a:latin typeface="Courier New"/>
                <a:ea typeface="Courier New"/>
                <a:cs typeface="Courier New"/>
                <a:sym typeface="Courier New"/>
              </a:rPr>
              <a:t>...effort, however, didn't...</a:t>
            </a:r>
            <a:r>
              <a:rPr lang="en-US" sz="2200" b="0">
                <a:solidFill>
                  <a:srgbClr val="240F6E"/>
                </a:solidFill>
                <a:latin typeface="Open Sans"/>
                <a:ea typeface="Open Sans"/>
                <a:cs typeface="Open Sans"/>
                <a:sym typeface="Open Sans"/>
              </a:rPr>
              <a:t>) to keep the flow.</a:t>
            </a:r>
            <a:endParaRPr sz="2200" b="1">
              <a:solidFill>
                <a:srgbClr val="005DE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8300" algn="l" rtl="0">
              <a:spcBef>
                <a:spcPts val="2400"/>
              </a:spcBef>
              <a:spcAft>
                <a:spcPts val="2400"/>
              </a:spcAft>
              <a:buClr>
                <a:srgbClr val="005DE8"/>
              </a:buClr>
              <a:buSzPts val="2200"/>
              <a:buFont typeface="Open Sans"/>
              <a:buChar char="●"/>
            </a:pPr>
            <a:r>
              <a:rPr lang="en-US" sz="2200" b="1">
                <a:solidFill>
                  <a:srgbClr val="005DE8"/>
                </a:solidFill>
                <a:latin typeface="Open Sans"/>
                <a:ea typeface="Open Sans"/>
                <a:cs typeface="Open Sans"/>
                <a:sym typeface="Open Sans"/>
              </a:rPr>
              <a:t>Avoid Semicolon Splices:</a:t>
            </a:r>
            <a:r>
              <a:rPr lang="en-US" sz="2200" b="0">
                <a:solidFill>
                  <a:srgbClr val="240F6E"/>
                </a:solidFill>
                <a:latin typeface="Open Sans"/>
                <a:ea typeface="Open Sans"/>
                <a:cs typeface="Open Sans"/>
                <a:sym typeface="Open Sans"/>
              </a:rPr>
              <a:t> Only use a semicolon if "however" is actually joining two complete sentences. Don't use one if there isn't a full thought on both sides!</a:t>
            </a:r>
            <a:endParaRPr sz="2200" b="1">
              <a:solidFill>
                <a:srgbClr val="005DE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0" name="Google Shape;1370;g3f69a5ccb44_0_7" title="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g3f69a5ccb44_0_7"/>
          <p:cNvSpPr txBox="1">
            <a:spLocks noGrp="1"/>
          </p:cNvSpPr>
          <p:nvPr>
            <p:ph type="ctrTitle"/>
          </p:nvPr>
        </p:nvSpPr>
        <p:spPr>
          <a:xfrm>
            <a:off x="2046867" y="1935000"/>
            <a:ext cx="5937600" cy="1401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/>
              <a:t>For more real ACT practice, visit act.org</a:t>
            </a:r>
            <a:endParaRPr sz="4100"/>
          </a:p>
        </p:txBody>
      </p:sp>
      <p:pic>
        <p:nvPicPr>
          <p:cNvPr id="1372" name="Google Shape;1372;g3f69a5ccb44_0_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46500" y="1640850"/>
            <a:ext cx="1998633" cy="1990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inimal theme">
  <a:themeElements>
    <a:clrScheme name="New KAPLAN Colors">
      <a:dk1>
        <a:srgbClr val="240F6E"/>
      </a:dk1>
      <a:lt1>
        <a:srgbClr val="005DE8"/>
      </a:lt1>
      <a:dk2>
        <a:srgbClr val="240F6E"/>
      </a:dk2>
      <a:lt2>
        <a:srgbClr val="FBFAFB"/>
      </a:lt2>
      <a:accent1>
        <a:srgbClr val="C0DF16"/>
      </a:accent1>
      <a:accent2>
        <a:srgbClr val="D6083B"/>
      </a:accent2>
      <a:accent3>
        <a:srgbClr val="287D20"/>
      </a:accent3>
      <a:accent4>
        <a:srgbClr val="DE1B90"/>
      </a:accent4>
      <a:accent5>
        <a:srgbClr val="FFC82E"/>
      </a:accent5>
      <a:accent6>
        <a:srgbClr val="005DE8"/>
      </a:accent6>
      <a:hlink>
        <a:srgbClr val="007DB3"/>
      </a:hlink>
      <a:folHlink>
        <a:srgbClr val="AB0C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inimal theme">
  <a:themeElements>
    <a:clrScheme name="New KAPLAN Colors">
      <a:dk1>
        <a:srgbClr val="240F6E"/>
      </a:dk1>
      <a:lt1>
        <a:srgbClr val="005DE8"/>
      </a:lt1>
      <a:dk2>
        <a:srgbClr val="240F6E"/>
      </a:dk2>
      <a:lt2>
        <a:srgbClr val="FBFAFB"/>
      </a:lt2>
      <a:accent1>
        <a:srgbClr val="C0DF16"/>
      </a:accent1>
      <a:accent2>
        <a:srgbClr val="D6083B"/>
      </a:accent2>
      <a:accent3>
        <a:srgbClr val="287D20"/>
      </a:accent3>
      <a:accent4>
        <a:srgbClr val="DE1B90"/>
      </a:accent4>
      <a:accent5>
        <a:srgbClr val="FFC82E"/>
      </a:accent5>
      <a:accent6>
        <a:srgbClr val="005DE8"/>
      </a:accent6>
      <a:hlink>
        <a:srgbClr val="007DB3"/>
      </a:hlink>
      <a:folHlink>
        <a:srgbClr val="AB0C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inimal theme">
  <a:themeElements>
    <a:clrScheme name="New KAPLAN Colors">
      <a:dk1>
        <a:srgbClr val="240F6E"/>
      </a:dk1>
      <a:lt1>
        <a:srgbClr val="005DE8"/>
      </a:lt1>
      <a:dk2>
        <a:srgbClr val="240F6E"/>
      </a:dk2>
      <a:lt2>
        <a:srgbClr val="FBFAFB"/>
      </a:lt2>
      <a:accent1>
        <a:srgbClr val="C0DF16"/>
      </a:accent1>
      <a:accent2>
        <a:srgbClr val="D6083B"/>
      </a:accent2>
      <a:accent3>
        <a:srgbClr val="287D20"/>
      </a:accent3>
      <a:accent4>
        <a:srgbClr val="DE1B90"/>
      </a:accent4>
      <a:accent5>
        <a:srgbClr val="FFC82E"/>
      </a:accent5>
      <a:accent6>
        <a:srgbClr val="005DE8"/>
      </a:accent6>
      <a:hlink>
        <a:srgbClr val="007DB3"/>
      </a:hlink>
      <a:folHlink>
        <a:srgbClr val="AB0C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66CC839753534DA3D65270A7339CF5" ma:contentTypeVersion="22" ma:contentTypeDescription="Create a new document." ma:contentTypeScope="" ma:versionID="e04c4ad28d98934016f9ecc96a3593ae">
  <xsd:schema xmlns:xsd="http://www.w3.org/2001/XMLSchema" xmlns:xs="http://www.w3.org/2001/XMLSchema" xmlns:p="http://schemas.microsoft.com/office/2006/metadata/properties" xmlns:ns1="http://schemas.microsoft.com/sharepoint/v3" xmlns:ns2="75001e85-778a-4535-a882-83b4a4d7b71a" xmlns:ns3="1b63a87e-42b8-4060-b250-bfa03e4e0d43" xmlns:ns4="a0dee75e-c88c-4141-be6a-f87053e3339a" targetNamespace="http://schemas.microsoft.com/office/2006/metadata/properties" ma:root="true" ma:fieldsID="71eb1d642b0f252831b92ee86c084292" ns1:_="" ns2:_="" ns3:_="" ns4:_="">
    <xsd:import namespace="http://schemas.microsoft.com/sharepoint/v3"/>
    <xsd:import namespace="75001e85-778a-4535-a882-83b4a4d7b71a"/>
    <xsd:import namespace="1b63a87e-42b8-4060-b250-bfa03e4e0d43"/>
    <xsd:import namespace="a0dee75e-c88c-4141-be6a-f87053e333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001e85-778a-4535-a882-83b4a4d7b7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6e371c87-eca2-45fe-ad1f-c7462bb8ad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63a87e-42b8-4060-b250-bfa03e4e0d4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dee75e-c88c-4141-be6a-f87053e3339a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6512a50a-5a28-4566-adc3-d106f752c005}" ma:internalName="TaxCatchAll" ma:showField="CatchAllData" ma:web="1b63a87e-42b8-4060-b250-bfa03e4e0d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a0dee75e-c88c-4141-be6a-f87053e3339a" xsi:nil="true"/>
    <_ip_UnifiedCompliancePolicyProperties xmlns="http://schemas.microsoft.com/sharepoint/v3" xsi:nil="true"/>
    <lcf76f155ced4ddcb4097134ff3c332f xmlns="75001e85-778a-4535-a882-83b4a4d7b71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7600B4A-E7A6-4E1D-A9E9-8700DFA04E9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3F9E63-6B60-42C3-930A-262E8F10D6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001e85-778a-4535-a882-83b4a4d7b71a"/>
    <ds:schemaRef ds:uri="1b63a87e-42b8-4060-b250-bfa03e4e0d43"/>
    <ds:schemaRef ds:uri="a0dee75e-c88c-4141-be6a-f87053e333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03FBD9A-2612-453C-9F1F-37D8E63FAD0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0dee75e-c88c-4141-be6a-f87053e3339a"/>
    <ds:schemaRef ds:uri="75001e85-778a-4535-a882-83b4a4d7b71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4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Minimal theme</vt:lpstr>
      <vt:lpstr>Minimal theme</vt:lpstr>
      <vt:lpstr>Minimal theme</vt:lpstr>
      <vt:lpstr>English Warm-Up </vt:lpstr>
      <vt:lpstr>PowerPoint Presentation</vt:lpstr>
      <vt:lpstr>PowerPoint Presentation</vt:lpstr>
      <vt:lpstr>For more real ACT practice, visit act.org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LAURA REMPEL</dc:creator>
  <cp:revision>1</cp:revision>
  <dcterms:created xsi:type="dcterms:W3CDTF">2020-06-15T16:19:20Z</dcterms:created>
  <dcterms:modified xsi:type="dcterms:W3CDTF">2026-08-24T18:18:34Z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0x010100FD66CC839753534DA3D65270A7339CF5</vt:lpwstr>
  </property>
</Properties>
</file>