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4"/>
    <p:sldMasterId id="2147483701" r:id="rId5"/>
  </p:sldMasterIdLst>
  <p:notesMasterIdLst>
    <p:notesMasterId r:id="rId10"/>
  </p:notesMasterIdLst>
  <p:sldIdLst>
    <p:sldId id="256" r:id="rId6"/>
    <p:sldId id="257" r:id="rId7"/>
    <p:sldId id="258" r:id="rId8"/>
    <p:sldId id="259" r:id="rId9"/>
  </p:sldIdLst>
  <p:sldSz cx="12192000" cy="6858000"/>
  <p:notesSz cx="6858000" cy="9144000"/>
  <p:embeddedFontLst>
    <p:embeddedFont>
      <p:font typeface="Cambria Math" panose="02040503050406030204" pitchFamily="18" charset="0"/>
      <p:regular r:id="rId11"/>
    </p:embeddedFont>
    <p:embeddedFont>
      <p:font typeface="Merriweather" panose="00000500000000000000" pitchFamily="2" charset="0"/>
      <p:regular r:id="rId12"/>
      <p:bold r:id="rId13"/>
      <p:italic r:id="rId14"/>
      <p:boldItalic r:id="rId15"/>
    </p:embeddedFont>
    <p:embeddedFont>
      <p:font typeface="Open Sans" panose="020B0606030504020204" pitchFamily="34" charset="0"/>
      <p:regular r:id="rId16"/>
      <p:bold r:id="rId17"/>
      <p:italic r:id="rId18"/>
      <p:boldItalic r:id="rId19"/>
    </p:embeddedFont>
    <p:embeddedFont>
      <p:font typeface="Open Sans Light" panose="020B0306030504020204" pitchFamily="3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icFAkNCycmlKLtKydnsToruLil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customXml" Target="../customXml/item3.xml"/><Relationship Id="rId21" Type="http://schemas.openxmlformats.org/officeDocument/2006/relationships/font" Target="fonts/font11.fntdata"/><Relationship Id="rId7" Type="http://schemas.openxmlformats.org/officeDocument/2006/relationships/slide" Target="slides/slide2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customschemas.google.com/relationships/presentationmetadata" Target="meta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3f697285a65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1" name="Google Shape;891;g3f697285a65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9" name="Google Shape;89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/>
              <a:t>The correct answer is D. </a:t>
            </a:r>
            <a:br>
              <a:rPr lang="en-US" i="0"/>
            </a:b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* Encourage students to think about how they can rewrite terms using the exponents rules to help them solve this equation.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2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 •</a:t>
            </a:r>
            <a:endParaRPr/>
          </a:p>
        </p:txBody>
      </p:sp>
      <p:sp>
        <p:nvSpPr>
          <p:cNvPr id="901" name="Google Shape;901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g3f697285a65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2" name="Google Shape;932;g3f697285a65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g3f697285a65_0_4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2" name="Google Shape;942;g3f697285a65_0_4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4.png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vider_Blue">
  <p:cSld name="5_Divider_Blu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0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83" cy="1393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0"/>
          <p:cNvSpPr/>
          <p:nvPr/>
        </p:nvSpPr>
        <p:spPr>
          <a:xfrm>
            <a:off x="10408410" y="5731407"/>
            <a:ext cx="1745672" cy="10894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20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82" cy="2727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20"/>
          <p:cNvSpPr/>
          <p:nvPr/>
        </p:nvSpPr>
        <p:spPr>
          <a:xfrm flipH="1">
            <a:off x="-620485" y="648957"/>
            <a:ext cx="6945084" cy="7588821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005D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Google Shape;19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15700" y="0"/>
            <a:ext cx="876300" cy="85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vider_Pink">
  <p:cSld name="3_Divider_Pink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9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83" cy="1393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9"/>
          <p:cNvSpPr/>
          <p:nvPr/>
        </p:nvSpPr>
        <p:spPr>
          <a:xfrm>
            <a:off x="10408410" y="5731407"/>
            <a:ext cx="1745672" cy="10894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9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82" cy="2727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29"/>
          <p:cNvSpPr/>
          <p:nvPr/>
        </p:nvSpPr>
        <p:spPr>
          <a:xfrm flipH="1">
            <a:off x="-620485" y="648957"/>
            <a:ext cx="6945084" cy="7588821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DE1B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28400" y="0"/>
            <a:ext cx="8636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ecialty Divider 1_Full Photo">
  <p:cSld name="Specialty Divider 1_Full Photo"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9" name="Google Shape;859;g3f69a2eda13_0_17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860" name="Google Shape;860;g3f69a2eda13_0_1757"/>
          <p:cNvSpPr/>
          <p:nvPr/>
        </p:nvSpPr>
        <p:spPr>
          <a:xfrm flipH="1">
            <a:off x="6662119" y="1473926"/>
            <a:ext cx="5040900" cy="33702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rgbClr val="E8E4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g3f69a2eda13_0_1757"/>
          <p:cNvSpPr txBox="1">
            <a:spLocks noGrp="1"/>
          </p:cNvSpPr>
          <p:nvPr>
            <p:ph type="body" idx="1"/>
          </p:nvPr>
        </p:nvSpPr>
        <p:spPr>
          <a:xfrm>
            <a:off x="7045387" y="1927260"/>
            <a:ext cx="43179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2" name="Google Shape;862;g3f69a2eda13_0_1757"/>
          <p:cNvSpPr txBox="1">
            <a:spLocks noGrp="1"/>
          </p:cNvSpPr>
          <p:nvPr>
            <p:ph type="body" idx="2"/>
          </p:nvPr>
        </p:nvSpPr>
        <p:spPr>
          <a:xfrm>
            <a:off x="7046097" y="2997925"/>
            <a:ext cx="4317900" cy="11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8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ecialty Slide_Photo on Right">
  <p:cSld name="Specialty Slide_Photo on Right"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g3f69a2eda13_0_1762"/>
          <p:cNvSpPr txBox="1">
            <a:spLocks noGrp="1"/>
          </p:cNvSpPr>
          <p:nvPr>
            <p:ph type="body" idx="1"/>
          </p:nvPr>
        </p:nvSpPr>
        <p:spPr>
          <a:xfrm>
            <a:off x="225552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5" name="Google Shape;865;g3f69a2eda13_0_1762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6" name="Google Shape;866;g3f69a2eda13_0_1762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67" name="Google Shape;867;g3f69a2eda13_0_1762"/>
          <p:cNvSpPr txBox="1">
            <a:spLocks noGrp="1"/>
          </p:cNvSpPr>
          <p:nvPr>
            <p:ph type="body" idx="3"/>
          </p:nvPr>
        </p:nvSpPr>
        <p:spPr>
          <a:xfrm>
            <a:off x="827690" y="2788995"/>
            <a:ext cx="4537500" cy="27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8" name="Google Shape;868;g3f69a2eda13_0_1762"/>
          <p:cNvSpPr txBox="1">
            <a:spLocks noGrp="1"/>
          </p:cNvSpPr>
          <p:nvPr>
            <p:ph type="body" idx="4"/>
          </p:nvPr>
        </p:nvSpPr>
        <p:spPr>
          <a:xfrm>
            <a:off x="841943" y="909035"/>
            <a:ext cx="4537500" cy="17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69" name="Google Shape;869;g3f69a2eda13_0_17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22521" y="0"/>
            <a:ext cx="4669478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ecialty Slide_Photo on Left">
  <p:cSld name="Specialty Slide_Photo on Left"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3f69a2eda13_0_1769"/>
          <p:cNvSpPr txBox="1">
            <a:spLocks noGrp="1"/>
          </p:cNvSpPr>
          <p:nvPr>
            <p:ph type="body" idx="1"/>
          </p:nvPr>
        </p:nvSpPr>
        <p:spPr>
          <a:xfrm>
            <a:off x="8964438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r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2" name="Google Shape;872;g3f69a2eda13_0_1769"/>
          <p:cNvSpPr txBox="1">
            <a:spLocks noGrp="1"/>
          </p:cNvSpPr>
          <p:nvPr>
            <p:ph type="body" idx="2"/>
          </p:nvPr>
        </p:nvSpPr>
        <p:spPr>
          <a:xfrm>
            <a:off x="5872560" y="2691173"/>
            <a:ext cx="5126400" cy="27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3" name="Google Shape;873;g3f69a2eda13_0_1769"/>
          <p:cNvSpPr txBox="1">
            <a:spLocks noGrp="1"/>
          </p:cNvSpPr>
          <p:nvPr>
            <p:ph type="body" idx="3"/>
          </p:nvPr>
        </p:nvSpPr>
        <p:spPr>
          <a:xfrm>
            <a:off x="5872560" y="909035"/>
            <a:ext cx="5126400" cy="17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74" name="Google Shape;874;g3f69a2eda13_0_17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37027" y="1028926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5" name="Google Shape;875;g3f69a2eda13_0_1769" descr="A picture containing person, wall, indoor, tab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2" y="0"/>
            <a:ext cx="4707519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">
  <p:cSld name="End Slide"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g3f69a2eda13_0_1775"/>
          <p:cNvSpPr/>
          <p:nvPr/>
        </p:nvSpPr>
        <p:spPr>
          <a:xfrm rot="10800000" flipH="1">
            <a:off x="0" y="-14401"/>
            <a:ext cx="12192000" cy="68724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8" name="Google Shape;878;g3f69a2eda13_0_177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82619" y="2702058"/>
            <a:ext cx="3626756" cy="12201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g3f69a2eda13_0_1778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881" name="Google Shape;881;g3f69a2eda13_0_1778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882" name="Google Shape;882;g3f69a2eda13_0_177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Blue K">
  <p:cSld name="1 Column_Blue K (g3f69a2eda13_8_0)"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3f69a2eda13_0_1782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85" name="Google Shape;885;g3f69a2eda13_0_1782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6" name="Google Shape;886;g3f69a2eda13_0_1782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7" name="Google Shape;887;g3f69a2eda13_0_1782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8" name="Google Shape;888;g3f69a2eda13_0_1782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00" cy="3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vider_Red">
  <p:cSld name="4_Divider_Red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0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83" cy="1393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30"/>
          <p:cNvSpPr/>
          <p:nvPr/>
        </p:nvSpPr>
        <p:spPr>
          <a:xfrm>
            <a:off x="10408410" y="5731407"/>
            <a:ext cx="1745672" cy="10894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30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82" cy="2727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30"/>
          <p:cNvSpPr/>
          <p:nvPr/>
        </p:nvSpPr>
        <p:spPr>
          <a:xfrm flipH="1">
            <a:off x="-620485" y="648957"/>
            <a:ext cx="6945084" cy="7588821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D608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28400" y="0"/>
            <a:ext cx="8636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vider_Photo / Yellow">
  <p:cSld name="1_Divider_Photo / Yellow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1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120" cy="2878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31"/>
          <p:cNvSpPr/>
          <p:nvPr/>
        </p:nvSpPr>
        <p:spPr>
          <a:xfrm>
            <a:off x="10408410" y="5731407"/>
            <a:ext cx="1745672" cy="10894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31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120" cy="329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0" name="Google Shape;100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1"/>
            <a:ext cx="6191793" cy="6162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vider_Photo / Green">
  <p:cSld name="2_Divider_Photo / Green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2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120" cy="2878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32"/>
          <p:cNvSpPr/>
          <p:nvPr/>
        </p:nvSpPr>
        <p:spPr>
          <a:xfrm>
            <a:off x="10408410" y="5731407"/>
            <a:ext cx="1745672" cy="10894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32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120" cy="329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7" name="Google Shape;107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6191795" cy="616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vider_Photo / Pink">
  <p:cSld name="3_Divider_Photo / Pink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3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120" cy="2878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33"/>
          <p:cNvSpPr/>
          <p:nvPr/>
        </p:nvSpPr>
        <p:spPr>
          <a:xfrm>
            <a:off x="10408410" y="5731407"/>
            <a:ext cx="1745672" cy="10894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33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120" cy="329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4" name="Google Shape;114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6191794" cy="616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vider_Photo / Red">
  <p:cSld name="4_Divider_Photo / Red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4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120" cy="2878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34"/>
          <p:cNvSpPr/>
          <p:nvPr/>
        </p:nvSpPr>
        <p:spPr>
          <a:xfrm>
            <a:off x="10408410" y="5731407"/>
            <a:ext cx="1745672" cy="10894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34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120" cy="329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1" name="Google Shape;121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28400" y="0"/>
            <a:ext cx="8636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6191795" cy="616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vider_Photo / Blue">
  <p:cSld name="5_Divider_Photo / Blue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5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120" cy="2878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5"/>
          <p:cNvSpPr/>
          <p:nvPr/>
        </p:nvSpPr>
        <p:spPr>
          <a:xfrm>
            <a:off x="10408410" y="5731407"/>
            <a:ext cx="1745672" cy="10894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35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120" cy="329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8" name="Google Shape;128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31020" y="0"/>
            <a:ext cx="860979" cy="836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6191794" cy="616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Yellow K">
  <p:cSld name="1 Column_Yellow K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6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36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36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575" cy="1437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36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6" name="Google Shape;136;p36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25" cy="3880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7" name="Google Shape;137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Green K">
  <p:cSld name="1 Column_Green K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7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1" name="Google Shape;141;p37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p37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3" name="Google Shape;143;p37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575" cy="1437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4" name="Google Shape;144;p37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25" cy="3880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45" name="Google Shape;145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Pink K">
  <p:cSld name="1 Column_Pink K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8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9" name="Google Shape;149;p38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38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38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575" cy="1437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38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25" cy="3880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53" name="Google Shape;153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Blue K">
  <p:cSld name="1 Column_Blue 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1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1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1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21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575" cy="1437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25" cy="3880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7" name="Google Shape;27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Red K">
  <p:cSld name="1 Column_Red K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9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7" name="Google Shape;157;p39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39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39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575" cy="1437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" name="Google Shape;160;p39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25" cy="3880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61" name="Google Shape;161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Yellow K">
  <p:cSld name="2 Column_Yellow K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0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p40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" name="Google Shape;166;p40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575" cy="1437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40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8" name="Google Shape;168;p40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63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" name="Google Shape;169;p40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63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70" name="Google Shape;170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Green K">
  <p:cSld name="2 Column_Green K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1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3" name="Google Shape;173;p41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4" name="Google Shape;174;p41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5" name="Google Shape;175;p41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575" cy="1437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6" name="Google Shape;176;p41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63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7" name="Google Shape;177;p41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63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78" name="Google Shape;178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Pink K">
  <p:cSld name="2 Column_Pink K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2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2" name="Google Shape;182;p42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3" name="Google Shape;183;p42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" name="Google Shape;184;p42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575" cy="1437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5" name="Google Shape;185;p42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63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6" name="Google Shape;186;p42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63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87" name="Google Shape;187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Red K">
  <p:cSld name="2 Column_Red K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3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1" name="Google Shape;191;p43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43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3" name="Google Shape;193;p43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575" cy="1437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4" name="Google Shape;194;p43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63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5" name="Google Shape;195;p43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63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96" name="Google Shape;196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Blue K">
  <p:cSld name="2 Column_Blue K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4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0" name="Google Shape;200;p44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1" name="Google Shape;201;p44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2" name="Google Shape;202;p44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575" cy="1437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3" name="Google Shape;203;p44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63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4" name="Google Shape;204;p44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63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05" name="Google Shape;205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Yellow K">
  <p:cSld name="3 Column_Yellow K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5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9" name="Google Shape;209;p45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0" name="Google Shape;210;p45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1" name="Google Shape;211;p45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575" cy="1437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2" name="Google Shape;212;p45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488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" name="Google Shape;213;p45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488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4" name="Google Shape;214;p45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488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15" name="Google Shape;215;p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Green K">
  <p:cSld name="3 Column_Green K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6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9" name="Google Shape;219;p46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0" name="Google Shape;220;p46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575" cy="1437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1" name="Google Shape;221;p46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2" name="Google Shape;222;p46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488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3" name="Google Shape;223;p46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488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4" name="Google Shape;224;p46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488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25" name="Google Shape;225;p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Pink K">
  <p:cSld name="3 Column_Pink K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7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9" name="Google Shape;229;p47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" name="Google Shape;230;p47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1" name="Google Shape;231;p47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575" cy="1437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2" name="Google Shape;232;p47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488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3" name="Google Shape;233;p47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488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" name="Google Shape;234;p47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488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35" name="Google Shape;235;p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Red">
  <p:cSld name="3 Column_Red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8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9" name="Google Shape;239;p48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0" name="Google Shape;240;p48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1" name="Google Shape;241;p48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575" cy="1437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2" name="Google Shape;242;p48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488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3" name="Google Shape;243;p48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488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4" name="Google Shape;244;p48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488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45" name="Google Shape;245;p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Businessman">
  <p:cSld name="Title Slide_Businessman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5" cy="3044775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22"/>
          <p:cNvSpPr/>
          <p:nvPr/>
        </p:nvSpPr>
        <p:spPr>
          <a:xfrm flipH="1">
            <a:off x="522428" y="532316"/>
            <a:ext cx="5083713" cy="580317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22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802" cy="1592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2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801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800" cy="661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5" name="Google Shape;35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Blue K">
  <p:cSld name="3 Column_Blue K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9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9" name="Google Shape;249;p49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0" name="Google Shape;250;p49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1" name="Google Shape;251;p49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575" cy="1437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2" name="Google Shape;252;p49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488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3" name="Google Shape;253;p49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488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4" name="Google Shape;254;p49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488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55" name="Google Shape;255;p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Yellow K">
  <p:cSld name="4 Column_Yellow K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50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9" name="Google Shape;259;p50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0" name="Google Shape;260;p50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575" cy="1437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1" name="Google Shape;261;p50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2" name="Google Shape;262;p50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90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3" name="Google Shape;263;p50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90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4" name="Google Shape;264;p50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90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5" name="Google Shape;265;p50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90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66" name="Google Shape;266;p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Green K">
  <p:cSld name="4 Column_Green K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51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0" name="Google Shape;270;p51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1" name="Google Shape;271;p51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2" name="Google Shape;272;p51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575" cy="1437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3" name="Google Shape;273;p51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90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4" name="Google Shape;274;p51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90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5" name="Google Shape;275;p51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90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6" name="Google Shape;276;p51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90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77" name="Google Shape;277;p5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Pink K">
  <p:cSld name="4 Column_Pink K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52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1" name="Google Shape;281;p52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2" name="Google Shape;282;p52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3" name="Google Shape;283;p52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575" cy="1437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4" name="Google Shape;284;p52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90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5" name="Google Shape;285;p52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90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6" name="Google Shape;286;p52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90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7" name="Google Shape;287;p52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90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88" name="Google Shape;288;p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Red K">
  <p:cSld name="4 Column_Red K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53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2" name="Google Shape;292;p53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3" name="Google Shape;293;p53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4" name="Google Shape;294;p53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575" cy="1437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5" name="Google Shape;295;p53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90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6" name="Google Shape;296;p53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90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7" name="Google Shape;297;p53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90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8" name="Google Shape;298;p53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90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99" name="Google Shape;299;p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Blue K">
  <p:cSld name="4 Column_Blue K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4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3" name="Google Shape;303;p54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4" name="Google Shape;304;p54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5" name="Google Shape;305;p54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575" cy="1437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6" name="Google Shape;306;p54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90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7" name="Google Shape;307;p54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90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8" name="Google Shape;308;p54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90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9" name="Google Shape;309;p54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90" cy="387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10" name="Google Shape;310;p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Yellow K">
  <p:cSld name="Graphic on Right_Yellow K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5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3" name="Google Shape;313;p55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4" name="Google Shape;314;p55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604" cy="219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5" name="Google Shape;315;p55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6" name="Google Shape;316;p55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604" cy="219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17" name="Google Shape;317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3009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55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537" cy="4287838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Green K">
  <p:cSld name="Graphic on Right_Green K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6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2" name="Google Shape;322;p56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3" name="Google Shape;323;p56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4" name="Google Shape;324;p56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604" cy="219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5" name="Google Shape;325;p56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604" cy="219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26" name="Google Shape;326;p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56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537" cy="4287838"/>
          </a:xfrm>
          <a:prstGeom prst="rect">
            <a:avLst/>
          </a:prstGeom>
          <a:noFill/>
          <a:ln>
            <a:noFill/>
          </a:ln>
        </p:spPr>
      </p:sp>
      <p:pic>
        <p:nvPicPr>
          <p:cNvPr id="328" name="Google Shape;328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009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Red K">
  <p:cSld name="Graphic on Right_Red K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57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1" name="Google Shape;331;p57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2" name="Google Shape;332;p57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3" name="Google Shape;333;p57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604" cy="219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4" name="Google Shape;334;p57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604" cy="219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35" name="Google Shape;335;p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57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537" cy="4287838"/>
          </a:xfrm>
          <a:prstGeom prst="rect">
            <a:avLst/>
          </a:prstGeom>
          <a:noFill/>
          <a:ln>
            <a:noFill/>
          </a:ln>
        </p:spPr>
      </p:sp>
      <p:pic>
        <p:nvPicPr>
          <p:cNvPr id="337" name="Google Shape;337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009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Pink K">
  <p:cSld name="Graphic on Right_Pink K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8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0" name="Google Shape;340;p58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1" name="Google Shape;341;p58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2" name="Google Shape;342;p58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604" cy="219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3" name="Google Shape;343;p58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604" cy="219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44" name="Google Shape;344;p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58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537" cy="4287838"/>
          </a:xfrm>
          <a:prstGeom prst="rect">
            <a:avLst/>
          </a:prstGeom>
          <a:noFill/>
          <a:ln>
            <a:noFill/>
          </a:ln>
        </p:spPr>
      </p:sp>
      <p:pic>
        <p:nvPicPr>
          <p:cNvPr id="346" name="Google Shape;346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009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_Students Studying">
  <p:cSld name="1_Title Slide_Students Studying">
    <p:bg>
      <p:bgPr>
        <a:solidFill>
          <a:schemeClr val="lt2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7865"/>
            <a:ext cx="12205982" cy="6865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5" cy="3044775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23"/>
          <p:cNvSpPr/>
          <p:nvPr/>
        </p:nvSpPr>
        <p:spPr>
          <a:xfrm flipH="1">
            <a:off x="522428" y="532316"/>
            <a:ext cx="5083713" cy="580317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23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802" cy="1592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801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3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800" cy="661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3" name="Google Shape;43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Blue K">
  <p:cSld name="Graphic on Right_Blue K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59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9" name="Google Shape;349;p59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0" name="Google Shape;350;p59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1" name="Google Shape;351;p59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604" cy="219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2" name="Google Shape;352;p59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604" cy="219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53" name="Google Shape;353;p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59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537" cy="4287838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Yellow K">
  <p:cSld name="Graphic on Left_Yellow K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60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7" name="Google Shape;357;p60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8" name="Google Shape;358;p60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604" cy="219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9" name="Google Shape;359;p60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0" name="Google Shape;360;p60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604" cy="219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61" name="Google Shape;361;p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60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537" cy="4287838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Green K">
  <p:cSld name="Graphic on Left_Green K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61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6" name="Google Shape;366;p61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7" name="Google Shape;367;p61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8" name="Google Shape;368;p61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604" cy="219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9" name="Google Shape;369;p61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604" cy="219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70" name="Google Shape;370;p6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61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537" cy="4287838"/>
          </a:xfrm>
          <a:prstGeom prst="rect">
            <a:avLst/>
          </a:prstGeom>
          <a:noFill/>
          <a:ln>
            <a:noFill/>
          </a:ln>
        </p:spPr>
      </p:sp>
      <p:pic>
        <p:nvPicPr>
          <p:cNvPr id="372" name="Google Shape;372;p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Red K">
  <p:cSld name="Graphic on Left_Red K"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62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5" name="Google Shape;375;p62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6" name="Google Shape;376;p62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7" name="Google Shape;377;p62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604" cy="219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8" name="Google Shape;378;p62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604" cy="219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79" name="Google Shape;379;p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62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537" cy="4287838"/>
          </a:xfrm>
          <a:prstGeom prst="rect">
            <a:avLst/>
          </a:prstGeom>
          <a:noFill/>
          <a:ln>
            <a:noFill/>
          </a:ln>
        </p:spPr>
      </p:sp>
      <p:pic>
        <p:nvPicPr>
          <p:cNvPr id="381" name="Google Shape;381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Pink K">
  <p:cSld name="Graphic on Left_Pink K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63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4" name="Google Shape;384;p63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5" name="Google Shape;385;p63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6" name="Google Shape;386;p63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604" cy="219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7" name="Google Shape;387;p63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604" cy="219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88" name="Google Shape;388;p6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63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537" cy="4287838"/>
          </a:xfrm>
          <a:prstGeom prst="rect">
            <a:avLst/>
          </a:prstGeom>
          <a:noFill/>
          <a:ln>
            <a:noFill/>
          </a:ln>
        </p:spPr>
      </p:sp>
      <p:pic>
        <p:nvPicPr>
          <p:cNvPr id="390" name="Google Shape;390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Blue K">
  <p:cSld name="Graphic on Left_Blue K"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64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3" name="Google Shape;393;p64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4" name="Google Shape;394;p64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5" name="Google Shape;395;p64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604" cy="219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6" name="Google Shape;396;p64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604" cy="219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97" name="Google Shape;397;p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64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537" cy="4287838"/>
          </a:xfrm>
          <a:prstGeom prst="rect">
            <a:avLst/>
          </a:prstGeom>
          <a:noFill/>
          <a:ln>
            <a:noFill/>
          </a:ln>
        </p:spPr>
      </p:sp>
      <p:pic>
        <p:nvPicPr>
          <p:cNvPr id="399" name="Google Shape;399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at Top Slide">
  <p:cSld name="Photo at Top Slide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Google Shape;401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2591936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65"/>
          <p:cNvSpPr/>
          <p:nvPr/>
        </p:nvSpPr>
        <p:spPr>
          <a:xfrm>
            <a:off x="11010900" y="0"/>
            <a:ext cx="1181100" cy="1158032"/>
          </a:xfrm>
          <a:prstGeom prst="rect">
            <a:avLst/>
          </a:prstGeom>
          <a:noFill/>
          <a:ln>
            <a:noFill/>
          </a:ln>
        </p:spPr>
      </p:sp>
      <p:pic>
        <p:nvPicPr>
          <p:cNvPr id="403" name="Google Shape;403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12192000" cy="2668573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65"/>
          <p:cNvSpPr txBox="1">
            <a:spLocks noGrp="1"/>
          </p:cNvSpPr>
          <p:nvPr>
            <p:ph type="body" idx="1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5" name="Google Shape;405;p65"/>
          <p:cNvSpPr txBox="1">
            <a:spLocks noGrp="1"/>
          </p:cNvSpPr>
          <p:nvPr>
            <p:ph type="body" idx="2"/>
          </p:nvPr>
        </p:nvSpPr>
        <p:spPr>
          <a:xfrm>
            <a:off x="903911" y="4911457"/>
            <a:ext cx="4489039" cy="1143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8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6" name="Google Shape;406;p65"/>
          <p:cNvSpPr txBox="1">
            <a:spLocks noGrp="1"/>
          </p:cNvSpPr>
          <p:nvPr>
            <p:ph type="body" idx="3"/>
          </p:nvPr>
        </p:nvSpPr>
        <p:spPr>
          <a:xfrm>
            <a:off x="903911" y="3129319"/>
            <a:ext cx="4489039" cy="1782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7" name="Google Shape;407;p65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8" name="Google Shape;408;p65"/>
          <p:cNvSpPr txBox="1">
            <a:spLocks noGrp="1"/>
          </p:cNvSpPr>
          <p:nvPr>
            <p:ph type="body" idx="4"/>
          </p:nvPr>
        </p:nvSpPr>
        <p:spPr>
          <a:xfrm>
            <a:off x="5825220" y="3129318"/>
            <a:ext cx="5862207" cy="308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8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09" name="Google Shape;409;p6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8047" y="3135943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 Study/Callout Slide">
  <p:cSld name="Case Study/Callout Slide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66"/>
          <p:cNvSpPr/>
          <p:nvPr/>
        </p:nvSpPr>
        <p:spPr>
          <a:xfrm flipH="1">
            <a:off x="551793" y="442295"/>
            <a:ext cx="11088414" cy="5783141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3F1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rgbClr val="E8E4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66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3" name="Google Shape;413;p66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4" name="Google Shape;414;p66"/>
          <p:cNvSpPr txBox="1">
            <a:spLocks noGrp="1"/>
          </p:cNvSpPr>
          <p:nvPr>
            <p:ph type="body" idx="3"/>
          </p:nvPr>
        </p:nvSpPr>
        <p:spPr>
          <a:xfrm>
            <a:off x="1126208" y="1242556"/>
            <a:ext cx="3672215" cy="3128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5" name="Google Shape;415;p66"/>
          <p:cNvSpPr txBox="1">
            <a:spLocks noGrp="1"/>
          </p:cNvSpPr>
          <p:nvPr>
            <p:ph type="body" idx="4"/>
          </p:nvPr>
        </p:nvSpPr>
        <p:spPr>
          <a:xfrm>
            <a:off x="5041995" y="4042055"/>
            <a:ext cx="5618492" cy="152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6" name="Google Shape;416;p66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17" name="Google Shape;417;p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0733" y="1589449"/>
            <a:ext cx="1395046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66"/>
          <p:cNvSpPr txBox="1">
            <a:spLocks noGrp="1"/>
          </p:cNvSpPr>
          <p:nvPr>
            <p:ph type="body" idx="5"/>
          </p:nvPr>
        </p:nvSpPr>
        <p:spPr>
          <a:xfrm>
            <a:off x="1126208" y="3737528"/>
            <a:ext cx="3672215" cy="49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209999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19" name="Google Shape;419;p66" descr="A picture containing person, outdoo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41993" y="1577453"/>
            <a:ext cx="5618493" cy="2300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6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457200" cy="4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ecialty Divider 1_Full Photo">
  <p:cSld name="Specialty Divider 1_Full Photo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" name="Google Shape;422;p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67"/>
          <p:cNvSpPr/>
          <p:nvPr/>
        </p:nvSpPr>
        <p:spPr>
          <a:xfrm flipH="1">
            <a:off x="6662054" y="1473926"/>
            <a:ext cx="5040965" cy="3370217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rgbClr val="E8E4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67"/>
          <p:cNvSpPr txBox="1">
            <a:spLocks noGrp="1"/>
          </p:cNvSpPr>
          <p:nvPr>
            <p:ph type="body" idx="1"/>
          </p:nvPr>
        </p:nvSpPr>
        <p:spPr>
          <a:xfrm>
            <a:off x="7045387" y="1927260"/>
            <a:ext cx="4318000" cy="954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5" name="Google Shape;425;p67"/>
          <p:cNvSpPr txBox="1">
            <a:spLocks noGrp="1"/>
          </p:cNvSpPr>
          <p:nvPr>
            <p:ph type="body" idx="2"/>
          </p:nvPr>
        </p:nvSpPr>
        <p:spPr>
          <a:xfrm>
            <a:off x="7046097" y="2997925"/>
            <a:ext cx="4318000" cy="118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8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ecialty Slide_Photo on Right">
  <p:cSld name="Specialty Slide_Photo on Right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8"/>
          <p:cNvSpPr txBox="1">
            <a:spLocks noGrp="1"/>
          </p:cNvSpPr>
          <p:nvPr>
            <p:ph type="body" idx="1"/>
          </p:nvPr>
        </p:nvSpPr>
        <p:spPr>
          <a:xfrm>
            <a:off x="225552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8" name="Google Shape;428;p68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9" name="Google Shape;429;p68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626" cy="26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0" name="Google Shape;430;p68"/>
          <p:cNvSpPr txBox="1">
            <a:spLocks noGrp="1"/>
          </p:cNvSpPr>
          <p:nvPr>
            <p:ph type="body" idx="3"/>
          </p:nvPr>
        </p:nvSpPr>
        <p:spPr>
          <a:xfrm>
            <a:off x="827690" y="2788995"/>
            <a:ext cx="4537607" cy="2755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1" name="Google Shape;431;p68"/>
          <p:cNvSpPr txBox="1">
            <a:spLocks noGrp="1"/>
          </p:cNvSpPr>
          <p:nvPr>
            <p:ph type="body" idx="4"/>
          </p:nvPr>
        </p:nvSpPr>
        <p:spPr>
          <a:xfrm>
            <a:off x="841943" y="909035"/>
            <a:ext cx="4537607" cy="1782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32" name="Google Shape;432;p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522521" y="0"/>
            <a:ext cx="4669478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Title Slide_Students Studying">
  <p:cSld name="2_Title Slide_Students Studying">
    <p:bg>
      <p:bgPr>
        <a:solidFill>
          <a:schemeClr val="lt2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5" cy="3044775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24"/>
          <p:cNvSpPr/>
          <p:nvPr/>
        </p:nvSpPr>
        <p:spPr>
          <a:xfrm flipH="1">
            <a:off x="522428" y="532316"/>
            <a:ext cx="5083713" cy="580317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24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802" cy="1592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4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801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4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800" cy="661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1" name="Google Shape;51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ecialty Slide_Photo on Left">
  <p:cSld name="Specialty Slide_Photo on Left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69"/>
          <p:cNvSpPr txBox="1">
            <a:spLocks noGrp="1"/>
          </p:cNvSpPr>
          <p:nvPr>
            <p:ph type="body" idx="1"/>
          </p:nvPr>
        </p:nvSpPr>
        <p:spPr>
          <a:xfrm>
            <a:off x="8964438" y="103504"/>
            <a:ext cx="3000904" cy="26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r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5" name="Google Shape;435;p69"/>
          <p:cNvSpPr txBox="1">
            <a:spLocks noGrp="1"/>
          </p:cNvSpPr>
          <p:nvPr>
            <p:ph type="body" idx="2"/>
          </p:nvPr>
        </p:nvSpPr>
        <p:spPr>
          <a:xfrm>
            <a:off x="5872560" y="2691173"/>
            <a:ext cx="5126366" cy="2755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6" name="Google Shape;436;p69"/>
          <p:cNvSpPr txBox="1">
            <a:spLocks noGrp="1"/>
          </p:cNvSpPr>
          <p:nvPr>
            <p:ph type="body" idx="3"/>
          </p:nvPr>
        </p:nvSpPr>
        <p:spPr>
          <a:xfrm>
            <a:off x="5872560" y="909035"/>
            <a:ext cx="5126366" cy="1782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37" name="Google Shape;437;p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37027" y="1028926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69" descr="A picture containing person, wall, indoor, tab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2" y="0"/>
            <a:ext cx="4707519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">
  <p:cSld name="End Slide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70"/>
          <p:cNvSpPr/>
          <p:nvPr/>
        </p:nvSpPr>
        <p:spPr>
          <a:xfrm rot="10800000" flipH="1">
            <a:off x="0" y="-14478"/>
            <a:ext cx="12192000" cy="6872477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1" name="Google Shape;441;p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82619" y="2702058"/>
            <a:ext cx="3626757" cy="12201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3f697285a65_0_495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444" name="Google Shape;444;g3f697285a65_0_495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445" name="Google Shape;445;g3f697285a65_0_49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vider_Blue">
  <p:cSld name="5_Divider_Blue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f69a2eda13_0_1350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00" cy="13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3" name="Google Shape;453;g3f69a2eda13_0_1350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g3f69a2eda13_0_1350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00" cy="27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5" name="Google Shape;455;g3f69a2eda13_0_1350"/>
          <p:cNvSpPr/>
          <p:nvPr/>
        </p:nvSpPr>
        <p:spPr>
          <a:xfrm flipH="1">
            <a:off x="-620401" y="648957"/>
            <a:ext cx="6945000" cy="7588800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005D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6" name="Google Shape;456;g3f69a2eda13_0_13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15700" y="0"/>
            <a:ext cx="876299" cy="850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g3f69a2eda13_0_13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Blue K">
  <p:cSld name="1 Column_Blue K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f69a2eda13_0_1357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0" name="Google Shape;460;g3f69a2eda13_0_1357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1" name="Google Shape;461;g3f69a2eda13_0_1357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2" name="Google Shape;462;g3f69a2eda13_0_1357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3" name="Google Shape;463;g3f69a2eda13_0_1357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00" cy="3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64" name="Google Shape;464;g3f69a2eda13_0_13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Businessman">
  <p:cSld name="Title Slide_Businessman"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" name="Google Shape;466;g3f69a2eda13_0_13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g3f69a2eda13_0_13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6" cy="3044776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g3f69a2eda13_0_1364"/>
          <p:cNvSpPr/>
          <p:nvPr/>
        </p:nvSpPr>
        <p:spPr>
          <a:xfrm flipH="1">
            <a:off x="522341" y="532316"/>
            <a:ext cx="5083800" cy="580320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g3f69a2eda13_0_1364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900" cy="15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0" name="Google Shape;470;g3f69a2eda13_0_1364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9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1" name="Google Shape;471;g3f69a2eda13_0_1364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72" name="Google Shape;472;g3f69a2eda13_0_13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_Students Studying">
  <p:cSld name="1_Title Slide_Students Studying">
    <p:bg>
      <p:bgPr>
        <a:solidFill>
          <a:schemeClr val="lt2"/>
        </a:solidFill>
        <a:effectLst/>
      </p:bgPr>
    </p:bg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Google Shape;474;g3f69a2eda13_0_13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7865"/>
            <a:ext cx="12205981" cy="6865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g3f69a2eda13_0_13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6" cy="3044776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g3f69a2eda13_0_1372"/>
          <p:cNvSpPr/>
          <p:nvPr/>
        </p:nvSpPr>
        <p:spPr>
          <a:xfrm flipH="1">
            <a:off x="522341" y="532316"/>
            <a:ext cx="5083800" cy="580320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g3f69a2eda13_0_1372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900" cy="15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g3f69a2eda13_0_1372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9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9" name="Google Shape;479;g3f69a2eda13_0_1372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80" name="Google Shape;480;g3f69a2eda13_0_137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Title Slide_Students Studying">
  <p:cSld name="2_Title Slide_Students Studying">
    <p:bg>
      <p:bgPr>
        <a:solidFill>
          <a:schemeClr val="lt2"/>
        </a:solidFill>
        <a:effectLst/>
      </p:bgPr>
    </p:bg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Google Shape;482;g3f69a2eda13_0_138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g3f69a2eda13_0_13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6" cy="3044776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g3f69a2eda13_0_1380"/>
          <p:cNvSpPr/>
          <p:nvPr/>
        </p:nvSpPr>
        <p:spPr>
          <a:xfrm flipH="1">
            <a:off x="522341" y="532316"/>
            <a:ext cx="5083800" cy="580320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g3f69a2eda13_0_1380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900" cy="15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g3f69a2eda13_0_1380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9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7" name="Google Shape;487;g3f69a2eda13_0_1380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88" name="Google Shape;488;g3f69a2eda13_0_13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Title Slide_Students Studying">
  <p:cSld name="3_Title Slide_Students Studying">
    <p:bg>
      <p:bgPr>
        <a:solidFill>
          <a:schemeClr val="lt2"/>
        </a:solidFill>
        <a:effectLst/>
      </p:bgPr>
    </p:bg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" name="Google Shape;490;g3f69a2eda13_0_138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g3f69a2eda13_0_13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6" cy="3044776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g3f69a2eda13_0_1388"/>
          <p:cNvSpPr/>
          <p:nvPr/>
        </p:nvSpPr>
        <p:spPr>
          <a:xfrm flipH="1">
            <a:off x="522341" y="532316"/>
            <a:ext cx="5083800" cy="580320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g3f69a2eda13_0_1388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900" cy="15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4" name="Google Shape;494;g3f69a2eda13_0_1388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9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5" name="Google Shape;495;g3f69a2eda13_0_1388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96" name="Google Shape;496;g3f69a2eda13_0_138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Title Slide_Students Studying">
  <p:cSld name="4_Title Slide_Students Studying">
    <p:bg>
      <p:bgPr>
        <a:solidFill>
          <a:schemeClr val="lt2"/>
        </a:solidFill>
        <a:effectLst/>
      </p:bgPr>
    </p:bg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Google Shape;498;g3f69a2eda13_0_139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g3f69a2eda13_0_13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6" cy="3044776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g3f69a2eda13_0_1396"/>
          <p:cNvSpPr/>
          <p:nvPr/>
        </p:nvSpPr>
        <p:spPr>
          <a:xfrm flipH="1">
            <a:off x="522341" y="532316"/>
            <a:ext cx="5083800" cy="580320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g3f69a2eda13_0_1396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900" cy="15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2" name="Google Shape;502;g3f69a2eda13_0_1396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9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3" name="Google Shape;503;g3f69a2eda13_0_1396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04" name="Google Shape;504;g3f69a2eda13_0_139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Title Slide_Students Studying">
  <p:cSld name="3_Title Slide_Students Studying">
    <p:bg>
      <p:bgPr>
        <a:solidFill>
          <a:schemeClr val="lt2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5" cy="304477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25"/>
          <p:cNvSpPr/>
          <p:nvPr/>
        </p:nvSpPr>
        <p:spPr>
          <a:xfrm flipH="1">
            <a:off x="522428" y="532316"/>
            <a:ext cx="5083713" cy="580317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25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802" cy="1592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801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25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800" cy="661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9" name="Google Shape;59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vider_Yellow">
  <p:cSld name="1_Divider_Yellow"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3f69a2eda13_0_1404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00" cy="13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g3f69a2eda13_0_1404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g3f69a2eda13_0_1404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00" cy="27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9" name="Google Shape;509;g3f69a2eda13_0_1404"/>
          <p:cNvSpPr/>
          <p:nvPr/>
        </p:nvSpPr>
        <p:spPr>
          <a:xfrm flipH="1">
            <a:off x="-620401" y="638071"/>
            <a:ext cx="6945000" cy="7588800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FFC8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0" name="Google Shape;510;g3f69a2eda13_0_140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g3f69a2eda13_0_14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vider_Green">
  <p:cSld name="2_Divider_Green"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3f69a2eda13_0_1411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00" cy="13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4" name="Google Shape;514;g3f69a2eda13_0_1411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g3f69a2eda13_0_1411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00" cy="27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6" name="Google Shape;516;g3f69a2eda13_0_1411"/>
          <p:cNvSpPr/>
          <p:nvPr/>
        </p:nvSpPr>
        <p:spPr>
          <a:xfrm flipH="1">
            <a:off x="-620401" y="648957"/>
            <a:ext cx="6945000" cy="7588800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287D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7" name="Google Shape;517;g3f69a2eda13_0_14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g3f69a2eda13_0_14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vider_Pink">
  <p:cSld name="3_Divider_Pink"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3f69a2eda13_0_1418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00" cy="13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1" name="Google Shape;521;g3f69a2eda13_0_1418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g3f69a2eda13_0_1418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00" cy="27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3" name="Google Shape;523;g3f69a2eda13_0_1418"/>
          <p:cNvSpPr/>
          <p:nvPr/>
        </p:nvSpPr>
        <p:spPr>
          <a:xfrm flipH="1">
            <a:off x="-620401" y="648957"/>
            <a:ext cx="6945000" cy="7588800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DE1B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4" name="Google Shape;524;g3f69a2eda13_0_14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g3f69a2eda13_0_14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vider_Red">
  <p:cSld name="4_Divider_Red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3f69a2eda13_0_1425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00" cy="13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8" name="Google Shape;528;g3f69a2eda13_0_1425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g3f69a2eda13_0_1425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00" cy="27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0" name="Google Shape;530;g3f69a2eda13_0_1425"/>
          <p:cNvSpPr/>
          <p:nvPr/>
        </p:nvSpPr>
        <p:spPr>
          <a:xfrm flipH="1">
            <a:off x="-620401" y="648957"/>
            <a:ext cx="6945000" cy="7588800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D608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1" name="Google Shape;531;g3f69a2eda13_0_14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g3f69a2eda13_0_14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vider_Photo / Yellow">
  <p:cSld name="1_Divider_Photo / Yellow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3f69a2eda13_0_1432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000" cy="28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g3f69a2eda13_0_1432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g3f69a2eda13_0_1432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000" cy="3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37" name="Google Shape;537;g3f69a2eda13_0_14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g3f69a2eda13_0_14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g3f69a2eda13_0_14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1"/>
            <a:ext cx="6191794" cy="61627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vider_Photo / Green">
  <p:cSld name="2_Divider_Photo / Green"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3f69a2eda13_0_1439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000" cy="28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2" name="Google Shape;542;g3f69a2eda13_0_1439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g3f69a2eda13_0_1439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000" cy="3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44" name="Google Shape;544;g3f69a2eda13_0_14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6191795" cy="616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g3f69a2eda13_0_14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g3f69a2eda13_0_14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vider_Photo / Pink">
  <p:cSld name="3_Divider_Photo / Pink"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3f69a2eda13_0_1446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000" cy="28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9" name="Google Shape;549;g3f69a2eda13_0_1446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g3f69a2eda13_0_1446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000" cy="3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51" name="Google Shape;551;g3f69a2eda13_0_14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6191794" cy="616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g3f69a2eda13_0_14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g3f69a2eda13_0_14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vider_Photo / Red">
  <p:cSld name="4_Divider_Photo / Red"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3f69a2eda13_0_1453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000" cy="28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6" name="Google Shape;556;g3f69a2eda13_0_1453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g3f69a2eda13_0_1453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000" cy="3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58" name="Google Shape;558;g3f69a2eda13_0_14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28400" y="0"/>
            <a:ext cx="863600" cy="838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g3f69a2eda13_0_14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6191795" cy="616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g3f69a2eda13_0_14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vider_Photo / Blue">
  <p:cSld name="5_Divider_Photo / Blue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3f69a2eda13_0_1460"/>
          <p:cNvSpPr txBox="1">
            <a:spLocks noGrp="1"/>
          </p:cNvSpPr>
          <p:nvPr>
            <p:ph type="title"/>
          </p:nvPr>
        </p:nvSpPr>
        <p:spPr>
          <a:xfrm>
            <a:off x="7241537" y="298436"/>
            <a:ext cx="4602000" cy="28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g3f69a2eda13_0_1460"/>
          <p:cNvSpPr/>
          <p:nvPr/>
        </p:nvSpPr>
        <p:spPr>
          <a:xfrm>
            <a:off x="10408410" y="5731407"/>
            <a:ext cx="1745700" cy="108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g3f69a2eda13_0_1460"/>
          <p:cNvSpPr txBox="1">
            <a:spLocks noGrp="1"/>
          </p:cNvSpPr>
          <p:nvPr>
            <p:ph type="body" idx="1"/>
          </p:nvPr>
        </p:nvSpPr>
        <p:spPr>
          <a:xfrm>
            <a:off x="7241537" y="3530019"/>
            <a:ext cx="4602000" cy="3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65" name="Google Shape;565;g3f69a2eda13_0_14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31020" y="0"/>
            <a:ext cx="860980" cy="836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g3f69a2eda13_0_14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6191794" cy="616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g3f69a2eda13_0_146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3336" y="1548384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Yellow K">
  <p:cSld name="1 Column_Yellow K"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3f69a2eda13_0_1467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0" name="Google Shape;570;g3f69a2eda13_0_1467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1" name="Google Shape;571;g3f69a2eda13_0_1467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2" name="Google Shape;572;g3f69a2eda13_0_1467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3" name="Google Shape;573;g3f69a2eda13_0_1467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00" cy="3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74" name="Google Shape;574;g3f69a2eda13_0_14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g3f69a2eda13_0_14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Title Slide_Students Studying">
  <p:cSld name="4_Title Slide_Students Studying">
    <p:bg>
      <p:bgPr>
        <a:solidFill>
          <a:schemeClr val="lt2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6932" y="3844975"/>
            <a:ext cx="3044775" cy="304477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26"/>
          <p:cNvSpPr/>
          <p:nvPr/>
        </p:nvSpPr>
        <p:spPr>
          <a:xfrm flipH="1">
            <a:off x="522428" y="532316"/>
            <a:ext cx="5083713" cy="5803170"/>
          </a:xfrm>
          <a:prstGeom prst="round2DiagRect">
            <a:avLst>
              <a:gd name="adj1" fmla="val 29923"/>
              <a:gd name="adj2" fmla="val 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26"/>
          <p:cNvSpPr txBox="1">
            <a:spLocks noGrp="1"/>
          </p:cNvSpPr>
          <p:nvPr>
            <p:ph type="title"/>
          </p:nvPr>
        </p:nvSpPr>
        <p:spPr>
          <a:xfrm>
            <a:off x="836086" y="2014153"/>
            <a:ext cx="4902802" cy="1592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400"/>
              <a:buFont typeface="Merriweather"/>
              <a:buNone/>
              <a:defRPr sz="3400" b="0" i="0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body" idx="1"/>
          </p:nvPr>
        </p:nvSpPr>
        <p:spPr>
          <a:xfrm>
            <a:off x="836086" y="3638059"/>
            <a:ext cx="4902801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b="0" i="0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26"/>
          <p:cNvSpPr txBox="1">
            <a:spLocks noGrp="1"/>
          </p:cNvSpPr>
          <p:nvPr>
            <p:ph type="body" idx="2"/>
          </p:nvPr>
        </p:nvSpPr>
        <p:spPr>
          <a:xfrm>
            <a:off x="836086" y="4501659"/>
            <a:ext cx="4902800" cy="661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305454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 b="0" i="0">
                <a:solidFill>
                  <a:schemeClr val="lt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683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200"/>
              <a:buChar char="•"/>
              <a:defRPr>
                <a:solidFill>
                  <a:schemeClr val="lt2"/>
                </a:solidFill>
              </a:defRPr>
            </a:lvl2pPr>
            <a:lvl3pPr marL="1371600" lvl="2" indent="-355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Char char="•"/>
              <a:defRPr>
                <a:solidFill>
                  <a:schemeClr val="lt2"/>
                </a:solidFill>
              </a:defRPr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Char char="•"/>
              <a:defRPr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7" name="Google Shape;67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67" y="982427"/>
            <a:ext cx="2238722" cy="754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Green K">
  <p:cSld name="1 Column_Green K"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3f69a2eda13_0_1475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8" name="Google Shape;578;g3f69a2eda13_0_1475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9" name="Google Shape;579;g3f69a2eda13_0_1475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0" name="Google Shape;580;g3f69a2eda13_0_1475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1" name="Google Shape;581;g3f69a2eda13_0_1475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00" cy="3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82" name="Google Shape;582;g3f69a2eda13_0_147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Google Shape;583;g3f69a2eda13_0_14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Pink K">
  <p:cSld name="1 Column_Pink K"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3f69a2eda13_0_1483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86" name="Google Shape;586;g3f69a2eda13_0_1483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7" name="Google Shape;587;g3f69a2eda13_0_1483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8" name="Google Shape;588;g3f69a2eda13_0_1483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9" name="Google Shape;589;g3f69a2eda13_0_1483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00" cy="3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90" name="Google Shape;590;g3f69a2eda13_0_14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Google Shape;591;g3f69a2eda13_0_14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_Red K">
  <p:cSld name="1 Column_Red K"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3f69a2eda13_0_1491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4" name="Google Shape;594;g3f69a2eda13_0_1491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5" name="Google Shape;595;g3f69a2eda13_0_1491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6" name="Google Shape;596;g3f69a2eda13_0_1491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7" name="Google Shape;597;g3f69a2eda13_0_1491"/>
          <p:cNvSpPr txBox="1">
            <a:spLocks noGrp="1"/>
          </p:cNvSpPr>
          <p:nvPr>
            <p:ph type="body" idx="4"/>
          </p:nvPr>
        </p:nvSpPr>
        <p:spPr>
          <a:xfrm>
            <a:off x="841375" y="2055159"/>
            <a:ext cx="9318600" cy="3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98" name="Google Shape;598;g3f69a2eda13_0_149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g3f69a2eda13_0_14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Yellow K">
  <p:cSld name="2 Column_Yellow K"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3f69a2eda13_0_1499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2" name="Google Shape;602;g3f69a2eda13_0_1499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3" name="Google Shape;603;g3f69a2eda13_0_1499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4" name="Google Shape;604;g3f69a2eda13_0_1499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05" name="Google Shape;605;g3f69a2eda13_0_1499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6" name="Google Shape;606;g3f69a2eda13_0_1499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07" name="Google Shape;607;g3f69a2eda13_0_149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Green K">
  <p:cSld name="2 Column_Green K"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3f69a2eda13_0_1507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10" name="Google Shape;610;g3f69a2eda13_0_1507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1" name="Google Shape;611;g3f69a2eda13_0_1507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2" name="Google Shape;612;g3f69a2eda13_0_1507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3" name="Google Shape;613;g3f69a2eda13_0_1507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4" name="Google Shape;614;g3f69a2eda13_0_1507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15" name="Google Shape;615;g3f69a2eda13_0_150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g3f69a2eda13_0_15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Pink K">
  <p:cSld name="2 Column_Pink K"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3f69a2eda13_0_1516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19" name="Google Shape;619;g3f69a2eda13_0_1516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0" name="Google Shape;620;g3f69a2eda13_0_1516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1" name="Google Shape;621;g3f69a2eda13_0_1516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2" name="Google Shape;622;g3f69a2eda13_0_1516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3" name="Google Shape;623;g3f69a2eda13_0_1516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24" name="Google Shape;624;g3f69a2eda13_0_15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g3f69a2eda13_0_15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Red K">
  <p:cSld name="2 Column_Red K"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3f69a2eda13_0_1525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28" name="Google Shape;628;g3f69a2eda13_0_1525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9" name="Google Shape;629;g3f69a2eda13_0_1525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0" name="Google Shape;630;g3f69a2eda13_0_1525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1" name="Google Shape;631;g3f69a2eda13_0_1525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2" name="Google Shape;632;g3f69a2eda13_0_1525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33" name="Google Shape;633;g3f69a2eda13_0_15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g3f69a2eda13_0_15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_Blue K">
  <p:cSld name="2 Column_Blue K"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3f69a2eda13_0_1534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7" name="Google Shape;637;g3f69a2eda13_0_1534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8" name="Google Shape;638;g3f69a2eda13_0_1534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9" name="Google Shape;639;g3f69a2eda13_0_1534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0" name="Google Shape;640;g3f69a2eda13_0_1534"/>
          <p:cNvSpPr txBox="1">
            <a:spLocks noGrp="1"/>
          </p:cNvSpPr>
          <p:nvPr>
            <p:ph type="body" idx="4"/>
          </p:nvPr>
        </p:nvSpPr>
        <p:spPr>
          <a:xfrm>
            <a:off x="841374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1" name="Google Shape;641;g3f69a2eda13_0_1534"/>
          <p:cNvSpPr txBox="1">
            <a:spLocks noGrp="1"/>
          </p:cNvSpPr>
          <p:nvPr>
            <p:ph type="body" idx="5"/>
          </p:nvPr>
        </p:nvSpPr>
        <p:spPr>
          <a:xfrm>
            <a:off x="5309202" y="2055813"/>
            <a:ext cx="40113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42" name="Google Shape;642;g3f69a2eda13_0_15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" name="Google Shape;643;g3f69a2eda13_0_15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Yellow K">
  <p:cSld name="3 Column_Yellow K"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3f69a2eda13_0_1543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46" name="Google Shape;646;g3f69a2eda13_0_1543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7" name="Google Shape;647;g3f69a2eda13_0_1543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8" name="Google Shape;648;g3f69a2eda13_0_1543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9" name="Google Shape;649;g3f69a2eda13_0_1543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0" name="Google Shape;650;g3f69a2eda13_0_1543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1" name="Google Shape;651;g3f69a2eda13_0_1543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52" name="Google Shape;652;g3f69a2eda13_0_15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Google Shape;653;g3f69a2eda13_0_15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Green K">
  <p:cSld name="3 Column_Green K"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3f69a2eda13_0_1553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6" name="Google Shape;656;g3f69a2eda13_0_1553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7" name="Google Shape;657;g3f69a2eda13_0_1553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8" name="Google Shape;658;g3f69a2eda13_0_1553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59" name="Google Shape;659;g3f69a2eda13_0_1553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0" name="Google Shape;660;g3f69a2eda13_0_1553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1" name="Google Shape;661;g3f69a2eda13_0_1553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62" name="Google Shape;662;g3f69a2eda13_0_15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g3f69a2eda13_0_15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vider_Yellow">
  <p:cSld name="1_Divider_Yellow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7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83" cy="1393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/>
          <p:nvPr/>
        </p:nvSpPr>
        <p:spPr>
          <a:xfrm>
            <a:off x="10408410" y="5731407"/>
            <a:ext cx="1745672" cy="10894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27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82" cy="2727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27"/>
          <p:cNvSpPr/>
          <p:nvPr/>
        </p:nvSpPr>
        <p:spPr>
          <a:xfrm flipH="1">
            <a:off x="-620485" y="638071"/>
            <a:ext cx="6945084" cy="7588821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FFC8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" name="Google Shape;73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Pink K">
  <p:cSld name="3 Column_Pink K"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g3f69a2eda13_0_1563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66" name="Google Shape;666;g3f69a2eda13_0_1563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7" name="Google Shape;667;g3f69a2eda13_0_1563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8" name="Google Shape;668;g3f69a2eda13_0_1563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9" name="Google Shape;669;g3f69a2eda13_0_1563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0" name="Google Shape;670;g3f69a2eda13_0_1563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1" name="Google Shape;671;g3f69a2eda13_0_1563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72" name="Google Shape;672;g3f69a2eda13_0_156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g3f69a2eda13_0_15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Red">
  <p:cSld name="3 Column_Red"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3f69a2eda13_0_1573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6" name="Google Shape;676;g3f69a2eda13_0_1573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7" name="Google Shape;677;g3f69a2eda13_0_1573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8" name="Google Shape;678;g3f69a2eda13_0_1573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9" name="Google Shape;679;g3f69a2eda13_0_1573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0" name="Google Shape;680;g3f69a2eda13_0_1573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1" name="Google Shape;681;g3f69a2eda13_0_1573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82" name="Google Shape;682;g3f69a2eda13_0_157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g3f69a2eda13_0_15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_Blue K">
  <p:cSld name="3 Column_Blue K"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3f69a2eda13_0_1583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86" name="Google Shape;686;g3f69a2eda13_0_1583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7" name="Google Shape;687;g3f69a2eda13_0_1583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8" name="Google Shape;688;g3f69a2eda13_0_1583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9" name="Google Shape;689;g3f69a2eda13_0_1583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0" name="Google Shape;690;g3f69a2eda13_0_1583"/>
          <p:cNvSpPr txBox="1">
            <a:spLocks noGrp="1"/>
          </p:cNvSpPr>
          <p:nvPr>
            <p:ph type="body" idx="5"/>
          </p:nvPr>
        </p:nvSpPr>
        <p:spPr>
          <a:xfrm>
            <a:off x="4475826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1" name="Google Shape;691;g3f69a2eda13_0_1583"/>
          <p:cNvSpPr txBox="1">
            <a:spLocks noGrp="1"/>
          </p:cNvSpPr>
          <p:nvPr>
            <p:ph type="body" idx="6"/>
          </p:nvPr>
        </p:nvSpPr>
        <p:spPr>
          <a:xfrm>
            <a:off x="8110277" y="2055813"/>
            <a:ext cx="32655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92" name="Google Shape;692;g3f69a2eda13_0_15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g3f69a2eda13_0_15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Yellow K">
  <p:cSld name="4 Column_Yellow K"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g3f69a2eda13_0_1593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6" name="Google Shape;696;g3f69a2eda13_0_1593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7" name="Google Shape;697;g3f69a2eda13_0_1593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8" name="Google Shape;698;g3f69a2eda13_0_1593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99" name="Google Shape;699;g3f69a2eda13_0_1593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0" name="Google Shape;700;g3f69a2eda13_0_1593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1" name="Google Shape;701;g3f69a2eda13_0_1593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2" name="Google Shape;702;g3f69a2eda13_0_1593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03" name="Google Shape;703;g3f69a2eda13_0_159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g3f69a2eda13_0_15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Green K">
  <p:cSld name="4 Column_Green K"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3f69a2eda13_0_1604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07" name="Google Shape;707;g3f69a2eda13_0_1604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8" name="Google Shape;708;g3f69a2eda13_0_1604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9" name="Google Shape;709;g3f69a2eda13_0_1604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0" name="Google Shape;710;g3f69a2eda13_0_1604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1" name="Google Shape;711;g3f69a2eda13_0_1604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2" name="Google Shape;712;g3f69a2eda13_0_1604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3" name="Google Shape;713;g3f69a2eda13_0_1604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14" name="Google Shape;714;g3f69a2eda13_0_160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5" name="Google Shape;715;g3f69a2eda13_0_16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Pink K">
  <p:cSld name="4 Column_Pink K"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3f69a2eda13_0_1615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18" name="Google Shape;718;g3f69a2eda13_0_1615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9" name="Google Shape;719;g3f69a2eda13_0_1615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0" name="Google Shape;720;g3f69a2eda13_0_1615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1" name="Google Shape;721;g3f69a2eda13_0_1615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2" name="Google Shape;722;g3f69a2eda13_0_1615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3" name="Google Shape;723;g3f69a2eda13_0_1615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4" name="Google Shape;724;g3f69a2eda13_0_1615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25" name="Google Shape;725;g3f69a2eda13_0_16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6" name="Google Shape;726;g3f69a2eda13_0_16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Red K">
  <p:cSld name="4 Column_Red K"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g3f69a2eda13_0_1626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29" name="Google Shape;729;g3f69a2eda13_0_1626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0" name="Google Shape;730;g3f69a2eda13_0_1626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1" name="Google Shape;731;g3f69a2eda13_0_1626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2" name="Google Shape;732;g3f69a2eda13_0_1626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3" name="Google Shape;733;g3f69a2eda13_0_1626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4" name="Google Shape;734;g3f69a2eda13_0_1626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5" name="Google Shape;735;g3f69a2eda13_0_1626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36" name="Google Shape;736;g3f69a2eda13_0_16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7" name="Google Shape;737;g3f69a2eda13_0_16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047" y="683559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_Blue K">
  <p:cSld name="4 Column_Blue K"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g3f69a2eda13_0_1637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40" name="Google Shape;740;g3f69a2eda13_0_1637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1" name="Google Shape;741;g3f69a2eda13_0_1637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2" name="Google Shape;742;g3f69a2eda13_0_1637"/>
          <p:cNvSpPr txBox="1">
            <a:spLocks noGrp="1"/>
          </p:cNvSpPr>
          <p:nvPr>
            <p:ph type="body" idx="3"/>
          </p:nvPr>
        </p:nvSpPr>
        <p:spPr>
          <a:xfrm>
            <a:off x="841375" y="554635"/>
            <a:ext cx="105696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3" name="Google Shape;743;g3f69a2eda13_0_1637"/>
          <p:cNvSpPr txBox="1">
            <a:spLocks noGrp="1"/>
          </p:cNvSpPr>
          <p:nvPr>
            <p:ph type="body" idx="4"/>
          </p:nvPr>
        </p:nvSpPr>
        <p:spPr>
          <a:xfrm>
            <a:off x="841375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4" name="Google Shape;744;g3f69a2eda13_0_1637"/>
          <p:cNvSpPr txBox="1">
            <a:spLocks noGrp="1"/>
          </p:cNvSpPr>
          <p:nvPr>
            <p:ph type="body" idx="5"/>
          </p:nvPr>
        </p:nvSpPr>
        <p:spPr>
          <a:xfrm>
            <a:off x="3515127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5" name="Google Shape;745;g3f69a2eda13_0_1637"/>
          <p:cNvSpPr txBox="1">
            <a:spLocks noGrp="1"/>
          </p:cNvSpPr>
          <p:nvPr>
            <p:ph type="body" idx="6"/>
          </p:nvPr>
        </p:nvSpPr>
        <p:spPr>
          <a:xfrm>
            <a:off x="6188879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6" name="Google Shape;746;g3f69a2eda13_0_1637"/>
          <p:cNvSpPr txBox="1">
            <a:spLocks noGrp="1"/>
          </p:cNvSpPr>
          <p:nvPr>
            <p:ph type="body" idx="7"/>
          </p:nvPr>
        </p:nvSpPr>
        <p:spPr>
          <a:xfrm>
            <a:off x="8862631" y="2055813"/>
            <a:ext cx="2411400" cy="38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47" name="Google Shape;747;g3f69a2eda13_0_16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Yellow K">
  <p:cSld name="Graphic on Right_Yellow K"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g3f69a2eda13_0_1647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0" name="Google Shape;750;g3f69a2eda13_0_1647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1" name="Google Shape;751;g3f69a2eda13_0_1647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2" name="Google Shape;752;g3f69a2eda13_0_1647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53" name="Google Shape;753;g3f69a2eda13_0_1647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54" name="Google Shape;754;g3f69a2eda13_0_16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3009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5" name="Google Shape;755;g3f69a2eda13_0_16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756" name="Google Shape;756;g3f69a2eda13_0_1647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Green K">
  <p:cSld name="Graphic on Right_Green K"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g3f69a2eda13_0_1656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59" name="Google Shape;759;g3f69a2eda13_0_1656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0" name="Google Shape;760;g3f69a2eda13_0_1656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1" name="Google Shape;761;g3f69a2eda13_0_1656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2" name="Google Shape;762;g3f69a2eda13_0_1656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63" name="Google Shape;763;g3f69a2eda13_0_16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764" name="Google Shape;764;g3f69a2eda13_0_1656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765" name="Google Shape;765;g3f69a2eda13_0_16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009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vider_Green">
  <p:cSld name="2_Divider_Gree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8"/>
          <p:cNvSpPr txBox="1">
            <a:spLocks noGrp="1"/>
          </p:cNvSpPr>
          <p:nvPr>
            <p:ph type="title"/>
          </p:nvPr>
        </p:nvSpPr>
        <p:spPr>
          <a:xfrm>
            <a:off x="7155559" y="1475093"/>
            <a:ext cx="4546583" cy="1393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b="0" i="0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8"/>
          <p:cNvSpPr/>
          <p:nvPr/>
        </p:nvSpPr>
        <p:spPr>
          <a:xfrm>
            <a:off x="10408410" y="5731407"/>
            <a:ext cx="1745672" cy="108940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28"/>
          <p:cNvSpPr txBox="1">
            <a:spLocks noGrp="1"/>
          </p:cNvSpPr>
          <p:nvPr>
            <p:ph type="body" idx="1"/>
          </p:nvPr>
        </p:nvSpPr>
        <p:spPr>
          <a:xfrm>
            <a:off x="7155560" y="3004318"/>
            <a:ext cx="4546582" cy="2727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43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4A4A4A"/>
              </a:buClr>
              <a:buSzPts val="1600"/>
              <a:buChar char="•"/>
              <a:defRPr sz="1600" b="0" i="0">
                <a:solidFill>
                  <a:srgbClr val="4A4A4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28"/>
          <p:cNvSpPr/>
          <p:nvPr/>
        </p:nvSpPr>
        <p:spPr>
          <a:xfrm flipH="1">
            <a:off x="-620485" y="648957"/>
            <a:ext cx="6945084" cy="7588821"/>
          </a:xfrm>
          <a:prstGeom prst="round2DiagRect">
            <a:avLst>
              <a:gd name="adj1" fmla="val 29923"/>
              <a:gd name="adj2" fmla="val 0"/>
            </a:avLst>
          </a:prstGeom>
          <a:solidFill>
            <a:srgbClr val="287D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" name="Google Shape;80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83336" y="1261519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8400" y="0"/>
            <a:ext cx="863600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Red K">
  <p:cSld name="Graphic on Right_Red K"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3f69a2eda13_0_1665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68" name="Google Shape;768;g3f69a2eda13_0_1665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9" name="Google Shape;769;g3f69a2eda13_0_1665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0" name="Google Shape;770;g3f69a2eda13_0_1665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1" name="Google Shape;771;g3f69a2eda13_0_1665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72" name="Google Shape;772;g3f69a2eda13_0_16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773" name="Google Shape;773;g3f69a2eda13_0_1665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774" name="Google Shape;774;g3f69a2eda13_0_16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009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Pink K">
  <p:cSld name="Graphic on Right_Pink K"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3f69a2eda13_0_1674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77" name="Google Shape;777;g3f69a2eda13_0_1674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8" name="Google Shape;778;g3f69a2eda13_0_1674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9" name="Google Shape;779;g3f69a2eda13_0_1674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0" name="Google Shape;780;g3f69a2eda13_0_1674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81" name="Google Shape;781;g3f69a2eda13_0_16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782" name="Google Shape;782;g3f69a2eda13_0_1674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783" name="Google Shape;783;g3f69a2eda13_0_16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009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Right_Blue K">
  <p:cSld name="Graphic on Right_Blue K"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g3f69a2eda13_0_1683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86" name="Google Shape;786;g3f69a2eda13_0_1683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7" name="Google Shape;787;g3f69a2eda13_0_1683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8" name="Google Shape;788;g3f69a2eda13_0_1683"/>
          <p:cNvSpPr txBox="1">
            <a:spLocks noGrp="1"/>
          </p:cNvSpPr>
          <p:nvPr>
            <p:ph type="body" idx="3"/>
          </p:nvPr>
        </p:nvSpPr>
        <p:spPr>
          <a:xfrm>
            <a:off x="797874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9" name="Google Shape;789;g3f69a2eda13_0_1683"/>
          <p:cNvSpPr txBox="1">
            <a:spLocks noGrp="1"/>
          </p:cNvSpPr>
          <p:nvPr>
            <p:ph type="body" idx="4"/>
          </p:nvPr>
        </p:nvSpPr>
        <p:spPr>
          <a:xfrm>
            <a:off x="797875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90" name="Google Shape;790;g3f69a2eda13_0_16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791" name="Google Shape;791;g3f69a2eda13_0_1683"/>
          <p:cNvSpPr>
            <a:spLocks noGrp="1"/>
          </p:cNvSpPr>
          <p:nvPr>
            <p:ph type="pic" idx="5"/>
          </p:nvPr>
        </p:nvSpPr>
        <p:spPr>
          <a:xfrm>
            <a:off x="6746397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Yellow K">
  <p:cSld name="Graphic on Left_Yellow K"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3f69a2eda13_0_1691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4" name="Google Shape;794;g3f69a2eda13_0_1691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5" name="Google Shape;795;g3f69a2eda13_0_1691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6" name="Google Shape;796;g3f69a2eda13_0_1691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97" name="Google Shape;797;g3f69a2eda13_0_1691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98" name="Google Shape;798;g3f69a2eda13_0_169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9" name="Google Shape;799;g3f69a2eda13_0_16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800" name="Google Shape;800;g3f69a2eda13_0_1691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Green K">
  <p:cSld name="Graphic on Left_Green K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g3f69a2eda13_0_1700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03" name="Google Shape;803;g3f69a2eda13_0_1700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4" name="Google Shape;804;g3f69a2eda13_0_1700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5" name="Google Shape;805;g3f69a2eda13_0_1700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6" name="Google Shape;806;g3f69a2eda13_0_1700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07" name="Google Shape;807;g3f69a2eda13_0_170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808" name="Google Shape;808;g3f69a2eda13_0_1700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809" name="Google Shape;809;g3f69a2eda13_0_17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Red K">
  <p:cSld name="Graphic on Left_Red K"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g3f69a2eda13_0_1709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12" name="Google Shape;812;g3f69a2eda13_0_1709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3" name="Google Shape;813;g3f69a2eda13_0_1709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4" name="Google Shape;814;g3f69a2eda13_0_1709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5" name="Google Shape;815;g3f69a2eda13_0_1709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16" name="Google Shape;816;g3f69a2eda13_0_170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817" name="Google Shape;817;g3f69a2eda13_0_1709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818" name="Google Shape;818;g3f69a2eda13_0_17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Pink K">
  <p:cSld name="Graphic on Left_Pink K"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g3f69a2eda13_0_1718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21" name="Google Shape;821;g3f69a2eda13_0_1718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2" name="Google Shape;822;g3f69a2eda13_0_1718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3" name="Google Shape;823;g3f69a2eda13_0_1718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4" name="Google Shape;824;g3f69a2eda13_0_1718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25" name="Google Shape;825;g3f69a2eda13_0_17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826" name="Google Shape;826;g3f69a2eda13_0_1718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827" name="Google Shape;827;g3f69a2eda13_0_17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on Left_Blue K">
  <p:cSld name="Graphic on Left_Blue K"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g3f69a2eda13_0_1727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30" name="Google Shape;830;g3f69a2eda13_0_1727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1" name="Google Shape;831;g3f69a2eda13_0_1727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2" name="Google Shape;832;g3f69a2eda13_0_1727"/>
          <p:cNvSpPr txBox="1">
            <a:spLocks noGrp="1"/>
          </p:cNvSpPr>
          <p:nvPr>
            <p:ph type="body" idx="3"/>
          </p:nvPr>
        </p:nvSpPr>
        <p:spPr>
          <a:xfrm>
            <a:off x="7069720" y="1233951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3" name="Google Shape;833;g3f69a2eda13_0_1727"/>
          <p:cNvSpPr txBox="1">
            <a:spLocks noGrp="1"/>
          </p:cNvSpPr>
          <p:nvPr>
            <p:ph type="body" idx="4"/>
          </p:nvPr>
        </p:nvSpPr>
        <p:spPr>
          <a:xfrm>
            <a:off x="7069720" y="3607207"/>
            <a:ext cx="4219500" cy="21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5555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34" name="Google Shape;834;g3f69a2eda13_0_17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835" name="Google Shape;835;g3f69a2eda13_0_1727"/>
          <p:cNvSpPr>
            <a:spLocks noGrp="1"/>
          </p:cNvSpPr>
          <p:nvPr>
            <p:ph type="pic" idx="5"/>
          </p:nvPr>
        </p:nvSpPr>
        <p:spPr>
          <a:xfrm>
            <a:off x="487363" y="1285081"/>
            <a:ext cx="4554600" cy="4287900"/>
          </a:xfrm>
          <a:prstGeom prst="rect">
            <a:avLst/>
          </a:prstGeom>
          <a:noFill/>
          <a:ln>
            <a:noFill/>
          </a:ln>
        </p:spPr>
      </p:sp>
      <p:pic>
        <p:nvPicPr>
          <p:cNvPr id="836" name="Google Shape;836;g3f69a2eda13_0_17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7641" y="1233951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at Top Slide">
  <p:cSld name="Photo at Top Slide"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8" name="Google Shape;838;g3f69a2eda13_0_17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1998" cy="2591936"/>
          </a:xfrm>
          <a:prstGeom prst="rect">
            <a:avLst/>
          </a:prstGeom>
          <a:noFill/>
          <a:ln>
            <a:noFill/>
          </a:ln>
        </p:spPr>
      </p:pic>
      <p:sp>
        <p:nvSpPr>
          <p:cNvPr id="839" name="Google Shape;839;g3f69a2eda13_0_1736"/>
          <p:cNvSpPr/>
          <p:nvPr/>
        </p:nvSpPr>
        <p:spPr>
          <a:xfrm>
            <a:off x="11010900" y="0"/>
            <a:ext cx="1181100" cy="1158000"/>
          </a:xfrm>
          <a:prstGeom prst="rect">
            <a:avLst/>
          </a:prstGeom>
          <a:noFill/>
          <a:ln>
            <a:noFill/>
          </a:ln>
        </p:spPr>
      </p:sp>
      <p:pic>
        <p:nvPicPr>
          <p:cNvPr id="840" name="Google Shape;840;g3f69a2eda13_0_17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12192000" cy="2668573"/>
          </a:xfrm>
          <a:prstGeom prst="rect">
            <a:avLst/>
          </a:prstGeom>
          <a:noFill/>
          <a:ln>
            <a:noFill/>
          </a:ln>
        </p:spPr>
      </p:pic>
      <p:sp>
        <p:nvSpPr>
          <p:cNvPr id="841" name="Google Shape;841;g3f69a2eda13_0_1736"/>
          <p:cNvSpPr txBox="1">
            <a:spLocks noGrp="1"/>
          </p:cNvSpPr>
          <p:nvPr>
            <p:ph type="body" idx="1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2" name="Google Shape;842;g3f69a2eda13_0_1736"/>
          <p:cNvSpPr txBox="1">
            <a:spLocks noGrp="1"/>
          </p:cNvSpPr>
          <p:nvPr>
            <p:ph type="body" idx="2"/>
          </p:nvPr>
        </p:nvSpPr>
        <p:spPr>
          <a:xfrm>
            <a:off x="903911" y="4911457"/>
            <a:ext cx="44889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8750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3" name="Google Shape;843;g3f69a2eda13_0_1736"/>
          <p:cNvSpPr txBox="1">
            <a:spLocks noGrp="1"/>
          </p:cNvSpPr>
          <p:nvPr>
            <p:ph type="body" idx="3"/>
          </p:nvPr>
        </p:nvSpPr>
        <p:spPr>
          <a:xfrm>
            <a:off x="903911" y="3129319"/>
            <a:ext cx="4488900" cy="17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4" name="Google Shape;844;g3f69a2eda13_0_1736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45" name="Google Shape;845;g3f69a2eda13_0_1736"/>
          <p:cNvSpPr txBox="1">
            <a:spLocks noGrp="1"/>
          </p:cNvSpPr>
          <p:nvPr>
            <p:ph type="body" idx="4"/>
          </p:nvPr>
        </p:nvSpPr>
        <p:spPr>
          <a:xfrm>
            <a:off x="5825220" y="3129318"/>
            <a:ext cx="5862300" cy="30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875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105555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 sz="18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46" name="Google Shape;846;g3f69a2eda13_0_17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8047" y="3135943"/>
            <a:ext cx="1395046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 Study/Callout Slide">
  <p:cSld name="Case Study/Callout Slide"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g3f69a2eda13_0_1746"/>
          <p:cNvSpPr/>
          <p:nvPr/>
        </p:nvSpPr>
        <p:spPr>
          <a:xfrm flipH="1">
            <a:off x="551907" y="442295"/>
            <a:ext cx="11088300" cy="57831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3F1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rgbClr val="E8E4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" name="Google Shape;849;g3f69a2eda13_0_1746"/>
          <p:cNvSpPr txBox="1">
            <a:spLocks noGrp="1"/>
          </p:cNvSpPr>
          <p:nvPr>
            <p:ph type="body" idx="1"/>
          </p:nvPr>
        </p:nvSpPr>
        <p:spPr>
          <a:xfrm>
            <a:off x="487363" y="103504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20000"/>
              </a:lnSpc>
              <a:spcBef>
                <a:spcPts val="1000"/>
              </a:spcBef>
              <a:spcAft>
                <a:spcPts val="0"/>
              </a:spcAft>
              <a:buClr>
                <a:srgbClr val="453745"/>
              </a:buClr>
              <a:buSzPts val="1050"/>
              <a:buNone/>
              <a:defRPr sz="1050" b="0" i="0">
                <a:solidFill>
                  <a:srgbClr val="453745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0" name="Google Shape;850;g3f69a2eda13_0_1746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336000"/>
              </a:lnSpc>
              <a:spcBef>
                <a:spcPts val="1000"/>
              </a:spcBef>
              <a:spcAft>
                <a:spcPts val="0"/>
              </a:spcAft>
              <a:buClr>
                <a:srgbClr val="8B6F8B"/>
              </a:buClr>
              <a:buSzPts val="1000"/>
              <a:buNone/>
              <a:defRPr sz="1000" b="0" i="0">
                <a:solidFill>
                  <a:srgbClr val="8B6F8B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1" name="Google Shape;851;g3f69a2eda13_0_1746"/>
          <p:cNvSpPr txBox="1">
            <a:spLocks noGrp="1"/>
          </p:cNvSpPr>
          <p:nvPr>
            <p:ph type="body" idx="3"/>
          </p:nvPr>
        </p:nvSpPr>
        <p:spPr>
          <a:xfrm>
            <a:off x="1126208" y="1242556"/>
            <a:ext cx="3672300" cy="31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0" i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2" name="Google Shape;852;g3f69a2eda13_0_1746"/>
          <p:cNvSpPr txBox="1">
            <a:spLocks noGrp="1"/>
          </p:cNvSpPr>
          <p:nvPr>
            <p:ph type="body" idx="4"/>
          </p:nvPr>
        </p:nvSpPr>
        <p:spPr>
          <a:xfrm>
            <a:off x="5041995" y="4042055"/>
            <a:ext cx="5618400" cy="15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  <a:defRPr sz="1600" b="0" i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11875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 b="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3" name="Google Shape;853;g3f69a2eda13_0_1746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0" lvl="1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0" lvl="2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0" lvl="3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0" lvl="4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0" lvl="5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0" lvl="6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0" lvl="7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0" lvl="8" indent="0" algn="r">
              <a:spcBef>
                <a:spcPts val="0"/>
              </a:spcBef>
              <a:buNone/>
              <a:defRPr sz="1050" b="0" i="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54" name="Google Shape;854;g3f69a2eda13_0_17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0733" y="1589449"/>
            <a:ext cx="1395046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855" name="Google Shape;855;g3f69a2eda13_0_1746"/>
          <p:cNvSpPr txBox="1">
            <a:spLocks noGrp="1"/>
          </p:cNvSpPr>
          <p:nvPr>
            <p:ph type="body" idx="5"/>
          </p:nvPr>
        </p:nvSpPr>
        <p:spPr>
          <a:xfrm>
            <a:off x="1126208" y="3737528"/>
            <a:ext cx="3672300" cy="4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209999"/>
              </a:lnSpc>
              <a:spcBef>
                <a:spcPts val="1000"/>
              </a:spcBef>
              <a:spcAft>
                <a:spcPts val="0"/>
              </a:spcAft>
              <a:buClr>
                <a:srgbClr val="4A4A4A"/>
              </a:buClr>
              <a:buSzPts val="1600"/>
              <a:buNone/>
              <a:defRPr sz="1600" b="0" i="0">
                <a:solidFill>
                  <a:srgbClr val="4A4A4A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L="914400" lvl="1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/>
            </a:lvl2pPr>
            <a:lvl3pPr marL="1371600" lvl="2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/>
            </a:lvl3pPr>
            <a:lvl4pPr marL="1828800" lvl="3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56" name="Google Shape;856;g3f69a2eda13_0_1746" descr="A picture containing person, outdoo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41993" y="1577453"/>
            <a:ext cx="5618492" cy="2300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7" name="Google Shape;857;g3f69a2eda13_0_17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26" Type="http://schemas.openxmlformats.org/officeDocument/2006/relationships/slideLayout" Target="../slideLayouts/slideLayout78.xml"/><Relationship Id="rId39" Type="http://schemas.openxmlformats.org/officeDocument/2006/relationships/slideLayout" Target="../slideLayouts/slideLayout91.xml"/><Relationship Id="rId21" Type="http://schemas.openxmlformats.org/officeDocument/2006/relationships/slideLayout" Target="../slideLayouts/slideLayout73.xml"/><Relationship Id="rId34" Type="http://schemas.openxmlformats.org/officeDocument/2006/relationships/slideLayout" Target="../slideLayouts/slideLayout86.xml"/><Relationship Id="rId42" Type="http://schemas.openxmlformats.org/officeDocument/2006/relationships/slideLayout" Target="../slideLayouts/slideLayout94.xml"/><Relationship Id="rId47" Type="http://schemas.openxmlformats.org/officeDocument/2006/relationships/slideLayout" Target="../slideLayouts/slideLayout99.xml"/><Relationship Id="rId50" Type="http://schemas.openxmlformats.org/officeDocument/2006/relationships/slideLayout" Target="../slideLayouts/slideLayout102.xml"/><Relationship Id="rId55" Type="http://schemas.openxmlformats.org/officeDocument/2006/relationships/image" Target="../media/image1.png"/><Relationship Id="rId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29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63.xml"/><Relationship Id="rId24" Type="http://schemas.openxmlformats.org/officeDocument/2006/relationships/slideLayout" Target="../slideLayouts/slideLayout76.xml"/><Relationship Id="rId32" Type="http://schemas.openxmlformats.org/officeDocument/2006/relationships/slideLayout" Target="../slideLayouts/slideLayout84.xml"/><Relationship Id="rId37" Type="http://schemas.openxmlformats.org/officeDocument/2006/relationships/slideLayout" Target="../slideLayouts/slideLayout89.xml"/><Relationship Id="rId40" Type="http://schemas.openxmlformats.org/officeDocument/2006/relationships/slideLayout" Target="../slideLayouts/slideLayout92.xml"/><Relationship Id="rId45" Type="http://schemas.openxmlformats.org/officeDocument/2006/relationships/slideLayout" Target="../slideLayouts/slideLayout97.xml"/><Relationship Id="rId53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1.xml"/><Relationship Id="rId31" Type="http://schemas.openxmlformats.org/officeDocument/2006/relationships/slideLayout" Target="../slideLayouts/slideLayout83.xml"/><Relationship Id="rId44" Type="http://schemas.openxmlformats.org/officeDocument/2006/relationships/slideLayout" Target="../slideLayouts/slideLayout96.xml"/><Relationship Id="rId52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Relationship Id="rId22" Type="http://schemas.openxmlformats.org/officeDocument/2006/relationships/slideLayout" Target="../slideLayouts/slideLayout74.xml"/><Relationship Id="rId27" Type="http://schemas.openxmlformats.org/officeDocument/2006/relationships/slideLayout" Target="../slideLayouts/slideLayout79.xml"/><Relationship Id="rId30" Type="http://schemas.openxmlformats.org/officeDocument/2006/relationships/slideLayout" Target="../slideLayouts/slideLayout82.xml"/><Relationship Id="rId35" Type="http://schemas.openxmlformats.org/officeDocument/2006/relationships/slideLayout" Target="../slideLayouts/slideLayout87.xml"/><Relationship Id="rId43" Type="http://schemas.openxmlformats.org/officeDocument/2006/relationships/slideLayout" Target="../slideLayouts/slideLayout95.xml"/><Relationship Id="rId48" Type="http://schemas.openxmlformats.org/officeDocument/2006/relationships/slideLayout" Target="../slideLayouts/slideLayout100.xml"/><Relationship Id="rId8" Type="http://schemas.openxmlformats.org/officeDocument/2006/relationships/slideLayout" Target="../slideLayouts/slideLayout60.xml"/><Relationship Id="rId51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5" Type="http://schemas.openxmlformats.org/officeDocument/2006/relationships/slideLayout" Target="../slideLayouts/slideLayout77.xml"/><Relationship Id="rId33" Type="http://schemas.openxmlformats.org/officeDocument/2006/relationships/slideLayout" Target="../slideLayouts/slideLayout85.xml"/><Relationship Id="rId38" Type="http://schemas.openxmlformats.org/officeDocument/2006/relationships/slideLayout" Target="../slideLayouts/slideLayout90.xml"/><Relationship Id="rId46" Type="http://schemas.openxmlformats.org/officeDocument/2006/relationships/slideLayout" Target="../slideLayouts/slideLayout98.xml"/><Relationship Id="rId20" Type="http://schemas.openxmlformats.org/officeDocument/2006/relationships/slideLayout" Target="../slideLayouts/slideLayout72.xml"/><Relationship Id="rId41" Type="http://schemas.openxmlformats.org/officeDocument/2006/relationships/slideLayout" Target="../slideLayouts/slideLayout93.xml"/><Relationship Id="rId54" Type="http://schemas.openxmlformats.org/officeDocument/2006/relationships/theme" Target="../theme/theme2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7.xml"/><Relationship Id="rId23" Type="http://schemas.openxmlformats.org/officeDocument/2006/relationships/slideLayout" Target="../slideLayouts/slideLayout75.xml"/><Relationship Id="rId28" Type="http://schemas.openxmlformats.org/officeDocument/2006/relationships/slideLayout" Target="../slideLayouts/slideLayout80.xml"/><Relationship Id="rId36" Type="http://schemas.openxmlformats.org/officeDocument/2006/relationships/slideLayout" Target="../slideLayouts/slideLayout88.xml"/><Relationship Id="rId49" Type="http://schemas.openxmlformats.org/officeDocument/2006/relationships/slideLayout" Target="../slideLayouts/slideLayout1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sz="40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2" name="Google Shape;12;p19"/>
          <p:cNvPicPr preferRelativeResize="0"/>
          <p:nvPr/>
        </p:nvPicPr>
        <p:blipFill rotWithShape="1">
          <a:blip r:embed="rId54">
            <a:alphaModFix/>
          </a:blip>
          <a:srcRect/>
          <a:stretch/>
        </p:blipFill>
        <p:spPr>
          <a:xfrm>
            <a:off x="11015232" y="6219635"/>
            <a:ext cx="1096967" cy="54647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3f69a2eda13_0_134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erriweather"/>
              <a:buNone/>
              <a:defRPr sz="40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48" name="Google Shape;448;g3f69a2eda13_0_134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4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49" name="Google Shape;449;g3f69a2eda13_0_1345"/>
          <p:cNvPicPr preferRelativeResize="0"/>
          <p:nvPr/>
        </p:nvPicPr>
        <p:blipFill rotWithShape="1">
          <a:blip r:embed="rId55">
            <a:alphaModFix/>
          </a:blip>
          <a:srcRect/>
          <a:stretch/>
        </p:blipFill>
        <p:spPr>
          <a:xfrm>
            <a:off x="11015232" y="6219635"/>
            <a:ext cx="1096967" cy="546479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g3f69a2eda13_0_13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8A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  <p:sldLayoutId id="2147483719" r:id="rId18"/>
    <p:sldLayoutId id="2147483720" r:id="rId19"/>
    <p:sldLayoutId id="2147483721" r:id="rId20"/>
    <p:sldLayoutId id="2147483722" r:id="rId21"/>
    <p:sldLayoutId id="2147483723" r:id="rId22"/>
    <p:sldLayoutId id="2147483724" r:id="rId23"/>
    <p:sldLayoutId id="2147483725" r:id="rId24"/>
    <p:sldLayoutId id="2147483726" r:id="rId25"/>
    <p:sldLayoutId id="2147483727" r:id="rId26"/>
    <p:sldLayoutId id="2147483728" r:id="rId27"/>
    <p:sldLayoutId id="2147483729" r:id="rId28"/>
    <p:sldLayoutId id="2147483730" r:id="rId29"/>
    <p:sldLayoutId id="2147483731" r:id="rId30"/>
    <p:sldLayoutId id="2147483732" r:id="rId31"/>
    <p:sldLayoutId id="2147483733" r:id="rId32"/>
    <p:sldLayoutId id="2147483734" r:id="rId33"/>
    <p:sldLayoutId id="2147483735" r:id="rId34"/>
    <p:sldLayoutId id="2147483736" r:id="rId35"/>
    <p:sldLayoutId id="2147483737" r:id="rId36"/>
    <p:sldLayoutId id="2147483738" r:id="rId37"/>
    <p:sldLayoutId id="2147483739" r:id="rId38"/>
    <p:sldLayoutId id="2147483740" r:id="rId39"/>
    <p:sldLayoutId id="2147483741" r:id="rId40"/>
    <p:sldLayoutId id="2147483742" r:id="rId41"/>
    <p:sldLayoutId id="2147483743" r:id="rId42"/>
    <p:sldLayoutId id="2147483744" r:id="rId43"/>
    <p:sldLayoutId id="2147483745" r:id="rId44"/>
    <p:sldLayoutId id="2147483746" r:id="rId45"/>
    <p:sldLayoutId id="2147483747" r:id="rId46"/>
    <p:sldLayoutId id="2147483748" r:id="rId47"/>
    <p:sldLayoutId id="2147483749" r:id="rId48"/>
    <p:sldLayoutId id="2147483750" r:id="rId49"/>
    <p:sldLayoutId id="2147483751" r:id="rId50"/>
    <p:sldLayoutId id="2147483752" r:id="rId51"/>
    <p:sldLayoutId id="2147483753" r:id="rId52"/>
    <p:sldLayoutId id="2147483754" r:id="rId5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3" name="Google Shape;893;g3f697285a65_0_32" title="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4" name="Google Shape;894;g3f697285a65_0_32"/>
          <p:cNvSpPr txBox="1">
            <a:spLocks noGrp="1"/>
          </p:cNvSpPr>
          <p:nvPr>
            <p:ph type="ctrTitle"/>
          </p:nvPr>
        </p:nvSpPr>
        <p:spPr>
          <a:xfrm>
            <a:off x="1140750" y="624700"/>
            <a:ext cx="9910500" cy="1499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/>
              <a:t>Math Warm-Up </a:t>
            </a:r>
            <a:endParaRPr sz="6000"/>
          </a:p>
        </p:txBody>
      </p:sp>
      <p:sp>
        <p:nvSpPr>
          <p:cNvPr id="895" name="Google Shape;895;g3f697285a65_0_32"/>
          <p:cNvSpPr txBox="1">
            <a:spLocks noGrp="1"/>
          </p:cNvSpPr>
          <p:nvPr>
            <p:ph type="subTitle" idx="1"/>
          </p:nvPr>
        </p:nvSpPr>
        <p:spPr>
          <a:xfrm>
            <a:off x="1140725" y="2360200"/>
            <a:ext cx="9910500" cy="1056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5DE8"/>
                </a:solidFill>
              </a:rPr>
              <a:t>[Class Name] [Teacher name]</a:t>
            </a:r>
            <a:endParaRPr>
              <a:solidFill>
                <a:srgbClr val="005DE8"/>
              </a:solidFill>
            </a:endParaRPr>
          </a:p>
        </p:txBody>
      </p:sp>
      <p:sp>
        <p:nvSpPr>
          <p:cNvPr id="896" name="Google Shape;896;g3f697285a65_0_32"/>
          <p:cNvSpPr txBox="1">
            <a:spLocks noGrp="1"/>
          </p:cNvSpPr>
          <p:nvPr>
            <p:ph type="subTitle" idx="1"/>
          </p:nvPr>
        </p:nvSpPr>
        <p:spPr>
          <a:xfrm>
            <a:off x="1140725" y="5595200"/>
            <a:ext cx="9910500" cy="624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300" i="1">
                <a:solidFill>
                  <a:srgbClr val="005DE8"/>
                </a:solidFill>
                <a:latin typeface="Merriweather"/>
                <a:ea typeface="Merriweather"/>
                <a:cs typeface="Merriweather"/>
                <a:sym typeface="Merriweather"/>
              </a:rPr>
              <a:t>Featuring a real ACT question!</a:t>
            </a:r>
            <a:endParaRPr sz="2300" i="1">
              <a:solidFill>
                <a:srgbClr val="005DE8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2"/>
          <p:cNvSpPr txBox="1"/>
          <p:nvPr/>
        </p:nvSpPr>
        <p:spPr>
          <a:xfrm>
            <a:off x="778788" y="791567"/>
            <a:ext cx="11108411" cy="1171218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878" t="-104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04" name="Google Shape;904;p2"/>
          <p:cNvSpPr txBox="1"/>
          <p:nvPr/>
        </p:nvSpPr>
        <p:spPr>
          <a:xfrm>
            <a:off x="1252320" y="2540147"/>
            <a:ext cx="9318625" cy="39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91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49</a:t>
            </a:r>
            <a:endParaRPr/>
          </a:p>
        </p:txBody>
      </p:sp>
      <p:sp>
        <p:nvSpPr>
          <p:cNvPr id="905" name="Google Shape;905;p2"/>
          <p:cNvSpPr txBox="1"/>
          <p:nvPr/>
        </p:nvSpPr>
        <p:spPr>
          <a:xfrm>
            <a:off x="1252319" y="3126202"/>
            <a:ext cx="9318625" cy="307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91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98</a:t>
            </a:r>
            <a:endParaRPr/>
          </a:p>
          <a:p>
            <a:pPr marL="0" marR="0" lvl="0" indent="0" algn="l" rtl="0">
              <a:lnSpc>
                <a:spcPct val="79166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906" name="Google Shape;906;p2"/>
          <p:cNvSpPr txBox="1"/>
          <p:nvPr/>
        </p:nvSpPr>
        <p:spPr>
          <a:xfrm>
            <a:off x="1270247" y="3714305"/>
            <a:ext cx="9318625" cy="307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91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99</a:t>
            </a:r>
            <a:endParaRPr/>
          </a:p>
          <a:p>
            <a:pPr marL="0" marR="0" lvl="0" indent="0" algn="l" rtl="0">
              <a:lnSpc>
                <a:spcPct val="79166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907" name="Google Shape;907;p2"/>
          <p:cNvSpPr txBox="1"/>
          <p:nvPr/>
        </p:nvSpPr>
        <p:spPr>
          <a:xfrm>
            <a:off x="1252317" y="4271717"/>
            <a:ext cx="9318625" cy="307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91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101</a:t>
            </a:r>
            <a:endParaRPr/>
          </a:p>
          <a:p>
            <a:pPr marL="0" marR="0" lvl="0" indent="0" algn="l" rtl="0">
              <a:lnSpc>
                <a:spcPct val="79166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908" name="Google Shape;908;p2"/>
          <p:cNvSpPr txBox="1"/>
          <p:nvPr/>
        </p:nvSpPr>
        <p:spPr>
          <a:xfrm>
            <a:off x="850112" y="2535962"/>
            <a:ext cx="586802" cy="369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91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A.     </a:t>
            </a:r>
            <a:endParaRPr/>
          </a:p>
        </p:txBody>
      </p:sp>
      <p:sp>
        <p:nvSpPr>
          <p:cNvPr id="909" name="Google Shape;909;p2"/>
          <p:cNvSpPr txBox="1"/>
          <p:nvPr/>
        </p:nvSpPr>
        <p:spPr>
          <a:xfrm>
            <a:off x="850111" y="3127932"/>
            <a:ext cx="586802" cy="369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91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B.    </a:t>
            </a:r>
            <a:endParaRPr/>
          </a:p>
        </p:txBody>
      </p:sp>
      <p:sp>
        <p:nvSpPr>
          <p:cNvPr id="910" name="Google Shape;910;p2"/>
          <p:cNvSpPr txBox="1"/>
          <p:nvPr/>
        </p:nvSpPr>
        <p:spPr>
          <a:xfrm>
            <a:off x="841233" y="3720744"/>
            <a:ext cx="586802" cy="369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91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C.</a:t>
            </a:r>
            <a:endParaRPr/>
          </a:p>
        </p:txBody>
      </p:sp>
      <p:sp>
        <p:nvSpPr>
          <p:cNvPr id="911" name="Google Shape;911;p2"/>
          <p:cNvSpPr txBox="1"/>
          <p:nvPr/>
        </p:nvSpPr>
        <p:spPr>
          <a:xfrm>
            <a:off x="850110" y="4267532"/>
            <a:ext cx="586802" cy="369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91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D.     </a:t>
            </a:r>
            <a:endParaRPr/>
          </a:p>
        </p:txBody>
      </p:sp>
      <p:cxnSp>
        <p:nvCxnSpPr>
          <p:cNvPr id="912" name="Google Shape;912;p2"/>
          <p:cNvCxnSpPr/>
          <p:nvPr/>
        </p:nvCxnSpPr>
        <p:spPr>
          <a:xfrm rot="10800000" flipH="1">
            <a:off x="906299" y="2589210"/>
            <a:ext cx="217771" cy="217771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913" name="Google Shape;913;p2"/>
          <p:cNvCxnSpPr/>
          <p:nvPr/>
        </p:nvCxnSpPr>
        <p:spPr>
          <a:xfrm rot="10800000" flipH="1">
            <a:off x="915734" y="3756123"/>
            <a:ext cx="217771" cy="217771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914" name="Google Shape;914;p2"/>
          <p:cNvCxnSpPr/>
          <p:nvPr/>
        </p:nvCxnSpPr>
        <p:spPr>
          <a:xfrm rot="10800000" flipH="1">
            <a:off x="903479" y="3162191"/>
            <a:ext cx="217771" cy="217771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915" name="Google Shape;915;p2"/>
          <p:cNvSpPr/>
          <p:nvPr/>
        </p:nvSpPr>
        <p:spPr>
          <a:xfrm>
            <a:off x="850110" y="4230630"/>
            <a:ext cx="389114" cy="368691"/>
          </a:xfrm>
          <a:prstGeom prst="ellipse">
            <a:avLst/>
          </a:prstGeom>
          <a:noFill/>
          <a:ln w="28575" cap="flat" cmpd="sng">
            <a:solidFill>
              <a:srgbClr val="92D05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u="none" baseline="-25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2"/>
          <p:cNvSpPr txBox="1"/>
          <p:nvPr/>
        </p:nvSpPr>
        <p:spPr>
          <a:xfrm>
            <a:off x="2351386" y="2413722"/>
            <a:ext cx="499010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Rewrite the left side of the equation.</a:t>
            </a:r>
            <a:endParaRPr/>
          </a:p>
        </p:txBody>
      </p:sp>
      <p:sp>
        <p:nvSpPr>
          <p:cNvPr id="917" name="Google Shape;917;p2"/>
          <p:cNvSpPr txBox="1"/>
          <p:nvPr/>
        </p:nvSpPr>
        <p:spPr>
          <a:xfrm>
            <a:off x="2351386" y="2849097"/>
            <a:ext cx="2302407" cy="4001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1818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18" name="Google Shape;918;p2"/>
          <p:cNvSpPr txBox="1"/>
          <p:nvPr/>
        </p:nvSpPr>
        <p:spPr>
          <a:xfrm>
            <a:off x="7341343" y="2403857"/>
            <a:ext cx="4868978" cy="40011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l="-1252" t="-7576" b="-2575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19" name="Google Shape;919;p2"/>
          <p:cNvSpPr txBox="1"/>
          <p:nvPr/>
        </p:nvSpPr>
        <p:spPr>
          <a:xfrm>
            <a:off x="2351386" y="3714075"/>
            <a:ext cx="4574070" cy="40011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l="-1467" t="-7576" b="-2575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20" name="Google Shape;920;p2"/>
          <p:cNvSpPr txBox="1"/>
          <p:nvPr/>
        </p:nvSpPr>
        <p:spPr>
          <a:xfrm>
            <a:off x="2351386" y="4158483"/>
            <a:ext cx="2302407" cy="40011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1818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21" name="Google Shape;921;p2"/>
          <p:cNvSpPr txBox="1"/>
          <p:nvPr/>
        </p:nvSpPr>
        <p:spPr>
          <a:xfrm>
            <a:off x="2351386" y="4602891"/>
            <a:ext cx="2302407" cy="40011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1818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22" name="Google Shape;922;p2"/>
          <p:cNvSpPr txBox="1"/>
          <p:nvPr/>
        </p:nvSpPr>
        <p:spPr>
          <a:xfrm>
            <a:off x="7374299" y="2834096"/>
            <a:ext cx="2302407" cy="400110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-1666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23" name="Google Shape;923;p2"/>
          <p:cNvSpPr txBox="1"/>
          <p:nvPr/>
        </p:nvSpPr>
        <p:spPr>
          <a:xfrm>
            <a:off x="7722682" y="3264335"/>
            <a:ext cx="2302407" cy="400110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 b="-1818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24" name="Google Shape;924;p2"/>
          <p:cNvSpPr txBox="1"/>
          <p:nvPr/>
        </p:nvSpPr>
        <p:spPr>
          <a:xfrm>
            <a:off x="7341343" y="3694574"/>
            <a:ext cx="4574070" cy="707886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 l="-1331" t="-4310" b="-14655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25" name="Google Shape;925;p2"/>
          <p:cNvSpPr txBox="1"/>
          <p:nvPr/>
        </p:nvSpPr>
        <p:spPr>
          <a:xfrm>
            <a:off x="7722681" y="4432589"/>
            <a:ext cx="2302407" cy="400110"/>
          </a:xfrm>
          <a:prstGeom prst="rect">
            <a:avLst/>
          </a:prstGeom>
          <a:blipFill rotWithShape="1">
            <a:blip r:embed="rId12">
              <a:alphaModFix/>
            </a:blip>
            <a:stretch>
              <a:fillRect b="-1818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26" name="Google Shape;926;p2"/>
          <p:cNvSpPr txBox="1"/>
          <p:nvPr/>
        </p:nvSpPr>
        <p:spPr>
          <a:xfrm>
            <a:off x="7722681" y="4862828"/>
            <a:ext cx="2302407" cy="400110"/>
          </a:xfrm>
          <a:prstGeom prst="rect">
            <a:avLst/>
          </a:pr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27" name="Google Shape;927;p2"/>
          <p:cNvSpPr txBox="1"/>
          <p:nvPr/>
        </p:nvSpPr>
        <p:spPr>
          <a:xfrm>
            <a:off x="7722681" y="5293067"/>
            <a:ext cx="2302407" cy="400110"/>
          </a:xfrm>
          <a:prstGeom prst="rect">
            <a:avLst/>
          </a:prstGeom>
          <a:blipFill rotWithShape="1">
            <a:blip r:embed="rId1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28" name="Google Shape;928;p2"/>
          <p:cNvSpPr txBox="1"/>
          <p:nvPr/>
        </p:nvSpPr>
        <p:spPr>
          <a:xfrm>
            <a:off x="7842601" y="5723306"/>
            <a:ext cx="2302407" cy="400110"/>
          </a:xfrm>
          <a:prstGeom prst="rect">
            <a:avLst/>
          </a:prstGeom>
          <a:blipFill rotWithShape="1">
            <a:blip r:embed="rId1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latin typeface="Calibri"/>
                <a:ea typeface="Calibri"/>
                <a:cs typeface="Calibri"/>
                <a:sym typeface="Calibri"/>
              </a:rPr>
              <a:t> </a:t>
            </a:r>
            <a:endParaRPr b="1"/>
          </a:p>
        </p:txBody>
      </p:sp>
      <p:sp>
        <p:nvSpPr>
          <p:cNvPr id="929" name="Google Shape;929;p2"/>
          <p:cNvSpPr txBox="1">
            <a:spLocks noGrp="1"/>
          </p:cNvSpPr>
          <p:nvPr>
            <p:ph type="body" idx="1"/>
          </p:nvPr>
        </p:nvSpPr>
        <p:spPr>
          <a:xfrm>
            <a:off x="487384" y="35597"/>
            <a:ext cx="5162100" cy="385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60" b="1">
                <a:solidFill>
                  <a:srgbClr val="240F6E"/>
                </a:solidFill>
                <a:latin typeface="Open Sans"/>
                <a:ea typeface="Open Sans"/>
                <a:cs typeface="Open Sans"/>
                <a:sym typeface="Open Sans"/>
              </a:rPr>
              <a:t>Math Warm-Up</a:t>
            </a:r>
            <a:endParaRPr sz="1860" b="1">
              <a:solidFill>
                <a:srgbClr val="240F6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4" name="Google Shape;934;g3f697285a65_0_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57200" cy="444501"/>
          </a:xfrm>
          <a:prstGeom prst="rect">
            <a:avLst/>
          </a:prstGeom>
          <a:noFill/>
          <a:ln>
            <a:noFill/>
          </a:ln>
        </p:spPr>
      </p:pic>
      <p:sp>
        <p:nvSpPr>
          <p:cNvPr id="935" name="Google Shape;935;g3f697285a65_0_39"/>
          <p:cNvSpPr txBox="1">
            <a:spLocks noGrp="1"/>
          </p:cNvSpPr>
          <p:nvPr>
            <p:ph type="sldNum" idx="12"/>
          </p:nvPr>
        </p:nvSpPr>
        <p:spPr>
          <a:xfrm>
            <a:off x="225552" y="6346513"/>
            <a:ext cx="416700" cy="260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936" name="Google Shape;936;g3f697285a65_0_39"/>
          <p:cNvSpPr txBox="1">
            <a:spLocks noGrp="1"/>
          </p:cNvSpPr>
          <p:nvPr>
            <p:ph type="body" idx="2"/>
          </p:nvPr>
        </p:nvSpPr>
        <p:spPr>
          <a:xfrm>
            <a:off x="841943" y="6346513"/>
            <a:ext cx="3000900" cy="2604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g3f697285a65_0_39"/>
          <p:cNvSpPr txBox="1">
            <a:spLocks noGrp="1"/>
          </p:cNvSpPr>
          <p:nvPr>
            <p:ph type="body" idx="1"/>
          </p:nvPr>
        </p:nvSpPr>
        <p:spPr>
          <a:xfrm>
            <a:off x="487384" y="35597"/>
            <a:ext cx="5162100" cy="385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60" b="1">
                <a:solidFill>
                  <a:srgbClr val="240F6E"/>
                </a:solidFill>
                <a:latin typeface="Open Sans"/>
                <a:ea typeface="Open Sans"/>
                <a:cs typeface="Open Sans"/>
                <a:sym typeface="Open Sans"/>
              </a:rPr>
              <a:t>Math Warm-Up</a:t>
            </a:r>
            <a:endParaRPr sz="1860" b="1">
              <a:solidFill>
                <a:srgbClr val="240F6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38" name="Google Shape;938;g3f697285a65_0_39"/>
          <p:cNvSpPr txBox="1">
            <a:spLocks noGrp="1"/>
          </p:cNvSpPr>
          <p:nvPr>
            <p:ph type="ctrTitle" idx="4294967295"/>
          </p:nvPr>
        </p:nvSpPr>
        <p:spPr>
          <a:xfrm>
            <a:off x="838200" y="1047750"/>
            <a:ext cx="7620000" cy="857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 b="0">
                <a:solidFill>
                  <a:srgbClr val="240F6E"/>
                </a:solidFill>
                <a:latin typeface="Merriweather"/>
                <a:ea typeface="Merriweather"/>
                <a:cs typeface="Merriweather"/>
                <a:sym typeface="Merriweather"/>
              </a:rPr>
              <a:t>Key Takeaways</a:t>
            </a:r>
            <a:endParaRPr sz="4100" b="0">
              <a:solidFill>
                <a:srgbClr val="240F6E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939" name="Google Shape;939;g3f697285a65_0_39"/>
          <p:cNvSpPr txBox="1">
            <a:spLocks noGrp="1"/>
          </p:cNvSpPr>
          <p:nvPr>
            <p:ph type="body" idx="4"/>
          </p:nvPr>
        </p:nvSpPr>
        <p:spPr>
          <a:xfrm>
            <a:off x="838200" y="2190750"/>
            <a:ext cx="10477500" cy="4000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Clr>
                <a:srgbClr val="005DE8"/>
              </a:buClr>
              <a:buSzPts val="2200"/>
              <a:buFont typeface="Open Sans"/>
              <a:buChar char="●"/>
            </a:pPr>
            <a:r>
              <a:rPr lang="en-US" sz="2200" b="1">
                <a:solidFill>
                  <a:srgbClr val="005DE8"/>
                </a:solidFill>
                <a:latin typeface="Open Sans"/>
                <a:ea typeface="Open Sans"/>
                <a:cs typeface="Open Sans"/>
                <a:sym typeface="Open Sans"/>
              </a:rPr>
              <a:t>Apply Exponent Rules:</a:t>
            </a:r>
            <a:r>
              <a:rPr lang="en-US" sz="2200" b="0">
                <a:solidFill>
                  <a:srgbClr val="240F6E"/>
                </a:solidFill>
                <a:latin typeface="Open Sans"/>
                <a:ea typeface="Open Sans"/>
                <a:cs typeface="Open Sans"/>
                <a:sym typeface="Open Sans"/>
              </a:rPr>
              <a:t> Simplify terms while solving.</a:t>
            </a:r>
            <a:endParaRPr sz="2200" b="1">
              <a:solidFill>
                <a:srgbClr val="005DE8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68300" algn="l" rtl="0">
              <a:spcBef>
                <a:spcPts val="1800"/>
              </a:spcBef>
              <a:spcAft>
                <a:spcPts val="0"/>
              </a:spcAft>
              <a:buClr>
                <a:srgbClr val="005DE8"/>
              </a:buClr>
              <a:buSzPts val="2200"/>
              <a:buFont typeface="Open Sans"/>
              <a:buChar char="●"/>
            </a:pPr>
            <a:r>
              <a:rPr lang="en-US" sz="2200" b="1">
                <a:solidFill>
                  <a:srgbClr val="005DE8"/>
                </a:solidFill>
                <a:latin typeface="Open Sans"/>
                <a:ea typeface="Open Sans"/>
                <a:cs typeface="Open Sans"/>
                <a:sym typeface="Open Sans"/>
              </a:rPr>
              <a:t>Identify Common Bases:</a:t>
            </a:r>
            <a:r>
              <a:rPr lang="en-US" sz="2200" b="0">
                <a:solidFill>
                  <a:srgbClr val="240F6E"/>
                </a:solidFill>
                <a:latin typeface="Open Sans"/>
                <a:ea typeface="Open Sans"/>
                <a:cs typeface="Open Sans"/>
                <a:sym typeface="Open Sans"/>
              </a:rPr>
              <a:t> For example, recognize 49 as 7 squared to simplify expressions.</a:t>
            </a:r>
            <a:endParaRPr sz="2200" b="1">
              <a:solidFill>
                <a:srgbClr val="005DE8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68300" algn="l" rtl="0">
              <a:spcBef>
                <a:spcPts val="1800"/>
              </a:spcBef>
              <a:spcAft>
                <a:spcPts val="1800"/>
              </a:spcAft>
              <a:buClr>
                <a:srgbClr val="005DE8"/>
              </a:buClr>
              <a:buSzPts val="2200"/>
              <a:buFont typeface="Open Sans"/>
              <a:buChar char="●"/>
            </a:pPr>
            <a:r>
              <a:rPr lang="en-US" sz="2200" b="1">
                <a:solidFill>
                  <a:srgbClr val="005DE8"/>
                </a:solidFill>
                <a:latin typeface="Open Sans"/>
                <a:ea typeface="Open Sans"/>
                <a:cs typeface="Open Sans"/>
                <a:sym typeface="Open Sans"/>
              </a:rPr>
              <a:t>Factor Out Smallest Powers:</a:t>
            </a:r>
            <a:r>
              <a:rPr lang="en-US" sz="2200" b="0">
                <a:solidFill>
                  <a:srgbClr val="240F6E"/>
                </a:solidFill>
                <a:latin typeface="Open Sans"/>
                <a:ea typeface="Open Sans"/>
                <a:cs typeface="Open Sans"/>
                <a:sym typeface="Open Sans"/>
              </a:rPr>
              <a:t> This will help clean up the math.</a:t>
            </a:r>
            <a:endParaRPr sz="2200" b="1">
              <a:solidFill>
                <a:srgbClr val="005DE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4" name="Google Shape;944;g3f697285a65_0_499" title="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5" name="Google Shape;945;g3f697285a65_0_499"/>
          <p:cNvSpPr txBox="1">
            <a:spLocks noGrp="1"/>
          </p:cNvSpPr>
          <p:nvPr>
            <p:ph type="ctrTitle"/>
          </p:nvPr>
        </p:nvSpPr>
        <p:spPr>
          <a:xfrm>
            <a:off x="2046867" y="1732867"/>
            <a:ext cx="5937600" cy="14019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/>
              <a:t>For more real ACT practice, visit act.org</a:t>
            </a:r>
            <a:endParaRPr sz="4100"/>
          </a:p>
        </p:txBody>
      </p:sp>
      <p:pic>
        <p:nvPicPr>
          <p:cNvPr id="946" name="Google Shape;946;g3f697285a65_0_49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46500" y="1438717"/>
            <a:ext cx="1998633" cy="1990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inimal theme">
  <a:themeElements>
    <a:clrScheme name="New KAPLAN Colors">
      <a:dk1>
        <a:srgbClr val="240F6E"/>
      </a:dk1>
      <a:lt1>
        <a:srgbClr val="005DE8"/>
      </a:lt1>
      <a:dk2>
        <a:srgbClr val="240F6E"/>
      </a:dk2>
      <a:lt2>
        <a:srgbClr val="FBFAFB"/>
      </a:lt2>
      <a:accent1>
        <a:srgbClr val="C0DF16"/>
      </a:accent1>
      <a:accent2>
        <a:srgbClr val="D6083B"/>
      </a:accent2>
      <a:accent3>
        <a:srgbClr val="287D20"/>
      </a:accent3>
      <a:accent4>
        <a:srgbClr val="DE1B90"/>
      </a:accent4>
      <a:accent5>
        <a:srgbClr val="FFC82E"/>
      </a:accent5>
      <a:accent6>
        <a:srgbClr val="005DE8"/>
      </a:accent6>
      <a:hlink>
        <a:srgbClr val="007DB3"/>
      </a:hlink>
      <a:folHlink>
        <a:srgbClr val="AB0C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inimal theme">
  <a:themeElements>
    <a:clrScheme name="New KAPLAN Colors">
      <a:dk1>
        <a:srgbClr val="240F6E"/>
      </a:dk1>
      <a:lt1>
        <a:srgbClr val="005DE8"/>
      </a:lt1>
      <a:dk2>
        <a:srgbClr val="240F6E"/>
      </a:dk2>
      <a:lt2>
        <a:srgbClr val="FBFAFB"/>
      </a:lt2>
      <a:accent1>
        <a:srgbClr val="C0DF16"/>
      </a:accent1>
      <a:accent2>
        <a:srgbClr val="D6083B"/>
      </a:accent2>
      <a:accent3>
        <a:srgbClr val="287D20"/>
      </a:accent3>
      <a:accent4>
        <a:srgbClr val="DE1B90"/>
      </a:accent4>
      <a:accent5>
        <a:srgbClr val="FFC82E"/>
      </a:accent5>
      <a:accent6>
        <a:srgbClr val="005DE8"/>
      </a:accent6>
      <a:hlink>
        <a:srgbClr val="007DB3"/>
      </a:hlink>
      <a:folHlink>
        <a:srgbClr val="AB0C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66CC839753534DA3D65270A7339CF5" ma:contentTypeVersion="22" ma:contentTypeDescription="Create a new document." ma:contentTypeScope="" ma:versionID="e04c4ad28d98934016f9ecc96a3593ae">
  <xsd:schema xmlns:xsd="http://www.w3.org/2001/XMLSchema" xmlns:xs="http://www.w3.org/2001/XMLSchema" xmlns:p="http://schemas.microsoft.com/office/2006/metadata/properties" xmlns:ns1="http://schemas.microsoft.com/sharepoint/v3" xmlns:ns2="75001e85-778a-4535-a882-83b4a4d7b71a" xmlns:ns3="1b63a87e-42b8-4060-b250-bfa03e4e0d43" xmlns:ns4="a0dee75e-c88c-4141-be6a-f87053e3339a" targetNamespace="http://schemas.microsoft.com/office/2006/metadata/properties" ma:root="true" ma:fieldsID="71eb1d642b0f252831b92ee86c084292" ns1:_="" ns2:_="" ns3:_="" ns4:_="">
    <xsd:import namespace="http://schemas.microsoft.com/sharepoint/v3"/>
    <xsd:import namespace="75001e85-778a-4535-a882-83b4a4d7b71a"/>
    <xsd:import namespace="1b63a87e-42b8-4060-b250-bfa03e4e0d43"/>
    <xsd:import namespace="a0dee75e-c88c-4141-be6a-f87053e333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001e85-778a-4535-a882-83b4a4d7b7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6e371c87-eca2-45fe-ad1f-c7462bb8ad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63a87e-42b8-4060-b250-bfa03e4e0d43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dee75e-c88c-4141-be6a-f87053e3339a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6512a50a-5a28-4566-adc3-d106f752c005}" ma:internalName="TaxCatchAll" ma:showField="CatchAllData" ma:web="1b63a87e-42b8-4060-b250-bfa03e4e0d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a0dee75e-c88c-4141-be6a-f87053e3339a" xsi:nil="true"/>
    <_ip_UnifiedCompliancePolicyProperties xmlns="http://schemas.microsoft.com/sharepoint/v3" xsi:nil="true"/>
    <lcf76f155ced4ddcb4097134ff3c332f xmlns="75001e85-778a-4535-a882-83b4a4d7b71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2FFEFF8-CDBA-4BC1-B378-72510089A4D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8BDE47E-9104-4EA6-AEC0-4F354DD543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001e85-778a-4535-a882-83b4a4d7b71a"/>
    <ds:schemaRef ds:uri="1b63a87e-42b8-4060-b250-bfa03e4e0d43"/>
    <ds:schemaRef ds:uri="a0dee75e-c88c-4141-be6a-f87053e333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D6F28BA-6FC6-49C0-B764-556C08801BE5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a0dee75e-c88c-4141-be6a-f87053e3339a"/>
    <ds:schemaRef ds:uri="75001e85-778a-4535-a882-83b4a4d7b71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</Slides>
  <Notes>4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Minimal theme</vt:lpstr>
      <vt:lpstr>Minimal theme</vt:lpstr>
      <vt:lpstr>Math Warm-Up </vt:lpstr>
      <vt:lpstr>PowerPoint Presentation</vt:lpstr>
      <vt:lpstr>Key Takeaways</vt:lpstr>
      <vt:lpstr>For more real ACT practice, visit act.org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LAURA REMPEL</dc:creator>
  <cp:revision>1</cp:revision>
  <dcterms:created xsi:type="dcterms:W3CDTF">2020-06-15T16:19:20Z</dcterms:created>
  <dcterms:modified xsi:type="dcterms:W3CDTF">2026-08-24T18:18:27Z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0x010100FD66CC839753534DA3D65270A7339CF5</vt:lpwstr>
  </property>
</Properties>
</file>