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 id="2147483701" r:id="rId5"/>
  </p:sldMasterIdLst>
  <p:notesMasterIdLst>
    <p:notesMasterId r:id="rId16"/>
  </p:notesMasterIdLst>
  <p:sldIdLst>
    <p:sldId id="256" r:id="rId6"/>
    <p:sldId id="257" r:id="rId7"/>
    <p:sldId id="258" r:id="rId8"/>
    <p:sldId id="259" r:id="rId9"/>
    <p:sldId id="260" r:id="rId10"/>
    <p:sldId id="261" r:id="rId11"/>
    <p:sldId id="262" r:id="rId12"/>
    <p:sldId id="263" r:id="rId13"/>
    <p:sldId id="264" r:id="rId14"/>
    <p:sldId id="265" r:id="rId15"/>
  </p:sldIdLst>
  <p:sldSz cx="12192000" cy="6858000"/>
  <p:notesSz cx="6858000" cy="9144000"/>
  <p:embeddedFontLst>
    <p:embeddedFont>
      <p:font typeface="Merriweather" panose="00000500000000000000" pitchFamily="2" charset="0"/>
      <p:regular r:id="rId17"/>
      <p:bold r:id="rId18"/>
      <p:italic r:id="rId19"/>
      <p:boldItalic r:id="rId20"/>
    </p:embeddedFont>
    <p:embeddedFont>
      <p:font typeface="Open Sans" panose="020B0606030504020204" pitchFamily="34" charset="0"/>
      <p:regular r:id="rId21"/>
      <p:bold r:id="rId22"/>
      <p:italic r:id="rId23"/>
      <p:boldItalic r:id="rId24"/>
    </p:embeddedFont>
    <p:embeddedFont>
      <p:font typeface="Open Sans Light" panose="020B0306030504020204" pitchFamily="34" charset="0"/>
      <p:regular r:id="rId25"/>
      <p:bold r:id="rId26"/>
      <p:italic r:id="rId27"/>
      <p:boldItalic r:id="rId28"/>
    </p:embeddedFont>
    <p:embeddedFont>
      <p:font typeface="Verdana" panose="020B060403050404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jECSS7F241R/wRJlMAsO5t+8Kk0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font2.fntdata"/><Relationship Id="rId26" Type="http://schemas.openxmlformats.org/officeDocument/2006/relationships/font" Target="fonts/font10.fntdata"/><Relationship Id="rId21" Type="http://schemas.openxmlformats.org/officeDocument/2006/relationships/font" Target="fonts/font5.fntdata"/><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1.fntdata"/><Relationship Id="rId25" Type="http://schemas.openxmlformats.org/officeDocument/2006/relationships/font" Target="fonts/font9.fntdata"/><Relationship Id="rId33" Type="http://customschemas.google.com/relationships/presentationmetadata" Target="metadata"/><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g3f6978e40b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1" name="Google Shape;881;g3f6978e40b3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g3f6978e40b3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5" name="Google Shape;985;g3f6978e40b3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g3f6978e40b3_0_9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9" name="Google Shape;889;g3f6978e40b3_0_9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a:t>* Approach this first blurb and paragraph as follows:</a:t>
            </a:r>
            <a:endParaRPr/>
          </a:p>
          <a:p>
            <a:pPr marL="228600" lvl="0" indent="-228600" algn="l" rtl="0">
              <a:lnSpc>
                <a:spcPct val="100000"/>
              </a:lnSpc>
              <a:spcBef>
                <a:spcPts val="0"/>
              </a:spcBef>
              <a:spcAft>
                <a:spcPts val="0"/>
              </a:spcAft>
              <a:buClr>
                <a:schemeClr val="dk1"/>
              </a:buClr>
              <a:buSzPts val="1200"/>
              <a:buFont typeface="Arial"/>
              <a:buAutoNum type="arabicPeriod"/>
            </a:pPr>
            <a:r>
              <a:rPr lang="en-US"/>
              <a:t>Unpack the blurb together; discuss what the title “The Tease of Memory” might indicate about the topic (something deceptive about memory).</a:t>
            </a:r>
            <a:endParaRPr/>
          </a:p>
          <a:p>
            <a:pPr marL="228600" lvl="0" indent="-228600" algn="l" rtl="0">
              <a:lnSpc>
                <a:spcPct val="100000"/>
              </a:lnSpc>
              <a:spcBef>
                <a:spcPts val="0"/>
              </a:spcBef>
              <a:spcAft>
                <a:spcPts val="0"/>
              </a:spcAft>
              <a:buClr>
                <a:schemeClr val="dk1"/>
              </a:buClr>
              <a:buSzPts val="1200"/>
              <a:buFont typeface="Arial"/>
              <a:buAutoNum type="arabicPeriod"/>
            </a:pPr>
            <a:r>
              <a:rPr lang="en-US"/>
              <a:t>Give students 30-45 seconds to read the first two paragraphs.</a:t>
            </a:r>
            <a:endParaRPr/>
          </a:p>
          <a:p>
            <a:pPr marL="228600" lvl="0" indent="-228600" algn="l" rtl="0">
              <a:lnSpc>
                <a:spcPct val="100000"/>
              </a:lnSpc>
              <a:spcBef>
                <a:spcPts val="0"/>
              </a:spcBef>
              <a:spcAft>
                <a:spcPts val="0"/>
              </a:spcAft>
              <a:buClr>
                <a:schemeClr val="dk1"/>
              </a:buClr>
              <a:buSzPts val="1200"/>
              <a:buFont typeface="Arial"/>
              <a:buAutoNum type="arabicPeriod"/>
            </a:pPr>
            <a:r>
              <a:rPr lang="en-US"/>
              <a:t>Ask students what kind of note they would make for the first two paragraphs.</a:t>
            </a:r>
            <a:endParaRPr/>
          </a:p>
          <a:p>
            <a:pPr marL="228600" lvl="0" indent="-228600" algn="l" rtl="0">
              <a:lnSpc>
                <a:spcPct val="100000"/>
              </a:lnSpc>
              <a:spcBef>
                <a:spcPts val="0"/>
              </a:spcBef>
              <a:spcAft>
                <a:spcPts val="0"/>
              </a:spcAft>
              <a:buClr>
                <a:schemeClr val="dk1"/>
              </a:buClr>
              <a:buSzPts val="1200"/>
              <a:buFont typeface="Arial"/>
              <a:buAutoNum type="arabicPeriod"/>
            </a:pPr>
            <a:r>
              <a:rPr lang="en-US"/>
              <a:t>Emphasize that students need not get bogged down in the details, which they can look up later if needed, but should make a note that summarizes the content.</a:t>
            </a:r>
            <a:endParaRPr/>
          </a:p>
          <a:p>
            <a:pPr marL="0" lvl="0" indent="0" algn="l" rtl="0">
              <a:lnSpc>
                <a:spcPct val="100000"/>
              </a:lnSpc>
              <a:spcBef>
                <a:spcPts val="0"/>
              </a:spcBef>
              <a:spcAft>
                <a:spcPts val="0"/>
              </a:spcAft>
              <a:buSzPts val="1400"/>
              <a:buNone/>
            </a:pPr>
            <a:endParaRPr/>
          </a:p>
        </p:txBody>
      </p:sp>
      <p:sp>
        <p:nvSpPr>
          <p:cNvPr id="890" name="Google Shape;890;g3f6978e40b3_0_972: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BE •</a:t>
            </a:r>
            <a:endParaRPr/>
          </a:p>
        </p:txBody>
      </p:sp>
      <p:sp>
        <p:nvSpPr>
          <p:cNvPr id="891" name="Google Shape;891;g3f6978e40b3_0_9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g3f6978e40b3_0_9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9" name="Google Shape;899;g3f6978e40b3_0_9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a:t>* Approach this first blurb and paragraph as follows:</a:t>
            </a:r>
            <a:endParaRPr/>
          </a:p>
          <a:p>
            <a:pPr marL="228600" lvl="0" indent="-228600" algn="l" rtl="0">
              <a:lnSpc>
                <a:spcPct val="100000"/>
              </a:lnSpc>
              <a:spcBef>
                <a:spcPts val="0"/>
              </a:spcBef>
              <a:spcAft>
                <a:spcPts val="0"/>
              </a:spcAft>
              <a:buClr>
                <a:schemeClr val="dk1"/>
              </a:buClr>
              <a:buSzPts val="1200"/>
              <a:buFont typeface="Arial"/>
              <a:buAutoNum type="arabicPeriod"/>
            </a:pPr>
            <a:r>
              <a:rPr lang="en-US"/>
              <a:t>Unpack the blurb together; discuss what the title “The Tease of Memory” might indicate about the topic (something deceptive about memory).</a:t>
            </a:r>
            <a:endParaRPr/>
          </a:p>
          <a:p>
            <a:pPr marL="228600" lvl="0" indent="-228600" algn="l" rtl="0">
              <a:lnSpc>
                <a:spcPct val="100000"/>
              </a:lnSpc>
              <a:spcBef>
                <a:spcPts val="0"/>
              </a:spcBef>
              <a:spcAft>
                <a:spcPts val="0"/>
              </a:spcAft>
              <a:buClr>
                <a:schemeClr val="dk1"/>
              </a:buClr>
              <a:buSzPts val="1200"/>
              <a:buFont typeface="Arial"/>
              <a:buAutoNum type="arabicPeriod"/>
            </a:pPr>
            <a:r>
              <a:rPr lang="en-US"/>
              <a:t>Give students 30-45 seconds to read the first two paragraphs.</a:t>
            </a:r>
            <a:endParaRPr/>
          </a:p>
          <a:p>
            <a:pPr marL="228600" lvl="0" indent="-228600" algn="l" rtl="0">
              <a:lnSpc>
                <a:spcPct val="100000"/>
              </a:lnSpc>
              <a:spcBef>
                <a:spcPts val="0"/>
              </a:spcBef>
              <a:spcAft>
                <a:spcPts val="0"/>
              </a:spcAft>
              <a:buClr>
                <a:schemeClr val="dk1"/>
              </a:buClr>
              <a:buSzPts val="1200"/>
              <a:buFont typeface="Arial"/>
              <a:buAutoNum type="arabicPeriod"/>
            </a:pPr>
            <a:r>
              <a:rPr lang="en-US"/>
              <a:t>Ask students what kind of note they would make for the first two paragraphs.</a:t>
            </a:r>
            <a:endParaRPr/>
          </a:p>
          <a:p>
            <a:pPr marL="228600" lvl="0" indent="-228600" algn="l" rtl="0">
              <a:lnSpc>
                <a:spcPct val="100000"/>
              </a:lnSpc>
              <a:spcBef>
                <a:spcPts val="0"/>
              </a:spcBef>
              <a:spcAft>
                <a:spcPts val="0"/>
              </a:spcAft>
              <a:buClr>
                <a:schemeClr val="dk1"/>
              </a:buClr>
              <a:buSzPts val="1200"/>
              <a:buFont typeface="Arial"/>
              <a:buAutoNum type="arabicPeriod"/>
            </a:pPr>
            <a:r>
              <a:rPr lang="en-US"/>
              <a:t>Emphasize that students need not get bogged down in the details, which they can look up later if needed, but should make a note that summarizes the content.</a:t>
            </a:r>
            <a:endParaRPr/>
          </a:p>
          <a:p>
            <a:pPr marL="0" lvl="0" indent="0" algn="l" rtl="0">
              <a:lnSpc>
                <a:spcPct val="100000"/>
              </a:lnSpc>
              <a:spcBef>
                <a:spcPts val="0"/>
              </a:spcBef>
              <a:spcAft>
                <a:spcPts val="0"/>
              </a:spcAft>
              <a:buSzPts val="1400"/>
              <a:buNone/>
            </a:pPr>
            <a:endParaRPr/>
          </a:p>
        </p:txBody>
      </p:sp>
      <p:sp>
        <p:nvSpPr>
          <p:cNvPr id="900" name="Google Shape;900;g3f6978e40b3_0_981: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BE •</a:t>
            </a:r>
            <a:endParaRPr/>
          </a:p>
        </p:txBody>
      </p:sp>
      <p:sp>
        <p:nvSpPr>
          <p:cNvPr id="901" name="Google Shape;901;g3f6978e40b3_0_9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3f6978e40b3_0_9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0" name="Google Shape;910;g3f6978e40b3_0_9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t>* Continue giving students time to read and then eliciting notes.</a:t>
            </a:r>
            <a:endParaRPr/>
          </a:p>
          <a:p>
            <a:pPr marL="0" lvl="0" indent="0" algn="l" rtl="0">
              <a:lnSpc>
                <a:spcPct val="100000"/>
              </a:lnSpc>
              <a:spcBef>
                <a:spcPts val="0"/>
              </a:spcBef>
              <a:spcAft>
                <a:spcPts val="0"/>
              </a:spcAft>
              <a:buSzPts val="1400"/>
              <a:buNone/>
            </a:pPr>
            <a:endParaRPr/>
          </a:p>
        </p:txBody>
      </p:sp>
      <p:sp>
        <p:nvSpPr>
          <p:cNvPr id="911" name="Google Shape;911;g3f6978e40b3_0_991: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BE •</a:t>
            </a:r>
            <a:endParaRPr/>
          </a:p>
        </p:txBody>
      </p:sp>
      <p:sp>
        <p:nvSpPr>
          <p:cNvPr id="912" name="Google Shape;912;g3f6978e40b3_0_99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g3f6978e40b3_0_10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0" name="Google Shape;920;g3f6978e40b3_0_10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t>* Continue giving students time to read, and then eliciting notes.</a:t>
            </a:r>
            <a:endParaRPr/>
          </a:p>
          <a:p>
            <a:pPr marL="0" lvl="0" indent="0" algn="l" rtl="0">
              <a:lnSpc>
                <a:spcPct val="100000"/>
              </a:lnSpc>
              <a:spcBef>
                <a:spcPts val="0"/>
              </a:spcBef>
              <a:spcAft>
                <a:spcPts val="0"/>
              </a:spcAft>
              <a:buSzPts val="1400"/>
              <a:buNone/>
            </a:pPr>
            <a:endParaRPr/>
          </a:p>
        </p:txBody>
      </p:sp>
      <p:sp>
        <p:nvSpPr>
          <p:cNvPr id="921" name="Google Shape;921;g3f6978e40b3_0_1000: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BE •</a:t>
            </a:r>
            <a:endParaRPr/>
          </a:p>
        </p:txBody>
      </p:sp>
      <p:sp>
        <p:nvSpPr>
          <p:cNvPr id="922" name="Google Shape;922;g3f6978e40b3_0_10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3f6978e40b3_0_10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9" name="Google Shape;929;g3f6978e40b3_0_10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t>* Continue giving students time to read, and then eliciting notes.</a:t>
            </a:r>
            <a:endParaRPr/>
          </a:p>
          <a:p>
            <a:pPr marL="0" lvl="0" indent="0" algn="l" rtl="0">
              <a:lnSpc>
                <a:spcPct val="100000"/>
              </a:lnSpc>
              <a:spcBef>
                <a:spcPts val="0"/>
              </a:spcBef>
              <a:spcAft>
                <a:spcPts val="0"/>
              </a:spcAft>
              <a:buSzPts val="1400"/>
              <a:buNone/>
            </a:pPr>
            <a:endParaRPr/>
          </a:p>
        </p:txBody>
      </p:sp>
      <p:sp>
        <p:nvSpPr>
          <p:cNvPr id="930" name="Google Shape;930;g3f6978e40b3_0_1008: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BE •</a:t>
            </a:r>
            <a:endParaRPr/>
          </a:p>
        </p:txBody>
      </p:sp>
      <p:sp>
        <p:nvSpPr>
          <p:cNvPr id="931" name="Google Shape;931;g3f6978e40b3_0_10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3f6978e40b3_0_10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9" name="Google Shape;939;g3f6978e40b3_0_10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t>* Continue giving students time to read, and then eliciting notes.</a:t>
            </a:r>
            <a:endParaRPr/>
          </a:p>
          <a:p>
            <a:pPr marL="0" marR="0" lvl="0" indent="0" algn="l" rtl="0">
              <a:lnSpc>
                <a:spcPct val="100000"/>
              </a:lnSpc>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Arial"/>
              <a:buNone/>
            </a:pPr>
            <a:r>
              <a:rPr lang="en-US"/>
              <a:t>* Elicit a Big Picture Summary; emphasize that students’ summaries should encompass the entire passage. (Hawthorne’s experience is not included in the summary since it is an introduction.)</a:t>
            </a:r>
            <a:endParaRPr/>
          </a:p>
          <a:p>
            <a:pPr marL="0" lvl="0" indent="0" algn="l" rtl="0">
              <a:lnSpc>
                <a:spcPct val="100000"/>
              </a:lnSpc>
              <a:spcBef>
                <a:spcPts val="0"/>
              </a:spcBef>
              <a:spcAft>
                <a:spcPts val="0"/>
              </a:spcAft>
              <a:buSzPts val="1400"/>
              <a:buNone/>
            </a:pPr>
            <a:endParaRPr/>
          </a:p>
        </p:txBody>
      </p:sp>
      <p:sp>
        <p:nvSpPr>
          <p:cNvPr id="940" name="Google Shape;940;g3f6978e40b3_0_1017: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BE •</a:t>
            </a:r>
            <a:endParaRPr/>
          </a:p>
        </p:txBody>
      </p:sp>
      <p:sp>
        <p:nvSpPr>
          <p:cNvPr id="941" name="Google Shape;941;g3f6978e40b3_0_10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g3f6978e40b3_0_28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0" name="Google Shape;950;g3f6978e40b3_0_28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The correct answer is D. </a:t>
            </a:r>
            <a:endParaRPr/>
          </a:p>
          <a:p>
            <a:pPr marL="0" lvl="0" indent="0" algn="l" rtl="0">
              <a:lnSpc>
                <a:spcPct val="100000"/>
              </a:lnSpc>
              <a:spcBef>
                <a:spcPts val="0"/>
              </a:spcBef>
              <a:spcAft>
                <a:spcPts val="0"/>
              </a:spcAft>
              <a:buSzPts val="1400"/>
              <a:buNone/>
            </a:pPr>
            <a:r>
              <a:rPr lang="en-US"/>
              <a:t>* Show that this question is answered by looking at the big picture thinking at the end of the passage.</a:t>
            </a:r>
            <a:endParaRPr/>
          </a:p>
          <a:p>
            <a:pPr marL="0" lvl="0" indent="0" algn="l" rtl="0">
              <a:lnSpc>
                <a:spcPct val="100000"/>
              </a:lnSpc>
              <a:spcBef>
                <a:spcPts val="0"/>
              </a:spcBef>
              <a:spcAft>
                <a:spcPts val="0"/>
              </a:spcAft>
              <a:buSzPts val="1400"/>
              <a:buNone/>
            </a:pPr>
            <a:endParaRPr/>
          </a:p>
        </p:txBody>
      </p:sp>
      <p:sp>
        <p:nvSpPr>
          <p:cNvPr id="951" name="Google Shape;951;g3f6978e40b3_0_2806: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BE •</a:t>
            </a:r>
            <a:endParaRPr/>
          </a:p>
        </p:txBody>
      </p:sp>
      <p:sp>
        <p:nvSpPr>
          <p:cNvPr id="952" name="Google Shape;952;g3f6978e40b3_0_28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g3f6978e40b3_0_10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2" name="Google Shape;972;g3f6978e40b3_0_10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The correct answer is D. </a:t>
            </a:r>
            <a:endParaRPr/>
          </a:p>
          <a:p>
            <a:pPr marL="0" lvl="0" indent="0" algn="l" rtl="0">
              <a:lnSpc>
                <a:spcPct val="100000"/>
              </a:lnSpc>
              <a:spcBef>
                <a:spcPts val="0"/>
              </a:spcBef>
              <a:spcAft>
                <a:spcPts val="0"/>
              </a:spcAft>
              <a:buSzPts val="1400"/>
              <a:buNone/>
            </a:pPr>
            <a:r>
              <a:rPr lang="en-US"/>
              <a:t>* Show that this question is answered by looking at the big picture thinking at the end of the passage.</a:t>
            </a:r>
            <a:endParaRPr/>
          </a:p>
          <a:p>
            <a:pPr marL="0" lvl="0" indent="0" algn="l" rtl="0">
              <a:lnSpc>
                <a:spcPct val="100000"/>
              </a:lnSpc>
              <a:spcBef>
                <a:spcPts val="0"/>
              </a:spcBef>
              <a:spcAft>
                <a:spcPts val="0"/>
              </a:spcAft>
              <a:buSzPts val="1400"/>
              <a:buNone/>
            </a:pPr>
            <a:endParaRPr/>
          </a:p>
        </p:txBody>
      </p:sp>
      <p:sp>
        <p:nvSpPr>
          <p:cNvPr id="973" name="Google Shape;973;g3f6978e40b3_0_1027:notes"/>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US"/>
              <a:t>BE •</a:t>
            </a:r>
            <a:endParaRPr/>
          </a:p>
        </p:txBody>
      </p:sp>
      <p:sp>
        <p:nvSpPr>
          <p:cNvPr id="974" name="Google Shape;974;g3f6978e40b3_0_10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sp>
        <p:nvSpPr>
          <p:cNvPr id="15" name="Google Shape;15;g3f697285a65_0_495"/>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16" name="Google Shape;16;g3f697285a65_0_495"/>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1000"/>
              </a:spcBef>
              <a:spcAft>
                <a:spcPts val="0"/>
              </a:spcAft>
              <a:buSzPts val="3700"/>
              <a:buNone/>
              <a:defRPr sz="3700"/>
            </a:lvl1pPr>
            <a:lvl2pPr lvl="1" algn="ctr">
              <a:lnSpc>
                <a:spcPct val="100000"/>
              </a:lnSpc>
              <a:spcBef>
                <a:spcPts val="500"/>
              </a:spcBef>
              <a:spcAft>
                <a:spcPts val="0"/>
              </a:spcAft>
              <a:buSzPts val="3700"/>
              <a:buNone/>
              <a:defRPr sz="3700"/>
            </a:lvl2pPr>
            <a:lvl3pPr lvl="2" algn="ctr">
              <a:lnSpc>
                <a:spcPct val="100000"/>
              </a:lnSpc>
              <a:spcBef>
                <a:spcPts val="500"/>
              </a:spcBef>
              <a:spcAft>
                <a:spcPts val="0"/>
              </a:spcAft>
              <a:buSzPts val="3700"/>
              <a:buNone/>
              <a:defRPr sz="3700"/>
            </a:lvl3pPr>
            <a:lvl4pPr lvl="3" algn="ctr">
              <a:lnSpc>
                <a:spcPct val="100000"/>
              </a:lnSpc>
              <a:spcBef>
                <a:spcPts val="500"/>
              </a:spcBef>
              <a:spcAft>
                <a:spcPts val="0"/>
              </a:spcAft>
              <a:buSzPts val="3700"/>
              <a:buNone/>
              <a:defRPr sz="3700"/>
            </a:lvl4pPr>
            <a:lvl5pPr lvl="4" algn="ctr">
              <a:lnSpc>
                <a:spcPct val="100000"/>
              </a:lnSpc>
              <a:spcBef>
                <a:spcPts val="500"/>
              </a:spcBef>
              <a:spcAft>
                <a:spcPts val="0"/>
              </a:spcAft>
              <a:buSzPts val="3700"/>
              <a:buNone/>
              <a:defRPr sz="3700"/>
            </a:lvl5pPr>
            <a:lvl6pPr lvl="5" algn="ctr">
              <a:lnSpc>
                <a:spcPct val="100000"/>
              </a:lnSpc>
              <a:spcBef>
                <a:spcPts val="500"/>
              </a:spcBef>
              <a:spcAft>
                <a:spcPts val="0"/>
              </a:spcAft>
              <a:buSzPts val="3700"/>
              <a:buNone/>
              <a:defRPr sz="3700"/>
            </a:lvl6pPr>
            <a:lvl7pPr lvl="6" algn="ctr">
              <a:lnSpc>
                <a:spcPct val="100000"/>
              </a:lnSpc>
              <a:spcBef>
                <a:spcPts val="500"/>
              </a:spcBef>
              <a:spcAft>
                <a:spcPts val="0"/>
              </a:spcAft>
              <a:buSzPts val="3700"/>
              <a:buNone/>
              <a:defRPr sz="3700"/>
            </a:lvl7pPr>
            <a:lvl8pPr lvl="7" algn="ctr">
              <a:lnSpc>
                <a:spcPct val="100000"/>
              </a:lnSpc>
              <a:spcBef>
                <a:spcPts val="500"/>
              </a:spcBef>
              <a:spcAft>
                <a:spcPts val="0"/>
              </a:spcAft>
              <a:buSzPts val="3700"/>
              <a:buNone/>
              <a:defRPr sz="3700"/>
            </a:lvl8pPr>
            <a:lvl9pPr lvl="8" algn="ctr">
              <a:lnSpc>
                <a:spcPct val="100000"/>
              </a:lnSpc>
              <a:spcBef>
                <a:spcPts val="500"/>
              </a:spcBef>
              <a:spcAft>
                <a:spcPts val="0"/>
              </a:spcAft>
              <a:buSzPts val="3700"/>
              <a:buNone/>
              <a:defRPr sz="3700"/>
            </a:lvl9pPr>
          </a:lstStyle>
          <a:p>
            <a:endParaRPr/>
          </a:p>
        </p:txBody>
      </p:sp>
      <p:sp>
        <p:nvSpPr>
          <p:cNvPr id="17" name="Google Shape;17;g3f697285a65_0_495"/>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Divider_Green">
  <p:cSld name="2_Divider_Green">
    <p:spTree>
      <p:nvGrpSpPr>
        <p:cNvPr id="1" name="Shape 79"/>
        <p:cNvGrpSpPr/>
        <p:nvPr/>
      </p:nvGrpSpPr>
      <p:grpSpPr>
        <a:xfrm>
          <a:off x="0" y="0"/>
          <a:ext cx="0" cy="0"/>
          <a:chOff x="0" y="0"/>
          <a:chExt cx="0" cy="0"/>
        </a:xfrm>
      </p:grpSpPr>
      <p:sp>
        <p:nvSpPr>
          <p:cNvPr id="80" name="Google Shape;80;p28"/>
          <p:cNvSpPr txBox="1">
            <a:spLocks noGrp="1"/>
          </p:cNvSpPr>
          <p:nvPr>
            <p:ph type="title"/>
          </p:nvPr>
        </p:nvSpPr>
        <p:spPr>
          <a:xfrm>
            <a:off x="7155559" y="1475093"/>
            <a:ext cx="4546583" cy="139337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8"/>
          <p:cNvSpPr/>
          <p:nvPr/>
        </p:nvSpPr>
        <p:spPr>
          <a:xfrm>
            <a:off x="10408410" y="5731407"/>
            <a:ext cx="1745672" cy="108940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2" name="Google Shape;82;p28"/>
          <p:cNvSpPr txBox="1">
            <a:spLocks noGrp="1"/>
          </p:cNvSpPr>
          <p:nvPr>
            <p:ph type="body" idx="1"/>
          </p:nvPr>
        </p:nvSpPr>
        <p:spPr>
          <a:xfrm>
            <a:off x="7155560" y="3004318"/>
            <a:ext cx="4546582" cy="2727089"/>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28"/>
          <p:cNvSpPr/>
          <p:nvPr/>
        </p:nvSpPr>
        <p:spPr>
          <a:xfrm flipH="1">
            <a:off x="-620485" y="648957"/>
            <a:ext cx="6945084" cy="7588821"/>
          </a:xfrm>
          <a:prstGeom prst="round2DiagRect">
            <a:avLst>
              <a:gd name="adj1" fmla="val 29923"/>
              <a:gd name="adj2" fmla="val 0"/>
            </a:avLst>
          </a:prstGeom>
          <a:solidFill>
            <a:srgbClr val="287D2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84" name="Google Shape;84;p28"/>
          <p:cNvPicPr preferRelativeResize="0"/>
          <p:nvPr/>
        </p:nvPicPr>
        <p:blipFill rotWithShape="1">
          <a:blip r:embed="rId2">
            <a:alphaModFix/>
          </a:blip>
          <a:srcRect/>
          <a:stretch/>
        </p:blipFill>
        <p:spPr>
          <a:xfrm>
            <a:off x="6883336" y="1261519"/>
            <a:ext cx="1395046" cy="1371600"/>
          </a:xfrm>
          <a:prstGeom prst="rect">
            <a:avLst/>
          </a:prstGeom>
          <a:noFill/>
          <a:ln>
            <a:noFill/>
          </a:ln>
        </p:spPr>
      </p:pic>
      <p:pic>
        <p:nvPicPr>
          <p:cNvPr id="85" name="Google Shape;85;p28"/>
          <p:cNvPicPr preferRelativeResize="0"/>
          <p:nvPr/>
        </p:nvPicPr>
        <p:blipFill rotWithShape="1">
          <a:blip r:embed="rId3">
            <a:alphaModFix/>
          </a:blip>
          <a:srcRect/>
          <a:stretch/>
        </p:blipFill>
        <p:spPr>
          <a:xfrm>
            <a:off x="11328400" y="0"/>
            <a:ext cx="863600" cy="838200"/>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Specialty Divider 1_Full Photo">
  <p:cSld name="Specialty Divider 1_Full Photo">
    <p:spTree>
      <p:nvGrpSpPr>
        <p:cNvPr id="1" name="Shape 858"/>
        <p:cNvGrpSpPr/>
        <p:nvPr/>
      </p:nvGrpSpPr>
      <p:grpSpPr>
        <a:xfrm>
          <a:off x="0" y="0"/>
          <a:ext cx="0" cy="0"/>
          <a:chOff x="0" y="0"/>
          <a:chExt cx="0" cy="0"/>
        </a:xfrm>
      </p:grpSpPr>
      <p:pic>
        <p:nvPicPr>
          <p:cNvPr id="859" name="Google Shape;859;g3f6978e40b3_0_2785"/>
          <p:cNvPicPr preferRelativeResize="0"/>
          <p:nvPr/>
        </p:nvPicPr>
        <p:blipFill rotWithShape="1">
          <a:blip r:embed="rId2">
            <a:alphaModFix/>
          </a:blip>
          <a:srcRect/>
          <a:stretch/>
        </p:blipFill>
        <p:spPr>
          <a:xfrm>
            <a:off x="0" y="0"/>
            <a:ext cx="12192001" cy="6857999"/>
          </a:xfrm>
          <a:prstGeom prst="rect">
            <a:avLst/>
          </a:prstGeom>
          <a:noFill/>
          <a:ln>
            <a:noFill/>
          </a:ln>
        </p:spPr>
      </p:pic>
      <p:sp>
        <p:nvSpPr>
          <p:cNvPr id="860" name="Google Shape;860;g3f6978e40b3_0_2785"/>
          <p:cNvSpPr/>
          <p:nvPr/>
        </p:nvSpPr>
        <p:spPr>
          <a:xfrm flipH="1">
            <a:off x="6662119" y="1473926"/>
            <a:ext cx="5040900" cy="3370200"/>
          </a:xfrm>
          <a:prstGeom prst="round2DiagRect">
            <a:avLst>
              <a:gd name="adj1" fmla="val 16667"/>
              <a:gd name="adj2" fmla="val 0"/>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8E4E8"/>
              </a:solidFill>
              <a:latin typeface="Arial"/>
              <a:ea typeface="Arial"/>
              <a:cs typeface="Arial"/>
              <a:sym typeface="Arial"/>
            </a:endParaRPr>
          </a:p>
        </p:txBody>
      </p:sp>
      <p:sp>
        <p:nvSpPr>
          <p:cNvPr id="861" name="Google Shape;861;g3f6978e40b3_0_2785"/>
          <p:cNvSpPr txBox="1">
            <a:spLocks noGrp="1"/>
          </p:cNvSpPr>
          <p:nvPr>
            <p:ph type="body" idx="1"/>
          </p:nvPr>
        </p:nvSpPr>
        <p:spPr>
          <a:xfrm>
            <a:off x="7045387" y="1927260"/>
            <a:ext cx="4317900" cy="954000"/>
          </a:xfrm>
          <a:prstGeom prst="rect">
            <a:avLst/>
          </a:prstGeom>
          <a:noFill/>
          <a:ln>
            <a:noFill/>
          </a:ln>
        </p:spPr>
        <p:txBody>
          <a:bodyPr spcFirstLastPara="1" wrap="square" lIns="91425" tIns="45700" rIns="91425" bIns="45700" anchor="t" anchorCtr="0">
            <a:noAutofit/>
          </a:bodyPr>
          <a:lstStyle>
            <a:lvl1pPr marL="457200" lvl="0" indent="-228600" algn="l">
              <a:lnSpc>
                <a:spcPct val="140000"/>
              </a:lnSpc>
              <a:spcBef>
                <a:spcPts val="1000"/>
              </a:spcBef>
              <a:spcAft>
                <a:spcPts val="0"/>
              </a:spcAft>
              <a:buClr>
                <a:schemeClr val="dk1"/>
              </a:buClr>
              <a:buSzPts val="2400"/>
              <a:buNone/>
              <a:defRPr sz="2400" b="0" i="0">
                <a:solidFill>
                  <a:schemeClr val="dk1"/>
                </a:solidFill>
                <a:latin typeface="Merriweather"/>
                <a:ea typeface="Merriweather"/>
                <a:cs typeface="Merriweather"/>
                <a:sym typeface="Merriweather"/>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2" name="Google Shape;862;g3f6978e40b3_0_2785"/>
          <p:cNvSpPr txBox="1">
            <a:spLocks noGrp="1"/>
          </p:cNvSpPr>
          <p:nvPr>
            <p:ph type="body" idx="2"/>
          </p:nvPr>
        </p:nvSpPr>
        <p:spPr>
          <a:xfrm>
            <a:off x="7046097" y="2997925"/>
            <a:ext cx="4317900" cy="1184400"/>
          </a:xfrm>
          <a:prstGeom prst="rect">
            <a:avLst/>
          </a:prstGeom>
          <a:noFill/>
          <a:ln>
            <a:noFill/>
          </a:ln>
        </p:spPr>
        <p:txBody>
          <a:bodyPr spcFirstLastPara="1" wrap="square" lIns="91425" tIns="45700" rIns="91425" bIns="45700" anchor="t" anchorCtr="0">
            <a:normAutofit/>
          </a:bodyPr>
          <a:lstStyle>
            <a:lvl1pPr marL="457200" lvl="0" indent="-228600" algn="l">
              <a:lnSpc>
                <a:spcPct val="118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42900" algn="l">
              <a:lnSpc>
                <a:spcPct val="140000"/>
              </a:lnSpc>
              <a:spcBef>
                <a:spcPts val="12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Specialty Slide_Photo on Right">
  <p:cSld name="Specialty Slide_Photo on Right">
    <p:spTree>
      <p:nvGrpSpPr>
        <p:cNvPr id="1" name="Shape 863"/>
        <p:cNvGrpSpPr/>
        <p:nvPr/>
      </p:nvGrpSpPr>
      <p:grpSpPr>
        <a:xfrm>
          <a:off x="0" y="0"/>
          <a:ext cx="0" cy="0"/>
          <a:chOff x="0" y="0"/>
          <a:chExt cx="0" cy="0"/>
        </a:xfrm>
      </p:grpSpPr>
      <p:sp>
        <p:nvSpPr>
          <p:cNvPr id="864" name="Google Shape;864;g3f6978e40b3_0_2790"/>
          <p:cNvSpPr txBox="1">
            <a:spLocks noGrp="1"/>
          </p:cNvSpPr>
          <p:nvPr>
            <p:ph type="body" idx="1"/>
          </p:nvPr>
        </p:nvSpPr>
        <p:spPr>
          <a:xfrm>
            <a:off x="225552"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5" name="Google Shape;865;g3f6978e40b3_0_2790"/>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6" name="Google Shape;866;g3f6978e40b3_0_2790"/>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867" name="Google Shape;867;g3f6978e40b3_0_2790"/>
          <p:cNvSpPr txBox="1">
            <a:spLocks noGrp="1"/>
          </p:cNvSpPr>
          <p:nvPr>
            <p:ph type="body" idx="3"/>
          </p:nvPr>
        </p:nvSpPr>
        <p:spPr>
          <a:xfrm>
            <a:off x="827690" y="2788995"/>
            <a:ext cx="4537500" cy="27558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8" name="Google Shape;868;g3f6978e40b3_0_2790"/>
          <p:cNvSpPr txBox="1">
            <a:spLocks noGrp="1"/>
          </p:cNvSpPr>
          <p:nvPr>
            <p:ph type="body" idx="4"/>
          </p:nvPr>
        </p:nvSpPr>
        <p:spPr>
          <a:xfrm>
            <a:off x="841943" y="909035"/>
            <a:ext cx="4537500" cy="17820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2800"/>
              <a:buNone/>
              <a:defRPr sz="28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69" name="Google Shape;869;g3f6978e40b3_0_2790"/>
          <p:cNvPicPr preferRelativeResize="0"/>
          <p:nvPr/>
        </p:nvPicPr>
        <p:blipFill rotWithShape="1">
          <a:blip r:embed="rId2">
            <a:alphaModFix/>
          </a:blip>
          <a:srcRect/>
          <a:stretch/>
        </p:blipFill>
        <p:spPr>
          <a:xfrm>
            <a:off x="7522521" y="0"/>
            <a:ext cx="4669478" cy="6096000"/>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Specialty Slide_Photo on Left">
  <p:cSld name="Specialty Slide_Photo on Left">
    <p:spTree>
      <p:nvGrpSpPr>
        <p:cNvPr id="1" name="Shape 870"/>
        <p:cNvGrpSpPr/>
        <p:nvPr/>
      </p:nvGrpSpPr>
      <p:grpSpPr>
        <a:xfrm>
          <a:off x="0" y="0"/>
          <a:ext cx="0" cy="0"/>
          <a:chOff x="0" y="0"/>
          <a:chExt cx="0" cy="0"/>
        </a:xfrm>
      </p:grpSpPr>
      <p:sp>
        <p:nvSpPr>
          <p:cNvPr id="871" name="Google Shape;871;g3f6978e40b3_0_2797"/>
          <p:cNvSpPr txBox="1">
            <a:spLocks noGrp="1"/>
          </p:cNvSpPr>
          <p:nvPr>
            <p:ph type="body" idx="1"/>
          </p:nvPr>
        </p:nvSpPr>
        <p:spPr>
          <a:xfrm>
            <a:off x="8964438"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r">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2" name="Google Shape;872;g3f6978e40b3_0_2797"/>
          <p:cNvSpPr txBox="1">
            <a:spLocks noGrp="1"/>
          </p:cNvSpPr>
          <p:nvPr>
            <p:ph type="body" idx="2"/>
          </p:nvPr>
        </p:nvSpPr>
        <p:spPr>
          <a:xfrm>
            <a:off x="5872560" y="2691173"/>
            <a:ext cx="5126400" cy="27558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3" name="Google Shape;873;g3f6978e40b3_0_2797"/>
          <p:cNvSpPr txBox="1">
            <a:spLocks noGrp="1"/>
          </p:cNvSpPr>
          <p:nvPr>
            <p:ph type="body" idx="3"/>
          </p:nvPr>
        </p:nvSpPr>
        <p:spPr>
          <a:xfrm>
            <a:off x="5872560" y="909035"/>
            <a:ext cx="5126400" cy="17820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2800"/>
              <a:buNone/>
              <a:defRPr sz="28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74" name="Google Shape;874;g3f6978e40b3_0_2797"/>
          <p:cNvPicPr preferRelativeResize="0"/>
          <p:nvPr/>
        </p:nvPicPr>
        <p:blipFill rotWithShape="1">
          <a:blip r:embed="rId2">
            <a:alphaModFix/>
          </a:blip>
          <a:srcRect/>
          <a:stretch/>
        </p:blipFill>
        <p:spPr>
          <a:xfrm>
            <a:off x="5537027" y="1028926"/>
            <a:ext cx="1395046" cy="1371600"/>
          </a:xfrm>
          <a:prstGeom prst="rect">
            <a:avLst/>
          </a:prstGeom>
          <a:noFill/>
          <a:ln>
            <a:noFill/>
          </a:ln>
        </p:spPr>
      </p:pic>
      <p:pic>
        <p:nvPicPr>
          <p:cNvPr id="875" name="Google Shape;875;g3f6978e40b3_0_2797" descr="A picture containing person, wall, indoor, table&#10;&#10;Description automatically generated"/>
          <p:cNvPicPr preferRelativeResize="0"/>
          <p:nvPr/>
        </p:nvPicPr>
        <p:blipFill rotWithShape="1">
          <a:blip r:embed="rId3">
            <a:alphaModFix/>
          </a:blip>
          <a:srcRect/>
          <a:stretch/>
        </p:blipFill>
        <p:spPr>
          <a:xfrm>
            <a:off x="3492" y="0"/>
            <a:ext cx="4707519" cy="6096000"/>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876"/>
        <p:cNvGrpSpPr/>
        <p:nvPr/>
      </p:nvGrpSpPr>
      <p:grpSpPr>
        <a:xfrm>
          <a:off x="0" y="0"/>
          <a:ext cx="0" cy="0"/>
          <a:chOff x="0" y="0"/>
          <a:chExt cx="0" cy="0"/>
        </a:xfrm>
      </p:grpSpPr>
      <p:sp>
        <p:nvSpPr>
          <p:cNvPr id="877" name="Google Shape;877;g3f6978e40b3_0_2803"/>
          <p:cNvSpPr/>
          <p:nvPr/>
        </p:nvSpPr>
        <p:spPr>
          <a:xfrm rot="10800000" flipH="1">
            <a:off x="0" y="-14401"/>
            <a:ext cx="12192000" cy="6872400"/>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878" name="Google Shape;878;g3f6978e40b3_0_2803"/>
          <p:cNvPicPr preferRelativeResize="0"/>
          <p:nvPr/>
        </p:nvPicPr>
        <p:blipFill rotWithShape="1">
          <a:blip r:embed="rId2">
            <a:alphaModFix/>
          </a:blip>
          <a:srcRect/>
          <a:stretch/>
        </p:blipFill>
        <p:spPr>
          <a:xfrm>
            <a:off x="4282619" y="2702058"/>
            <a:ext cx="3626756" cy="122019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_Divider_Pink">
  <p:cSld name="3_Divider_Pink">
    <p:spTree>
      <p:nvGrpSpPr>
        <p:cNvPr id="1" name="Shape 86"/>
        <p:cNvGrpSpPr/>
        <p:nvPr/>
      </p:nvGrpSpPr>
      <p:grpSpPr>
        <a:xfrm>
          <a:off x="0" y="0"/>
          <a:ext cx="0" cy="0"/>
          <a:chOff x="0" y="0"/>
          <a:chExt cx="0" cy="0"/>
        </a:xfrm>
      </p:grpSpPr>
      <p:sp>
        <p:nvSpPr>
          <p:cNvPr id="87" name="Google Shape;87;p29"/>
          <p:cNvSpPr txBox="1">
            <a:spLocks noGrp="1"/>
          </p:cNvSpPr>
          <p:nvPr>
            <p:ph type="title"/>
          </p:nvPr>
        </p:nvSpPr>
        <p:spPr>
          <a:xfrm>
            <a:off x="7155559" y="1475093"/>
            <a:ext cx="4546583" cy="139337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29"/>
          <p:cNvSpPr/>
          <p:nvPr/>
        </p:nvSpPr>
        <p:spPr>
          <a:xfrm>
            <a:off x="10408410" y="5731407"/>
            <a:ext cx="1745672" cy="108940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9" name="Google Shape;89;p29"/>
          <p:cNvSpPr txBox="1">
            <a:spLocks noGrp="1"/>
          </p:cNvSpPr>
          <p:nvPr>
            <p:ph type="body" idx="1"/>
          </p:nvPr>
        </p:nvSpPr>
        <p:spPr>
          <a:xfrm>
            <a:off x="7155560" y="3004318"/>
            <a:ext cx="4546582" cy="2727089"/>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29"/>
          <p:cNvSpPr/>
          <p:nvPr/>
        </p:nvSpPr>
        <p:spPr>
          <a:xfrm flipH="1">
            <a:off x="-620485" y="648957"/>
            <a:ext cx="6945084" cy="7588821"/>
          </a:xfrm>
          <a:prstGeom prst="round2DiagRect">
            <a:avLst>
              <a:gd name="adj1" fmla="val 29923"/>
              <a:gd name="adj2" fmla="val 0"/>
            </a:avLst>
          </a:prstGeom>
          <a:solidFill>
            <a:srgbClr val="DE1B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91" name="Google Shape;91;p29"/>
          <p:cNvPicPr preferRelativeResize="0"/>
          <p:nvPr/>
        </p:nvPicPr>
        <p:blipFill rotWithShape="1">
          <a:blip r:embed="rId2">
            <a:alphaModFix/>
          </a:blip>
          <a:srcRect/>
          <a:stretch/>
        </p:blipFill>
        <p:spPr>
          <a:xfrm>
            <a:off x="11328400" y="0"/>
            <a:ext cx="863600" cy="838200"/>
          </a:xfrm>
          <a:prstGeom prst="rect">
            <a:avLst/>
          </a:prstGeom>
          <a:noFill/>
          <a:ln>
            <a:noFill/>
          </a:ln>
        </p:spPr>
      </p:pic>
      <p:pic>
        <p:nvPicPr>
          <p:cNvPr id="92" name="Google Shape;92;p29"/>
          <p:cNvPicPr preferRelativeResize="0"/>
          <p:nvPr/>
        </p:nvPicPr>
        <p:blipFill rotWithShape="1">
          <a:blip r:embed="rId3">
            <a:alphaModFix/>
          </a:blip>
          <a:srcRect/>
          <a:stretch/>
        </p:blipFill>
        <p:spPr>
          <a:xfrm>
            <a:off x="6883336" y="1261519"/>
            <a:ext cx="1395046" cy="13716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4_Divider_Red">
  <p:cSld name="4_Divider_Red">
    <p:spTree>
      <p:nvGrpSpPr>
        <p:cNvPr id="1" name="Shape 93"/>
        <p:cNvGrpSpPr/>
        <p:nvPr/>
      </p:nvGrpSpPr>
      <p:grpSpPr>
        <a:xfrm>
          <a:off x="0" y="0"/>
          <a:ext cx="0" cy="0"/>
          <a:chOff x="0" y="0"/>
          <a:chExt cx="0" cy="0"/>
        </a:xfrm>
      </p:grpSpPr>
      <p:sp>
        <p:nvSpPr>
          <p:cNvPr id="94" name="Google Shape;94;p30"/>
          <p:cNvSpPr txBox="1">
            <a:spLocks noGrp="1"/>
          </p:cNvSpPr>
          <p:nvPr>
            <p:ph type="title"/>
          </p:nvPr>
        </p:nvSpPr>
        <p:spPr>
          <a:xfrm>
            <a:off x="7155559" y="1475093"/>
            <a:ext cx="4546583" cy="139337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30"/>
          <p:cNvSpPr/>
          <p:nvPr/>
        </p:nvSpPr>
        <p:spPr>
          <a:xfrm>
            <a:off x="10408410" y="5731407"/>
            <a:ext cx="1745672" cy="108940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6" name="Google Shape;96;p30"/>
          <p:cNvSpPr txBox="1">
            <a:spLocks noGrp="1"/>
          </p:cNvSpPr>
          <p:nvPr>
            <p:ph type="body" idx="1"/>
          </p:nvPr>
        </p:nvSpPr>
        <p:spPr>
          <a:xfrm>
            <a:off x="7155560" y="3004318"/>
            <a:ext cx="4546582" cy="2727089"/>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0"/>
          <p:cNvSpPr/>
          <p:nvPr/>
        </p:nvSpPr>
        <p:spPr>
          <a:xfrm flipH="1">
            <a:off x="-620485" y="648957"/>
            <a:ext cx="6945084" cy="7588821"/>
          </a:xfrm>
          <a:prstGeom prst="round2DiagRect">
            <a:avLst>
              <a:gd name="adj1" fmla="val 29923"/>
              <a:gd name="adj2" fmla="val 0"/>
            </a:avLst>
          </a:prstGeom>
          <a:solidFill>
            <a:srgbClr val="D6083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98" name="Google Shape;98;p30"/>
          <p:cNvPicPr preferRelativeResize="0"/>
          <p:nvPr/>
        </p:nvPicPr>
        <p:blipFill rotWithShape="1">
          <a:blip r:embed="rId2">
            <a:alphaModFix/>
          </a:blip>
          <a:srcRect/>
          <a:stretch/>
        </p:blipFill>
        <p:spPr>
          <a:xfrm>
            <a:off x="11328400" y="0"/>
            <a:ext cx="863600" cy="838200"/>
          </a:xfrm>
          <a:prstGeom prst="rect">
            <a:avLst/>
          </a:prstGeom>
          <a:noFill/>
          <a:ln>
            <a:noFill/>
          </a:ln>
        </p:spPr>
      </p:pic>
      <p:pic>
        <p:nvPicPr>
          <p:cNvPr id="99" name="Google Shape;99;p30"/>
          <p:cNvPicPr preferRelativeResize="0"/>
          <p:nvPr/>
        </p:nvPicPr>
        <p:blipFill rotWithShape="1">
          <a:blip r:embed="rId3">
            <a:alphaModFix/>
          </a:blip>
          <a:srcRect/>
          <a:stretch/>
        </p:blipFill>
        <p:spPr>
          <a:xfrm>
            <a:off x="6883336" y="1261519"/>
            <a:ext cx="1395046" cy="13716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Divider_Photo / Yellow">
  <p:cSld name="1_Divider_Photo / Yellow">
    <p:spTree>
      <p:nvGrpSpPr>
        <p:cNvPr id="1" name="Shape 100"/>
        <p:cNvGrpSpPr/>
        <p:nvPr/>
      </p:nvGrpSpPr>
      <p:grpSpPr>
        <a:xfrm>
          <a:off x="0" y="0"/>
          <a:ext cx="0" cy="0"/>
          <a:chOff x="0" y="0"/>
          <a:chExt cx="0" cy="0"/>
        </a:xfrm>
      </p:grpSpPr>
      <p:sp>
        <p:nvSpPr>
          <p:cNvPr id="101" name="Google Shape;101;p31"/>
          <p:cNvSpPr txBox="1">
            <a:spLocks noGrp="1"/>
          </p:cNvSpPr>
          <p:nvPr>
            <p:ph type="title"/>
          </p:nvPr>
        </p:nvSpPr>
        <p:spPr>
          <a:xfrm>
            <a:off x="7241537" y="298436"/>
            <a:ext cx="4602120" cy="28780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31"/>
          <p:cNvSpPr/>
          <p:nvPr/>
        </p:nvSpPr>
        <p:spPr>
          <a:xfrm>
            <a:off x="10408410" y="5731407"/>
            <a:ext cx="1745672" cy="108940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3" name="Google Shape;103;p31"/>
          <p:cNvSpPr txBox="1">
            <a:spLocks noGrp="1"/>
          </p:cNvSpPr>
          <p:nvPr>
            <p:ph type="body" idx="1"/>
          </p:nvPr>
        </p:nvSpPr>
        <p:spPr>
          <a:xfrm>
            <a:off x="7241537" y="3530019"/>
            <a:ext cx="4602120" cy="3290792"/>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4" name="Google Shape;104;p31"/>
          <p:cNvPicPr preferRelativeResize="0"/>
          <p:nvPr/>
        </p:nvPicPr>
        <p:blipFill rotWithShape="1">
          <a:blip r:embed="rId2">
            <a:alphaModFix/>
          </a:blip>
          <a:srcRect/>
          <a:stretch/>
        </p:blipFill>
        <p:spPr>
          <a:xfrm>
            <a:off x="6883336" y="1548384"/>
            <a:ext cx="1395046" cy="1371600"/>
          </a:xfrm>
          <a:prstGeom prst="rect">
            <a:avLst/>
          </a:prstGeom>
          <a:noFill/>
          <a:ln>
            <a:noFill/>
          </a:ln>
        </p:spPr>
      </p:pic>
      <p:pic>
        <p:nvPicPr>
          <p:cNvPr id="105" name="Google Shape;105;p31"/>
          <p:cNvPicPr preferRelativeResize="0"/>
          <p:nvPr/>
        </p:nvPicPr>
        <p:blipFill rotWithShape="1">
          <a:blip r:embed="rId3">
            <a:alphaModFix/>
          </a:blip>
          <a:srcRect/>
          <a:stretch/>
        </p:blipFill>
        <p:spPr>
          <a:xfrm>
            <a:off x="11328400" y="0"/>
            <a:ext cx="863600" cy="838200"/>
          </a:xfrm>
          <a:prstGeom prst="rect">
            <a:avLst/>
          </a:prstGeom>
          <a:noFill/>
          <a:ln>
            <a:noFill/>
          </a:ln>
        </p:spPr>
      </p:pic>
      <p:pic>
        <p:nvPicPr>
          <p:cNvPr id="106" name="Google Shape;106;p31"/>
          <p:cNvPicPr preferRelativeResize="0"/>
          <p:nvPr/>
        </p:nvPicPr>
        <p:blipFill rotWithShape="1">
          <a:blip r:embed="rId4">
            <a:alphaModFix/>
          </a:blip>
          <a:srcRect/>
          <a:stretch/>
        </p:blipFill>
        <p:spPr>
          <a:xfrm>
            <a:off x="1" y="1"/>
            <a:ext cx="6191793" cy="616276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Divider_Photo / Green">
  <p:cSld name="2_Divider_Photo / Green">
    <p:spTree>
      <p:nvGrpSpPr>
        <p:cNvPr id="1" name="Shape 107"/>
        <p:cNvGrpSpPr/>
        <p:nvPr/>
      </p:nvGrpSpPr>
      <p:grpSpPr>
        <a:xfrm>
          <a:off x="0" y="0"/>
          <a:ext cx="0" cy="0"/>
          <a:chOff x="0" y="0"/>
          <a:chExt cx="0" cy="0"/>
        </a:xfrm>
      </p:grpSpPr>
      <p:sp>
        <p:nvSpPr>
          <p:cNvPr id="108" name="Google Shape;108;p32"/>
          <p:cNvSpPr txBox="1">
            <a:spLocks noGrp="1"/>
          </p:cNvSpPr>
          <p:nvPr>
            <p:ph type="title"/>
          </p:nvPr>
        </p:nvSpPr>
        <p:spPr>
          <a:xfrm>
            <a:off x="7241537" y="298436"/>
            <a:ext cx="4602120" cy="28780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32"/>
          <p:cNvSpPr/>
          <p:nvPr/>
        </p:nvSpPr>
        <p:spPr>
          <a:xfrm>
            <a:off x="10408410" y="5731407"/>
            <a:ext cx="1745672" cy="108940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0" name="Google Shape;110;p32"/>
          <p:cNvSpPr txBox="1">
            <a:spLocks noGrp="1"/>
          </p:cNvSpPr>
          <p:nvPr>
            <p:ph type="body" idx="1"/>
          </p:nvPr>
        </p:nvSpPr>
        <p:spPr>
          <a:xfrm>
            <a:off x="7241537" y="3530019"/>
            <a:ext cx="4602120" cy="3290792"/>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1" name="Google Shape;111;p32"/>
          <p:cNvPicPr preferRelativeResize="0"/>
          <p:nvPr/>
        </p:nvPicPr>
        <p:blipFill rotWithShape="1">
          <a:blip r:embed="rId2">
            <a:alphaModFix/>
          </a:blip>
          <a:srcRect/>
          <a:stretch/>
        </p:blipFill>
        <p:spPr>
          <a:xfrm>
            <a:off x="0" y="0"/>
            <a:ext cx="6191795" cy="6162770"/>
          </a:xfrm>
          <a:prstGeom prst="rect">
            <a:avLst/>
          </a:prstGeom>
          <a:noFill/>
          <a:ln>
            <a:noFill/>
          </a:ln>
        </p:spPr>
      </p:pic>
      <p:pic>
        <p:nvPicPr>
          <p:cNvPr id="112" name="Google Shape;112;p32"/>
          <p:cNvPicPr preferRelativeResize="0"/>
          <p:nvPr/>
        </p:nvPicPr>
        <p:blipFill rotWithShape="1">
          <a:blip r:embed="rId3">
            <a:alphaModFix/>
          </a:blip>
          <a:srcRect/>
          <a:stretch/>
        </p:blipFill>
        <p:spPr>
          <a:xfrm>
            <a:off x="11328400" y="0"/>
            <a:ext cx="863600" cy="838200"/>
          </a:xfrm>
          <a:prstGeom prst="rect">
            <a:avLst/>
          </a:prstGeom>
          <a:noFill/>
          <a:ln>
            <a:noFill/>
          </a:ln>
        </p:spPr>
      </p:pic>
      <p:pic>
        <p:nvPicPr>
          <p:cNvPr id="113" name="Google Shape;113;p32"/>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_Divider_Photo / Pink">
  <p:cSld name="3_Divider_Photo / Pink">
    <p:spTree>
      <p:nvGrpSpPr>
        <p:cNvPr id="1" name="Shape 114"/>
        <p:cNvGrpSpPr/>
        <p:nvPr/>
      </p:nvGrpSpPr>
      <p:grpSpPr>
        <a:xfrm>
          <a:off x="0" y="0"/>
          <a:ext cx="0" cy="0"/>
          <a:chOff x="0" y="0"/>
          <a:chExt cx="0" cy="0"/>
        </a:xfrm>
      </p:grpSpPr>
      <p:sp>
        <p:nvSpPr>
          <p:cNvPr id="115" name="Google Shape;115;p33"/>
          <p:cNvSpPr txBox="1">
            <a:spLocks noGrp="1"/>
          </p:cNvSpPr>
          <p:nvPr>
            <p:ph type="title"/>
          </p:nvPr>
        </p:nvSpPr>
        <p:spPr>
          <a:xfrm>
            <a:off x="7241537" y="298436"/>
            <a:ext cx="4602120" cy="28780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33"/>
          <p:cNvSpPr/>
          <p:nvPr/>
        </p:nvSpPr>
        <p:spPr>
          <a:xfrm>
            <a:off x="10408410" y="5731407"/>
            <a:ext cx="1745672" cy="108940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7" name="Google Shape;117;p33"/>
          <p:cNvSpPr txBox="1">
            <a:spLocks noGrp="1"/>
          </p:cNvSpPr>
          <p:nvPr>
            <p:ph type="body" idx="1"/>
          </p:nvPr>
        </p:nvSpPr>
        <p:spPr>
          <a:xfrm>
            <a:off x="7241537" y="3530019"/>
            <a:ext cx="4602120" cy="3290792"/>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8" name="Google Shape;118;p33"/>
          <p:cNvPicPr preferRelativeResize="0"/>
          <p:nvPr/>
        </p:nvPicPr>
        <p:blipFill rotWithShape="1">
          <a:blip r:embed="rId2">
            <a:alphaModFix/>
          </a:blip>
          <a:srcRect/>
          <a:stretch/>
        </p:blipFill>
        <p:spPr>
          <a:xfrm>
            <a:off x="0" y="0"/>
            <a:ext cx="6191794" cy="6162770"/>
          </a:xfrm>
          <a:prstGeom prst="rect">
            <a:avLst/>
          </a:prstGeom>
          <a:noFill/>
          <a:ln>
            <a:noFill/>
          </a:ln>
        </p:spPr>
      </p:pic>
      <p:pic>
        <p:nvPicPr>
          <p:cNvPr id="119" name="Google Shape;119;p33"/>
          <p:cNvPicPr preferRelativeResize="0"/>
          <p:nvPr/>
        </p:nvPicPr>
        <p:blipFill rotWithShape="1">
          <a:blip r:embed="rId3">
            <a:alphaModFix/>
          </a:blip>
          <a:srcRect/>
          <a:stretch/>
        </p:blipFill>
        <p:spPr>
          <a:xfrm>
            <a:off x="11328400" y="0"/>
            <a:ext cx="863600" cy="838200"/>
          </a:xfrm>
          <a:prstGeom prst="rect">
            <a:avLst/>
          </a:prstGeom>
          <a:noFill/>
          <a:ln>
            <a:noFill/>
          </a:ln>
        </p:spPr>
      </p:pic>
      <p:pic>
        <p:nvPicPr>
          <p:cNvPr id="120" name="Google Shape;120;p33"/>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4_Divider_Photo / Red">
  <p:cSld name="4_Divider_Photo / Red">
    <p:spTree>
      <p:nvGrpSpPr>
        <p:cNvPr id="1" name="Shape 121"/>
        <p:cNvGrpSpPr/>
        <p:nvPr/>
      </p:nvGrpSpPr>
      <p:grpSpPr>
        <a:xfrm>
          <a:off x="0" y="0"/>
          <a:ext cx="0" cy="0"/>
          <a:chOff x="0" y="0"/>
          <a:chExt cx="0" cy="0"/>
        </a:xfrm>
      </p:grpSpPr>
      <p:sp>
        <p:nvSpPr>
          <p:cNvPr id="122" name="Google Shape;122;p34"/>
          <p:cNvSpPr txBox="1">
            <a:spLocks noGrp="1"/>
          </p:cNvSpPr>
          <p:nvPr>
            <p:ph type="title"/>
          </p:nvPr>
        </p:nvSpPr>
        <p:spPr>
          <a:xfrm>
            <a:off x="7241537" y="298436"/>
            <a:ext cx="4602120" cy="28780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34"/>
          <p:cNvSpPr/>
          <p:nvPr/>
        </p:nvSpPr>
        <p:spPr>
          <a:xfrm>
            <a:off x="10408410" y="5731407"/>
            <a:ext cx="1745672" cy="108940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4" name="Google Shape;124;p34"/>
          <p:cNvSpPr txBox="1">
            <a:spLocks noGrp="1"/>
          </p:cNvSpPr>
          <p:nvPr>
            <p:ph type="body" idx="1"/>
          </p:nvPr>
        </p:nvSpPr>
        <p:spPr>
          <a:xfrm>
            <a:off x="7241537" y="3530019"/>
            <a:ext cx="4602120" cy="3290792"/>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5" name="Google Shape;125;p34"/>
          <p:cNvPicPr preferRelativeResize="0"/>
          <p:nvPr/>
        </p:nvPicPr>
        <p:blipFill rotWithShape="1">
          <a:blip r:embed="rId2">
            <a:alphaModFix/>
          </a:blip>
          <a:srcRect/>
          <a:stretch/>
        </p:blipFill>
        <p:spPr>
          <a:xfrm>
            <a:off x="11328400" y="0"/>
            <a:ext cx="863600" cy="838200"/>
          </a:xfrm>
          <a:prstGeom prst="rect">
            <a:avLst/>
          </a:prstGeom>
          <a:noFill/>
          <a:ln>
            <a:noFill/>
          </a:ln>
        </p:spPr>
      </p:pic>
      <p:pic>
        <p:nvPicPr>
          <p:cNvPr id="126" name="Google Shape;126;p34"/>
          <p:cNvPicPr preferRelativeResize="0"/>
          <p:nvPr/>
        </p:nvPicPr>
        <p:blipFill rotWithShape="1">
          <a:blip r:embed="rId3">
            <a:alphaModFix/>
          </a:blip>
          <a:srcRect/>
          <a:stretch/>
        </p:blipFill>
        <p:spPr>
          <a:xfrm>
            <a:off x="0" y="0"/>
            <a:ext cx="6191795" cy="6162770"/>
          </a:xfrm>
          <a:prstGeom prst="rect">
            <a:avLst/>
          </a:prstGeom>
          <a:noFill/>
          <a:ln>
            <a:noFill/>
          </a:ln>
        </p:spPr>
      </p:pic>
      <p:pic>
        <p:nvPicPr>
          <p:cNvPr id="127" name="Google Shape;127;p34"/>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5_Divider_Photo / Blue">
  <p:cSld name="5_Divider_Photo / Blue">
    <p:spTree>
      <p:nvGrpSpPr>
        <p:cNvPr id="1" name="Shape 128"/>
        <p:cNvGrpSpPr/>
        <p:nvPr/>
      </p:nvGrpSpPr>
      <p:grpSpPr>
        <a:xfrm>
          <a:off x="0" y="0"/>
          <a:ext cx="0" cy="0"/>
          <a:chOff x="0" y="0"/>
          <a:chExt cx="0" cy="0"/>
        </a:xfrm>
      </p:grpSpPr>
      <p:sp>
        <p:nvSpPr>
          <p:cNvPr id="129" name="Google Shape;129;p35"/>
          <p:cNvSpPr txBox="1">
            <a:spLocks noGrp="1"/>
          </p:cNvSpPr>
          <p:nvPr>
            <p:ph type="title"/>
          </p:nvPr>
        </p:nvSpPr>
        <p:spPr>
          <a:xfrm>
            <a:off x="7241537" y="298436"/>
            <a:ext cx="4602120" cy="287801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35"/>
          <p:cNvSpPr/>
          <p:nvPr/>
        </p:nvSpPr>
        <p:spPr>
          <a:xfrm>
            <a:off x="10408410" y="5731407"/>
            <a:ext cx="1745672" cy="108940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1" name="Google Shape;131;p35"/>
          <p:cNvSpPr txBox="1">
            <a:spLocks noGrp="1"/>
          </p:cNvSpPr>
          <p:nvPr>
            <p:ph type="body" idx="1"/>
          </p:nvPr>
        </p:nvSpPr>
        <p:spPr>
          <a:xfrm>
            <a:off x="7241537" y="3530019"/>
            <a:ext cx="4602120" cy="3290792"/>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2" name="Google Shape;132;p35"/>
          <p:cNvPicPr preferRelativeResize="0"/>
          <p:nvPr/>
        </p:nvPicPr>
        <p:blipFill rotWithShape="1">
          <a:blip r:embed="rId2">
            <a:alphaModFix/>
          </a:blip>
          <a:srcRect/>
          <a:stretch/>
        </p:blipFill>
        <p:spPr>
          <a:xfrm>
            <a:off x="11331020" y="0"/>
            <a:ext cx="860979" cy="836023"/>
          </a:xfrm>
          <a:prstGeom prst="rect">
            <a:avLst/>
          </a:prstGeom>
          <a:noFill/>
          <a:ln>
            <a:noFill/>
          </a:ln>
        </p:spPr>
      </p:pic>
      <p:pic>
        <p:nvPicPr>
          <p:cNvPr id="133" name="Google Shape;133;p35"/>
          <p:cNvPicPr preferRelativeResize="0"/>
          <p:nvPr/>
        </p:nvPicPr>
        <p:blipFill rotWithShape="1">
          <a:blip r:embed="rId3">
            <a:alphaModFix/>
          </a:blip>
          <a:srcRect/>
          <a:stretch/>
        </p:blipFill>
        <p:spPr>
          <a:xfrm>
            <a:off x="0" y="0"/>
            <a:ext cx="6191794" cy="6162770"/>
          </a:xfrm>
          <a:prstGeom prst="rect">
            <a:avLst/>
          </a:prstGeom>
          <a:noFill/>
          <a:ln>
            <a:noFill/>
          </a:ln>
        </p:spPr>
      </p:pic>
      <p:pic>
        <p:nvPicPr>
          <p:cNvPr id="134" name="Google Shape;134;p35"/>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 Column_Yellow K">
  <p:cSld name="1 Column_Yellow K">
    <p:spTree>
      <p:nvGrpSpPr>
        <p:cNvPr id="1" name="Shape 135"/>
        <p:cNvGrpSpPr/>
        <p:nvPr/>
      </p:nvGrpSpPr>
      <p:grpSpPr>
        <a:xfrm>
          <a:off x="0" y="0"/>
          <a:ext cx="0" cy="0"/>
          <a:chOff x="0" y="0"/>
          <a:chExt cx="0" cy="0"/>
        </a:xfrm>
      </p:grpSpPr>
      <p:sp>
        <p:nvSpPr>
          <p:cNvPr id="136" name="Google Shape;136;p36"/>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36"/>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36"/>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36"/>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40" name="Google Shape;140;p36"/>
          <p:cNvSpPr txBox="1">
            <a:spLocks noGrp="1"/>
          </p:cNvSpPr>
          <p:nvPr>
            <p:ph type="body" idx="4"/>
          </p:nvPr>
        </p:nvSpPr>
        <p:spPr>
          <a:xfrm>
            <a:off x="841375" y="2055159"/>
            <a:ext cx="9318625" cy="3880503"/>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1" name="Google Shape;141;p36"/>
          <p:cNvPicPr preferRelativeResize="0"/>
          <p:nvPr/>
        </p:nvPicPr>
        <p:blipFill rotWithShape="1">
          <a:blip r:embed="rId2">
            <a:alphaModFix/>
          </a:blip>
          <a:srcRect/>
          <a:stretch/>
        </p:blipFill>
        <p:spPr>
          <a:xfrm>
            <a:off x="618047" y="683559"/>
            <a:ext cx="1395046" cy="1371600"/>
          </a:xfrm>
          <a:prstGeom prst="rect">
            <a:avLst/>
          </a:prstGeom>
          <a:noFill/>
          <a:ln>
            <a:noFill/>
          </a:ln>
        </p:spPr>
      </p:pic>
      <p:pic>
        <p:nvPicPr>
          <p:cNvPr id="142" name="Google Shape;142;p36"/>
          <p:cNvPicPr preferRelativeResize="0"/>
          <p:nvPr/>
        </p:nvPicPr>
        <p:blipFill rotWithShape="1">
          <a:blip r:embed="rId3">
            <a:alphaModFix/>
          </a:blip>
          <a:srcRect/>
          <a:stretch/>
        </p:blipFill>
        <p:spPr>
          <a:xfrm>
            <a:off x="0" y="0"/>
            <a:ext cx="457200" cy="4445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 Column_Green K">
  <p:cSld name="1 Column_Green K">
    <p:spTree>
      <p:nvGrpSpPr>
        <p:cNvPr id="1" name="Shape 143"/>
        <p:cNvGrpSpPr/>
        <p:nvPr/>
      </p:nvGrpSpPr>
      <p:grpSpPr>
        <a:xfrm>
          <a:off x="0" y="0"/>
          <a:ext cx="0" cy="0"/>
          <a:chOff x="0" y="0"/>
          <a:chExt cx="0" cy="0"/>
        </a:xfrm>
      </p:grpSpPr>
      <p:sp>
        <p:nvSpPr>
          <p:cNvPr id="144" name="Google Shape;144;p37"/>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45" name="Google Shape;145;p37"/>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37"/>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37"/>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37"/>
          <p:cNvSpPr txBox="1">
            <a:spLocks noGrp="1"/>
          </p:cNvSpPr>
          <p:nvPr>
            <p:ph type="body" idx="4"/>
          </p:nvPr>
        </p:nvSpPr>
        <p:spPr>
          <a:xfrm>
            <a:off x="841375" y="2055159"/>
            <a:ext cx="9318625" cy="3880503"/>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9" name="Google Shape;149;p37"/>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150" name="Google Shape;150;p37"/>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 Column_Blue K">
  <p:cSld name="1 Column_Blue K">
    <p:spTree>
      <p:nvGrpSpPr>
        <p:cNvPr id="1" name="Shape 18"/>
        <p:cNvGrpSpPr/>
        <p:nvPr/>
      </p:nvGrpSpPr>
      <p:grpSpPr>
        <a:xfrm>
          <a:off x="0" y="0"/>
          <a:ext cx="0" cy="0"/>
          <a:chOff x="0" y="0"/>
          <a:chExt cx="0" cy="0"/>
        </a:xfrm>
      </p:grpSpPr>
      <p:sp>
        <p:nvSpPr>
          <p:cNvPr id="19" name="Google Shape;19;p21"/>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0" name="Google Shape;20;p21"/>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21"/>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21"/>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21"/>
          <p:cNvSpPr txBox="1">
            <a:spLocks noGrp="1"/>
          </p:cNvSpPr>
          <p:nvPr>
            <p:ph type="body" idx="4"/>
          </p:nvPr>
        </p:nvSpPr>
        <p:spPr>
          <a:xfrm>
            <a:off x="841375" y="2055159"/>
            <a:ext cx="9318625" cy="3880503"/>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4" name="Google Shape;24;p21"/>
          <p:cNvPicPr preferRelativeResize="0"/>
          <p:nvPr/>
        </p:nvPicPr>
        <p:blipFill rotWithShape="1">
          <a:blip r:embed="rId2">
            <a:alphaModFix/>
          </a:blip>
          <a:srcRect/>
          <a:stretch/>
        </p:blipFill>
        <p:spPr>
          <a:xfrm>
            <a:off x="0" y="0"/>
            <a:ext cx="457200" cy="4445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 Column_Pink K">
  <p:cSld name="1 Column_Pink K">
    <p:spTree>
      <p:nvGrpSpPr>
        <p:cNvPr id="1" name="Shape 151"/>
        <p:cNvGrpSpPr/>
        <p:nvPr/>
      </p:nvGrpSpPr>
      <p:grpSpPr>
        <a:xfrm>
          <a:off x="0" y="0"/>
          <a:ext cx="0" cy="0"/>
          <a:chOff x="0" y="0"/>
          <a:chExt cx="0" cy="0"/>
        </a:xfrm>
      </p:grpSpPr>
      <p:sp>
        <p:nvSpPr>
          <p:cNvPr id="152" name="Google Shape;152;p38"/>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53" name="Google Shape;153;p38"/>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38"/>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38"/>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38"/>
          <p:cNvSpPr txBox="1">
            <a:spLocks noGrp="1"/>
          </p:cNvSpPr>
          <p:nvPr>
            <p:ph type="body" idx="4"/>
          </p:nvPr>
        </p:nvSpPr>
        <p:spPr>
          <a:xfrm>
            <a:off x="841375" y="2055159"/>
            <a:ext cx="9318625" cy="3880503"/>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7" name="Google Shape;157;p38"/>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158" name="Google Shape;158;p38"/>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 Column_Red K">
  <p:cSld name="1 Column_Red K">
    <p:spTree>
      <p:nvGrpSpPr>
        <p:cNvPr id="1" name="Shape 159"/>
        <p:cNvGrpSpPr/>
        <p:nvPr/>
      </p:nvGrpSpPr>
      <p:grpSpPr>
        <a:xfrm>
          <a:off x="0" y="0"/>
          <a:ext cx="0" cy="0"/>
          <a:chOff x="0" y="0"/>
          <a:chExt cx="0" cy="0"/>
        </a:xfrm>
      </p:grpSpPr>
      <p:sp>
        <p:nvSpPr>
          <p:cNvPr id="160" name="Google Shape;160;p39"/>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61" name="Google Shape;161;p39"/>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39"/>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39"/>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39"/>
          <p:cNvSpPr txBox="1">
            <a:spLocks noGrp="1"/>
          </p:cNvSpPr>
          <p:nvPr>
            <p:ph type="body" idx="4"/>
          </p:nvPr>
        </p:nvSpPr>
        <p:spPr>
          <a:xfrm>
            <a:off x="841375" y="2055159"/>
            <a:ext cx="9318625" cy="3880503"/>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5" name="Google Shape;165;p39"/>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166" name="Google Shape;166;p39"/>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 Column_Yellow K">
  <p:cSld name="2 Column_Yellow K">
    <p:spTree>
      <p:nvGrpSpPr>
        <p:cNvPr id="1" name="Shape 167"/>
        <p:cNvGrpSpPr/>
        <p:nvPr/>
      </p:nvGrpSpPr>
      <p:grpSpPr>
        <a:xfrm>
          <a:off x="0" y="0"/>
          <a:ext cx="0" cy="0"/>
          <a:chOff x="0" y="0"/>
          <a:chExt cx="0" cy="0"/>
        </a:xfrm>
      </p:grpSpPr>
      <p:sp>
        <p:nvSpPr>
          <p:cNvPr id="168" name="Google Shape;168;p40"/>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40"/>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40"/>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40"/>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72" name="Google Shape;172;p40"/>
          <p:cNvSpPr txBox="1">
            <a:spLocks noGrp="1"/>
          </p:cNvSpPr>
          <p:nvPr>
            <p:ph type="body" idx="4"/>
          </p:nvPr>
        </p:nvSpPr>
        <p:spPr>
          <a:xfrm>
            <a:off x="841374" y="2055813"/>
            <a:ext cx="4011363"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40"/>
          <p:cNvSpPr txBox="1">
            <a:spLocks noGrp="1"/>
          </p:cNvSpPr>
          <p:nvPr>
            <p:ph type="body" idx="5"/>
          </p:nvPr>
        </p:nvSpPr>
        <p:spPr>
          <a:xfrm>
            <a:off x="5309202" y="2055813"/>
            <a:ext cx="4011363"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4" name="Google Shape;174;p40"/>
          <p:cNvPicPr preferRelativeResize="0"/>
          <p:nvPr/>
        </p:nvPicPr>
        <p:blipFill rotWithShape="1">
          <a:blip r:embed="rId2">
            <a:alphaModFix/>
          </a:blip>
          <a:srcRect/>
          <a:stretch/>
        </p:blipFill>
        <p:spPr>
          <a:xfrm>
            <a:off x="0" y="0"/>
            <a:ext cx="457200" cy="4445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 Column_Green K">
  <p:cSld name="2 Column_Green K">
    <p:spTree>
      <p:nvGrpSpPr>
        <p:cNvPr id="1" name="Shape 175"/>
        <p:cNvGrpSpPr/>
        <p:nvPr/>
      </p:nvGrpSpPr>
      <p:grpSpPr>
        <a:xfrm>
          <a:off x="0" y="0"/>
          <a:ext cx="0" cy="0"/>
          <a:chOff x="0" y="0"/>
          <a:chExt cx="0" cy="0"/>
        </a:xfrm>
      </p:grpSpPr>
      <p:sp>
        <p:nvSpPr>
          <p:cNvPr id="176" name="Google Shape;176;p41"/>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77" name="Google Shape;177;p41"/>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41"/>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41"/>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41"/>
          <p:cNvSpPr txBox="1">
            <a:spLocks noGrp="1"/>
          </p:cNvSpPr>
          <p:nvPr>
            <p:ph type="body" idx="4"/>
          </p:nvPr>
        </p:nvSpPr>
        <p:spPr>
          <a:xfrm>
            <a:off x="841374" y="2055813"/>
            <a:ext cx="4011363"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41"/>
          <p:cNvSpPr txBox="1">
            <a:spLocks noGrp="1"/>
          </p:cNvSpPr>
          <p:nvPr>
            <p:ph type="body" idx="5"/>
          </p:nvPr>
        </p:nvSpPr>
        <p:spPr>
          <a:xfrm>
            <a:off x="5309202" y="2055813"/>
            <a:ext cx="4011363"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2" name="Google Shape;182;p41"/>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183" name="Google Shape;183;p41"/>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 Column_Pink K">
  <p:cSld name="2 Column_Pink K">
    <p:spTree>
      <p:nvGrpSpPr>
        <p:cNvPr id="1" name="Shape 184"/>
        <p:cNvGrpSpPr/>
        <p:nvPr/>
      </p:nvGrpSpPr>
      <p:grpSpPr>
        <a:xfrm>
          <a:off x="0" y="0"/>
          <a:ext cx="0" cy="0"/>
          <a:chOff x="0" y="0"/>
          <a:chExt cx="0" cy="0"/>
        </a:xfrm>
      </p:grpSpPr>
      <p:sp>
        <p:nvSpPr>
          <p:cNvPr id="185" name="Google Shape;185;p42"/>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86" name="Google Shape;186;p42"/>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42"/>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42"/>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42"/>
          <p:cNvSpPr txBox="1">
            <a:spLocks noGrp="1"/>
          </p:cNvSpPr>
          <p:nvPr>
            <p:ph type="body" idx="4"/>
          </p:nvPr>
        </p:nvSpPr>
        <p:spPr>
          <a:xfrm>
            <a:off x="841374" y="2055813"/>
            <a:ext cx="4011363"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42"/>
          <p:cNvSpPr txBox="1">
            <a:spLocks noGrp="1"/>
          </p:cNvSpPr>
          <p:nvPr>
            <p:ph type="body" idx="5"/>
          </p:nvPr>
        </p:nvSpPr>
        <p:spPr>
          <a:xfrm>
            <a:off x="5309202" y="2055813"/>
            <a:ext cx="4011363"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1" name="Google Shape;191;p42"/>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192" name="Google Shape;192;p42"/>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 Column_Red K">
  <p:cSld name="2 Column_Red K">
    <p:spTree>
      <p:nvGrpSpPr>
        <p:cNvPr id="1" name="Shape 193"/>
        <p:cNvGrpSpPr/>
        <p:nvPr/>
      </p:nvGrpSpPr>
      <p:grpSpPr>
        <a:xfrm>
          <a:off x="0" y="0"/>
          <a:ext cx="0" cy="0"/>
          <a:chOff x="0" y="0"/>
          <a:chExt cx="0" cy="0"/>
        </a:xfrm>
      </p:grpSpPr>
      <p:sp>
        <p:nvSpPr>
          <p:cNvPr id="194" name="Google Shape;194;p43"/>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95" name="Google Shape;195;p43"/>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6" name="Google Shape;196;p43"/>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43"/>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43"/>
          <p:cNvSpPr txBox="1">
            <a:spLocks noGrp="1"/>
          </p:cNvSpPr>
          <p:nvPr>
            <p:ph type="body" idx="4"/>
          </p:nvPr>
        </p:nvSpPr>
        <p:spPr>
          <a:xfrm>
            <a:off x="841374" y="2055813"/>
            <a:ext cx="4011363"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43"/>
          <p:cNvSpPr txBox="1">
            <a:spLocks noGrp="1"/>
          </p:cNvSpPr>
          <p:nvPr>
            <p:ph type="body" idx="5"/>
          </p:nvPr>
        </p:nvSpPr>
        <p:spPr>
          <a:xfrm>
            <a:off x="5309202" y="2055813"/>
            <a:ext cx="4011363"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0" name="Google Shape;200;p43"/>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201" name="Google Shape;201;p43"/>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 Column_Blue K">
  <p:cSld name="2 Column_Blue K">
    <p:spTree>
      <p:nvGrpSpPr>
        <p:cNvPr id="1" name="Shape 202"/>
        <p:cNvGrpSpPr/>
        <p:nvPr/>
      </p:nvGrpSpPr>
      <p:grpSpPr>
        <a:xfrm>
          <a:off x="0" y="0"/>
          <a:ext cx="0" cy="0"/>
          <a:chOff x="0" y="0"/>
          <a:chExt cx="0" cy="0"/>
        </a:xfrm>
      </p:grpSpPr>
      <p:sp>
        <p:nvSpPr>
          <p:cNvPr id="203" name="Google Shape;203;p44"/>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04" name="Google Shape;204;p44"/>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44"/>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6" name="Google Shape;206;p44"/>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 name="Google Shape;207;p44"/>
          <p:cNvSpPr txBox="1">
            <a:spLocks noGrp="1"/>
          </p:cNvSpPr>
          <p:nvPr>
            <p:ph type="body" idx="4"/>
          </p:nvPr>
        </p:nvSpPr>
        <p:spPr>
          <a:xfrm>
            <a:off x="841374" y="2055813"/>
            <a:ext cx="4011363"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44"/>
          <p:cNvSpPr txBox="1">
            <a:spLocks noGrp="1"/>
          </p:cNvSpPr>
          <p:nvPr>
            <p:ph type="body" idx="5"/>
          </p:nvPr>
        </p:nvSpPr>
        <p:spPr>
          <a:xfrm>
            <a:off x="5309202" y="2055813"/>
            <a:ext cx="4011363"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9" name="Google Shape;209;p44"/>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210" name="Google Shape;210;p44"/>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 Column_Yellow K">
  <p:cSld name="3 Column_Yellow K">
    <p:spTree>
      <p:nvGrpSpPr>
        <p:cNvPr id="1" name="Shape 211"/>
        <p:cNvGrpSpPr/>
        <p:nvPr/>
      </p:nvGrpSpPr>
      <p:grpSpPr>
        <a:xfrm>
          <a:off x="0" y="0"/>
          <a:ext cx="0" cy="0"/>
          <a:chOff x="0" y="0"/>
          <a:chExt cx="0" cy="0"/>
        </a:xfrm>
      </p:grpSpPr>
      <p:sp>
        <p:nvSpPr>
          <p:cNvPr id="212" name="Google Shape;212;p45"/>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13" name="Google Shape;213;p45"/>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p45"/>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p45"/>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45"/>
          <p:cNvSpPr txBox="1">
            <a:spLocks noGrp="1"/>
          </p:cNvSpPr>
          <p:nvPr>
            <p:ph type="body" idx="4"/>
          </p:nvPr>
        </p:nvSpPr>
        <p:spPr>
          <a:xfrm>
            <a:off x="841375"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p45"/>
          <p:cNvSpPr txBox="1">
            <a:spLocks noGrp="1"/>
          </p:cNvSpPr>
          <p:nvPr>
            <p:ph type="body" idx="5"/>
          </p:nvPr>
        </p:nvSpPr>
        <p:spPr>
          <a:xfrm>
            <a:off x="4475826"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45"/>
          <p:cNvSpPr txBox="1">
            <a:spLocks noGrp="1"/>
          </p:cNvSpPr>
          <p:nvPr>
            <p:ph type="body" idx="6"/>
          </p:nvPr>
        </p:nvSpPr>
        <p:spPr>
          <a:xfrm>
            <a:off x="8110277"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9" name="Google Shape;219;p45"/>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220" name="Google Shape;220;p45"/>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3 Column_Green K">
  <p:cSld name="3 Column_Green K">
    <p:spTree>
      <p:nvGrpSpPr>
        <p:cNvPr id="1" name="Shape 221"/>
        <p:cNvGrpSpPr/>
        <p:nvPr/>
      </p:nvGrpSpPr>
      <p:grpSpPr>
        <a:xfrm>
          <a:off x="0" y="0"/>
          <a:ext cx="0" cy="0"/>
          <a:chOff x="0" y="0"/>
          <a:chExt cx="0" cy="0"/>
        </a:xfrm>
      </p:grpSpPr>
      <p:sp>
        <p:nvSpPr>
          <p:cNvPr id="222" name="Google Shape;222;p46"/>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46"/>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4" name="Google Shape;224;p46"/>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46"/>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26" name="Google Shape;226;p46"/>
          <p:cNvSpPr txBox="1">
            <a:spLocks noGrp="1"/>
          </p:cNvSpPr>
          <p:nvPr>
            <p:ph type="body" idx="4"/>
          </p:nvPr>
        </p:nvSpPr>
        <p:spPr>
          <a:xfrm>
            <a:off x="841375"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46"/>
          <p:cNvSpPr txBox="1">
            <a:spLocks noGrp="1"/>
          </p:cNvSpPr>
          <p:nvPr>
            <p:ph type="body" idx="5"/>
          </p:nvPr>
        </p:nvSpPr>
        <p:spPr>
          <a:xfrm>
            <a:off x="4475826"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46"/>
          <p:cNvSpPr txBox="1">
            <a:spLocks noGrp="1"/>
          </p:cNvSpPr>
          <p:nvPr>
            <p:ph type="body" idx="6"/>
          </p:nvPr>
        </p:nvSpPr>
        <p:spPr>
          <a:xfrm>
            <a:off x="8110277"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9" name="Google Shape;229;p46"/>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230" name="Google Shape;230;p46"/>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3 Column_Pink K">
  <p:cSld name="3 Column_Pink K">
    <p:spTree>
      <p:nvGrpSpPr>
        <p:cNvPr id="1" name="Shape 231"/>
        <p:cNvGrpSpPr/>
        <p:nvPr/>
      </p:nvGrpSpPr>
      <p:grpSpPr>
        <a:xfrm>
          <a:off x="0" y="0"/>
          <a:ext cx="0" cy="0"/>
          <a:chOff x="0" y="0"/>
          <a:chExt cx="0" cy="0"/>
        </a:xfrm>
      </p:grpSpPr>
      <p:sp>
        <p:nvSpPr>
          <p:cNvPr id="232" name="Google Shape;232;p47"/>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33" name="Google Shape;233;p47"/>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 name="Google Shape;234;p47"/>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 name="Google Shape;235;p47"/>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47"/>
          <p:cNvSpPr txBox="1">
            <a:spLocks noGrp="1"/>
          </p:cNvSpPr>
          <p:nvPr>
            <p:ph type="body" idx="4"/>
          </p:nvPr>
        </p:nvSpPr>
        <p:spPr>
          <a:xfrm>
            <a:off x="841375"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7" name="Google Shape;237;p47"/>
          <p:cNvSpPr txBox="1">
            <a:spLocks noGrp="1"/>
          </p:cNvSpPr>
          <p:nvPr>
            <p:ph type="body" idx="5"/>
          </p:nvPr>
        </p:nvSpPr>
        <p:spPr>
          <a:xfrm>
            <a:off x="4475826"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47"/>
          <p:cNvSpPr txBox="1">
            <a:spLocks noGrp="1"/>
          </p:cNvSpPr>
          <p:nvPr>
            <p:ph type="body" idx="6"/>
          </p:nvPr>
        </p:nvSpPr>
        <p:spPr>
          <a:xfrm>
            <a:off x="8110277"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9" name="Google Shape;239;p47"/>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240" name="Google Shape;240;p47"/>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5_Divider_Blue">
  <p:cSld name="5_Divider_Blue">
    <p:spTree>
      <p:nvGrpSpPr>
        <p:cNvPr id="1" name="Shape 25"/>
        <p:cNvGrpSpPr/>
        <p:nvPr/>
      </p:nvGrpSpPr>
      <p:grpSpPr>
        <a:xfrm>
          <a:off x="0" y="0"/>
          <a:ext cx="0" cy="0"/>
          <a:chOff x="0" y="0"/>
          <a:chExt cx="0" cy="0"/>
        </a:xfrm>
      </p:grpSpPr>
      <p:sp>
        <p:nvSpPr>
          <p:cNvPr id="26" name="Google Shape;26;p20"/>
          <p:cNvSpPr txBox="1">
            <a:spLocks noGrp="1"/>
          </p:cNvSpPr>
          <p:nvPr>
            <p:ph type="title"/>
          </p:nvPr>
        </p:nvSpPr>
        <p:spPr>
          <a:xfrm>
            <a:off x="7155559" y="1475093"/>
            <a:ext cx="4546583" cy="139337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0"/>
          <p:cNvSpPr/>
          <p:nvPr/>
        </p:nvSpPr>
        <p:spPr>
          <a:xfrm>
            <a:off x="10408410" y="5731407"/>
            <a:ext cx="1745672" cy="108940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 name="Google Shape;28;p20"/>
          <p:cNvSpPr txBox="1">
            <a:spLocks noGrp="1"/>
          </p:cNvSpPr>
          <p:nvPr>
            <p:ph type="body" idx="1"/>
          </p:nvPr>
        </p:nvSpPr>
        <p:spPr>
          <a:xfrm>
            <a:off x="7155560" y="3004318"/>
            <a:ext cx="4546582" cy="2727089"/>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0"/>
          <p:cNvSpPr/>
          <p:nvPr/>
        </p:nvSpPr>
        <p:spPr>
          <a:xfrm flipH="1">
            <a:off x="-620485" y="648957"/>
            <a:ext cx="6945084" cy="7588821"/>
          </a:xfrm>
          <a:prstGeom prst="round2DiagRect">
            <a:avLst>
              <a:gd name="adj1" fmla="val 29923"/>
              <a:gd name="adj2" fmla="val 0"/>
            </a:avLst>
          </a:prstGeom>
          <a:solidFill>
            <a:srgbClr val="005D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0" name="Google Shape;30;p20"/>
          <p:cNvPicPr preferRelativeResize="0"/>
          <p:nvPr/>
        </p:nvPicPr>
        <p:blipFill rotWithShape="1">
          <a:blip r:embed="rId2">
            <a:alphaModFix/>
          </a:blip>
          <a:srcRect/>
          <a:stretch/>
        </p:blipFill>
        <p:spPr>
          <a:xfrm>
            <a:off x="11315700" y="0"/>
            <a:ext cx="876300" cy="850900"/>
          </a:xfrm>
          <a:prstGeom prst="rect">
            <a:avLst/>
          </a:prstGeom>
          <a:noFill/>
          <a:ln>
            <a:noFill/>
          </a:ln>
        </p:spPr>
      </p:pic>
      <p:pic>
        <p:nvPicPr>
          <p:cNvPr id="31" name="Google Shape;31;p20"/>
          <p:cNvPicPr preferRelativeResize="0"/>
          <p:nvPr/>
        </p:nvPicPr>
        <p:blipFill rotWithShape="1">
          <a:blip r:embed="rId3">
            <a:alphaModFix/>
          </a:blip>
          <a:srcRect/>
          <a:stretch/>
        </p:blipFill>
        <p:spPr>
          <a:xfrm>
            <a:off x="6883336" y="1261519"/>
            <a:ext cx="1395046" cy="13716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3 Column_Red">
  <p:cSld name="3 Column_Red">
    <p:spTree>
      <p:nvGrpSpPr>
        <p:cNvPr id="1" name="Shape 241"/>
        <p:cNvGrpSpPr/>
        <p:nvPr/>
      </p:nvGrpSpPr>
      <p:grpSpPr>
        <a:xfrm>
          <a:off x="0" y="0"/>
          <a:ext cx="0" cy="0"/>
          <a:chOff x="0" y="0"/>
          <a:chExt cx="0" cy="0"/>
        </a:xfrm>
      </p:grpSpPr>
      <p:sp>
        <p:nvSpPr>
          <p:cNvPr id="242" name="Google Shape;242;p48"/>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43" name="Google Shape;243;p48"/>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4" name="Google Shape;244;p48"/>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48"/>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p48"/>
          <p:cNvSpPr txBox="1">
            <a:spLocks noGrp="1"/>
          </p:cNvSpPr>
          <p:nvPr>
            <p:ph type="body" idx="4"/>
          </p:nvPr>
        </p:nvSpPr>
        <p:spPr>
          <a:xfrm>
            <a:off x="841375"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48"/>
          <p:cNvSpPr txBox="1">
            <a:spLocks noGrp="1"/>
          </p:cNvSpPr>
          <p:nvPr>
            <p:ph type="body" idx="5"/>
          </p:nvPr>
        </p:nvSpPr>
        <p:spPr>
          <a:xfrm>
            <a:off x="4475826"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48"/>
          <p:cNvSpPr txBox="1">
            <a:spLocks noGrp="1"/>
          </p:cNvSpPr>
          <p:nvPr>
            <p:ph type="body" idx="6"/>
          </p:nvPr>
        </p:nvSpPr>
        <p:spPr>
          <a:xfrm>
            <a:off x="8110277"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49" name="Google Shape;249;p48"/>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250" name="Google Shape;250;p48"/>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 Column_Blue K">
  <p:cSld name="3 Column_Blue K">
    <p:spTree>
      <p:nvGrpSpPr>
        <p:cNvPr id="1" name="Shape 251"/>
        <p:cNvGrpSpPr/>
        <p:nvPr/>
      </p:nvGrpSpPr>
      <p:grpSpPr>
        <a:xfrm>
          <a:off x="0" y="0"/>
          <a:ext cx="0" cy="0"/>
          <a:chOff x="0" y="0"/>
          <a:chExt cx="0" cy="0"/>
        </a:xfrm>
      </p:grpSpPr>
      <p:sp>
        <p:nvSpPr>
          <p:cNvPr id="252" name="Google Shape;252;p49"/>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53" name="Google Shape;253;p49"/>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4" name="Google Shape;254;p49"/>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5" name="Google Shape;255;p49"/>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6" name="Google Shape;256;p49"/>
          <p:cNvSpPr txBox="1">
            <a:spLocks noGrp="1"/>
          </p:cNvSpPr>
          <p:nvPr>
            <p:ph type="body" idx="4"/>
          </p:nvPr>
        </p:nvSpPr>
        <p:spPr>
          <a:xfrm>
            <a:off x="841375"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7" name="Google Shape;257;p49"/>
          <p:cNvSpPr txBox="1">
            <a:spLocks noGrp="1"/>
          </p:cNvSpPr>
          <p:nvPr>
            <p:ph type="body" idx="5"/>
          </p:nvPr>
        </p:nvSpPr>
        <p:spPr>
          <a:xfrm>
            <a:off x="4475826"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8" name="Google Shape;258;p49"/>
          <p:cNvSpPr txBox="1">
            <a:spLocks noGrp="1"/>
          </p:cNvSpPr>
          <p:nvPr>
            <p:ph type="body" idx="6"/>
          </p:nvPr>
        </p:nvSpPr>
        <p:spPr>
          <a:xfrm>
            <a:off x="8110277" y="2055813"/>
            <a:ext cx="3265488"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59" name="Google Shape;259;p49"/>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260" name="Google Shape;260;p49"/>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4 Column_Yellow K">
  <p:cSld name="4 Column_Yellow K">
    <p:spTree>
      <p:nvGrpSpPr>
        <p:cNvPr id="1" name="Shape 261"/>
        <p:cNvGrpSpPr/>
        <p:nvPr/>
      </p:nvGrpSpPr>
      <p:grpSpPr>
        <a:xfrm>
          <a:off x="0" y="0"/>
          <a:ext cx="0" cy="0"/>
          <a:chOff x="0" y="0"/>
          <a:chExt cx="0" cy="0"/>
        </a:xfrm>
      </p:grpSpPr>
      <p:sp>
        <p:nvSpPr>
          <p:cNvPr id="262" name="Google Shape;262;p50"/>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3" name="Google Shape;263;p50"/>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4" name="Google Shape;264;p50"/>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50"/>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66" name="Google Shape;266;p50"/>
          <p:cNvSpPr txBox="1">
            <a:spLocks noGrp="1"/>
          </p:cNvSpPr>
          <p:nvPr>
            <p:ph type="body" idx="4"/>
          </p:nvPr>
        </p:nvSpPr>
        <p:spPr>
          <a:xfrm>
            <a:off x="841375"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7" name="Google Shape;267;p50"/>
          <p:cNvSpPr txBox="1">
            <a:spLocks noGrp="1"/>
          </p:cNvSpPr>
          <p:nvPr>
            <p:ph type="body" idx="5"/>
          </p:nvPr>
        </p:nvSpPr>
        <p:spPr>
          <a:xfrm>
            <a:off x="3515127"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8" name="Google Shape;268;p50"/>
          <p:cNvSpPr txBox="1">
            <a:spLocks noGrp="1"/>
          </p:cNvSpPr>
          <p:nvPr>
            <p:ph type="body" idx="6"/>
          </p:nvPr>
        </p:nvSpPr>
        <p:spPr>
          <a:xfrm>
            <a:off x="6188879"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9" name="Google Shape;269;p50"/>
          <p:cNvSpPr txBox="1">
            <a:spLocks noGrp="1"/>
          </p:cNvSpPr>
          <p:nvPr>
            <p:ph type="body" idx="7"/>
          </p:nvPr>
        </p:nvSpPr>
        <p:spPr>
          <a:xfrm>
            <a:off x="8862631"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70" name="Google Shape;270;p50"/>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271" name="Google Shape;271;p50"/>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4 Column_Green K">
  <p:cSld name="4 Column_Green K">
    <p:spTree>
      <p:nvGrpSpPr>
        <p:cNvPr id="1" name="Shape 272"/>
        <p:cNvGrpSpPr/>
        <p:nvPr/>
      </p:nvGrpSpPr>
      <p:grpSpPr>
        <a:xfrm>
          <a:off x="0" y="0"/>
          <a:ext cx="0" cy="0"/>
          <a:chOff x="0" y="0"/>
          <a:chExt cx="0" cy="0"/>
        </a:xfrm>
      </p:grpSpPr>
      <p:sp>
        <p:nvSpPr>
          <p:cNvPr id="273" name="Google Shape;273;p51"/>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74" name="Google Shape;274;p51"/>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p51"/>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6" name="Google Shape;276;p51"/>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7" name="Google Shape;277;p51"/>
          <p:cNvSpPr txBox="1">
            <a:spLocks noGrp="1"/>
          </p:cNvSpPr>
          <p:nvPr>
            <p:ph type="body" idx="4"/>
          </p:nvPr>
        </p:nvSpPr>
        <p:spPr>
          <a:xfrm>
            <a:off x="841375"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p51"/>
          <p:cNvSpPr txBox="1">
            <a:spLocks noGrp="1"/>
          </p:cNvSpPr>
          <p:nvPr>
            <p:ph type="body" idx="5"/>
          </p:nvPr>
        </p:nvSpPr>
        <p:spPr>
          <a:xfrm>
            <a:off x="3515127"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p51"/>
          <p:cNvSpPr txBox="1">
            <a:spLocks noGrp="1"/>
          </p:cNvSpPr>
          <p:nvPr>
            <p:ph type="body" idx="6"/>
          </p:nvPr>
        </p:nvSpPr>
        <p:spPr>
          <a:xfrm>
            <a:off x="6188879"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p51"/>
          <p:cNvSpPr txBox="1">
            <a:spLocks noGrp="1"/>
          </p:cNvSpPr>
          <p:nvPr>
            <p:ph type="body" idx="7"/>
          </p:nvPr>
        </p:nvSpPr>
        <p:spPr>
          <a:xfrm>
            <a:off x="8862631"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81" name="Google Shape;281;p51"/>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282" name="Google Shape;282;p51"/>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4 Column_Pink K">
  <p:cSld name="4 Column_Pink K">
    <p:spTree>
      <p:nvGrpSpPr>
        <p:cNvPr id="1" name="Shape 283"/>
        <p:cNvGrpSpPr/>
        <p:nvPr/>
      </p:nvGrpSpPr>
      <p:grpSpPr>
        <a:xfrm>
          <a:off x="0" y="0"/>
          <a:ext cx="0" cy="0"/>
          <a:chOff x="0" y="0"/>
          <a:chExt cx="0" cy="0"/>
        </a:xfrm>
      </p:grpSpPr>
      <p:sp>
        <p:nvSpPr>
          <p:cNvPr id="284" name="Google Shape;284;p52"/>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85" name="Google Shape;285;p52"/>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6" name="Google Shape;286;p52"/>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7" name="Google Shape;287;p52"/>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8" name="Google Shape;288;p52"/>
          <p:cNvSpPr txBox="1">
            <a:spLocks noGrp="1"/>
          </p:cNvSpPr>
          <p:nvPr>
            <p:ph type="body" idx="4"/>
          </p:nvPr>
        </p:nvSpPr>
        <p:spPr>
          <a:xfrm>
            <a:off x="841375"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9" name="Google Shape;289;p52"/>
          <p:cNvSpPr txBox="1">
            <a:spLocks noGrp="1"/>
          </p:cNvSpPr>
          <p:nvPr>
            <p:ph type="body" idx="5"/>
          </p:nvPr>
        </p:nvSpPr>
        <p:spPr>
          <a:xfrm>
            <a:off x="3515127"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p52"/>
          <p:cNvSpPr txBox="1">
            <a:spLocks noGrp="1"/>
          </p:cNvSpPr>
          <p:nvPr>
            <p:ph type="body" idx="6"/>
          </p:nvPr>
        </p:nvSpPr>
        <p:spPr>
          <a:xfrm>
            <a:off x="6188879"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1" name="Google Shape;291;p52"/>
          <p:cNvSpPr txBox="1">
            <a:spLocks noGrp="1"/>
          </p:cNvSpPr>
          <p:nvPr>
            <p:ph type="body" idx="7"/>
          </p:nvPr>
        </p:nvSpPr>
        <p:spPr>
          <a:xfrm>
            <a:off x="8862631"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92" name="Google Shape;292;p52"/>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293" name="Google Shape;293;p52"/>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4 Column_Red K">
  <p:cSld name="4 Column_Red K">
    <p:spTree>
      <p:nvGrpSpPr>
        <p:cNvPr id="1" name="Shape 294"/>
        <p:cNvGrpSpPr/>
        <p:nvPr/>
      </p:nvGrpSpPr>
      <p:grpSpPr>
        <a:xfrm>
          <a:off x="0" y="0"/>
          <a:ext cx="0" cy="0"/>
          <a:chOff x="0" y="0"/>
          <a:chExt cx="0" cy="0"/>
        </a:xfrm>
      </p:grpSpPr>
      <p:sp>
        <p:nvSpPr>
          <p:cNvPr id="295" name="Google Shape;295;p53"/>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96" name="Google Shape;296;p53"/>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7" name="Google Shape;297;p53"/>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53"/>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p53"/>
          <p:cNvSpPr txBox="1">
            <a:spLocks noGrp="1"/>
          </p:cNvSpPr>
          <p:nvPr>
            <p:ph type="body" idx="4"/>
          </p:nvPr>
        </p:nvSpPr>
        <p:spPr>
          <a:xfrm>
            <a:off x="841375"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0" name="Google Shape;300;p53"/>
          <p:cNvSpPr txBox="1">
            <a:spLocks noGrp="1"/>
          </p:cNvSpPr>
          <p:nvPr>
            <p:ph type="body" idx="5"/>
          </p:nvPr>
        </p:nvSpPr>
        <p:spPr>
          <a:xfrm>
            <a:off x="3515127"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1" name="Google Shape;301;p53"/>
          <p:cNvSpPr txBox="1">
            <a:spLocks noGrp="1"/>
          </p:cNvSpPr>
          <p:nvPr>
            <p:ph type="body" idx="6"/>
          </p:nvPr>
        </p:nvSpPr>
        <p:spPr>
          <a:xfrm>
            <a:off x="6188879"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2" name="Google Shape;302;p53"/>
          <p:cNvSpPr txBox="1">
            <a:spLocks noGrp="1"/>
          </p:cNvSpPr>
          <p:nvPr>
            <p:ph type="body" idx="7"/>
          </p:nvPr>
        </p:nvSpPr>
        <p:spPr>
          <a:xfrm>
            <a:off x="8862631"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3" name="Google Shape;303;p53"/>
          <p:cNvPicPr preferRelativeResize="0"/>
          <p:nvPr/>
        </p:nvPicPr>
        <p:blipFill rotWithShape="1">
          <a:blip r:embed="rId2">
            <a:alphaModFix/>
          </a:blip>
          <a:srcRect/>
          <a:stretch/>
        </p:blipFill>
        <p:spPr>
          <a:xfrm>
            <a:off x="0" y="0"/>
            <a:ext cx="457200" cy="444500"/>
          </a:xfrm>
          <a:prstGeom prst="rect">
            <a:avLst/>
          </a:prstGeom>
          <a:noFill/>
          <a:ln>
            <a:noFill/>
          </a:ln>
        </p:spPr>
      </p:pic>
      <p:pic>
        <p:nvPicPr>
          <p:cNvPr id="304" name="Google Shape;304;p53"/>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4 Column_Blue K">
  <p:cSld name="4 Column_Blue K">
    <p:spTree>
      <p:nvGrpSpPr>
        <p:cNvPr id="1" name="Shape 305"/>
        <p:cNvGrpSpPr/>
        <p:nvPr/>
      </p:nvGrpSpPr>
      <p:grpSpPr>
        <a:xfrm>
          <a:off x="0" y="0"/>
          <a:ext cx="0" cy="0"/>
          <a:chOff x="0" y="0"/>
          <a:chExt cx="0" cy="0"/>
        </a:xfrm>
      </p:grpSpPr>
      <p:sp>
        <p:nvSpPr>
          <p:cNvPr id="306" name="Google Shape;306;p54"/>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07" name="Google Shape;307;p54"/>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54"/>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9" name="Google Shape;309;p54"/>
          <p:cNvSpPr txBox="1">
            <a:spLocks noGrp="1"/>
          </p:cNvSpPr>
          <p:nvPr>
            <p:ph type="body" idx="3"/>
          </p:nvPr>
        </p:nvSpPr>
        <p:spPr>
          <a:xfrm>
            <a:off x="841375" y="554635"/>
            <a:ext cx="10569575" cy="1437677"/>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0" name="Google Shape;310;p54"/>
          <p:cNvSpPr txBox="1">
            <a:spLocks noGrp="1"/>
          </p:cNvSpPr>
          <p:nvPr>
            <p:ph type="body" idx="4"/>
          </p:nvPr>
        </p:nvSpPr>
        <p:spPr>
          <a:xfrm>
            <a:off x="841375"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1" name="Google Shape;311;p54"/>
          <p:cNvSpPr txBox="1">
            <a:spLocks noGrp="1"/>
          </p:cNvSpPr>
          <p:nvPr>
            <p:ph type="body" idx="5"/>
          </p:nvPr>
        </p:nvSpPr>
        <p:spPr>
          <a:xfrm>
            <a:off x="3515127"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2" name="Google Shape;312;p54"/>
          <p:cNvSpPr txBox="1">
            <a:spLocks noGrp="1"/>
          </p:cNvSpPr>
          <p:nvPr>
            <p:ph type="body" idx="6"/>
          </p:nvPr>
        </p:nvSpPr>
        <p:spPr>
          <a:xfrm>
            <a:off x="6188879"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3" name="Google Shape;313;p54"/>
          <p:cNvSpPr txBox="1">
            <a:spLocks noGrp="1"/>
          </p:cNvSpPr>
          <p:nvPr>
            <p:ph type="body" idx="7"/>
          </p:nvPr>
        </p:nvSpPr>
        <p:spPr>
          <a:xfrm>
            <a:off x="8862631" y="2055813"/>
            <a:ext cx="2411490" cy="387985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14" name="Google Shape;314;p54"/>
          <p:cNvPicPr preferRelativeResize="0"/>
          <p:nvPr/>
        </p:nvPicPr>
        <p:blipFill rotWithShape="1">
          <a:blip r:embed="rId2">
            <a:alphaModFix/>
          </a:blip>
          <a:srcRect/>
          <a:stretch/>
        </p:blipFill>
        <p:spPr>
          <a:xfrm>
            <a:off x="0" y="0"/>
            <a:ext cx="457200" cy="4445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Graphic on Right_Yellow K">
  <p:cSld name="Graphic on Right_Yellow K">
    <p:spTree>
      <p:nvGrpSpPr>
        <p:cNvPr id="1" name="Shape 315"/>
        <p:cNvGrpSpPr/>
        <p:nvPr/>
      </p:nvGrpSpPr>
      <p:grpSpPr>
        <a:xfrm>
          <a:off x="0" y="0"/>
          <a:ext cx="0" cy="0"/>
          <a:chOff x="0" y="0"/>
          <a:chExt cx="0" cy="0"/>
        </a:xfrm>
      </p:grpSpPr>
      <p:sp>
        <p:nvSpPr>
          <p:cNvPr id="316" name="Google Shape;316;p55"/>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7" name="Google Shape;317;p55"/>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8" name="Google Shape;318;p55"/>
          <p:cNvSpPr txBox="1">
            <a:spLocks noGrp="1"/>
          </p:cNvSpPr>
          <p:nvPr>
            <p:ph type="body" idx="3"/>
          </p:nvPr>
        </p:nvSpPr>
        <p:spPr>
          <a:xfrm>
            <a:off x="797874" y="1233951"/>
            <a:ext cx="4219604" cy="2195049"/>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9" name="Google Shape;319;p55"/>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20" name="Google Shape;320;p55"/>
          <p:cNvSpPr txBox="1">
            <a:spLocks noGrp="1"/>
          </p:cNvSpPr>
          <p:nvPr>
            <p:ph type="body" idx="4"/>
          </p:nvPr>
        </p:nvSpPr>
        <p:spPr>
          <a:xfrm>
            <a:off x="797875" y="3607207"/>
            <a:ext cx="4219604" cy="2195049"/>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1" name="Google Shape;321;p55"/>
          <p:cNvPicPr preferRelativeResize="0"/>
          <p:nvPr/>
        </p:nvPicPr>
        <p:blipFill rotWithShape="1">
          <a:blip r:embed="rId2">
            <a:alphaModFix/>
          </a:blip>
          <a:srcRect/>
          <a:stretch/>
        </p:blipFill>
        <p:spPr>
          <a:xfrm>
            <a:off x="533009" y="1233951"/>
            <a:ext cx="1395046" cy="1371600"/>
          </a:xfrm>
          <a:prstGeom prst="rect">
            <a:avLst/>
          </a:prstGeom>
          <a:noFill/>
          <a:ln>
            <a:noFill/>
          </a:ln>
        </p:spPr>
      </p:pic>
      <p:pic>
        <p:nvPicPr>
          <p:cNvPr id="322" name="Google Shape;322;p55"/>
          <p:cNvPicPr preferRelativeResize="0"/>
          <p:nvPr/>
        </p:nvPicPr>
        <p:blipFill rotWithShape="1">
          <a:blip r:embed="rId3">
            <a:alphaModFix/>
          </a:blip>
          <a:srcRect/>
          <a:stretch/>
        </p:blipFill>
        <p:spPr>
          <a:xfrm>
            <a:off x="0" y="0"/>
            <a:ext cx="457200" cy="444500"/>
          </a:xfrm>
          <a:prstGeom prst="rect">
            <a:avLst/>
          </a:prstGeom>
          <a:noFill/>
          <a:ln>
            <a:noFill/>
          </a:ln>
        </p:spPr>
      </p:pic>
      <p:sp>
        <p:nvSpPr>
          <p:cNvPr id="323" name="Google Shape;323;p55"/>
          <p:cNvSpPr>
            <a:spLocks noGrp="1"/>
          </p:cNvSpPr>
          <p:nvPr>
            <p:ph type="pic" idx="5"/>
          </p:nvPr>
        </p:nvSpPr>
        <p:spPr>
          <a:xfrm>
            <a:off x="6746397" y="1285081"/>
            <a:ext cx="4554537" cy="4287838"/>
          </a:xfrm>
          <a:prstGeom prst="rect">
            <a:avLst/>
          </a:prstGeom>
          <a:no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raphic on Right_Green K">
  <p:cSld name="Graphic on Right_Green K">
    <p:spTree>
      <p:nvGrpSpPr>
        <p:cNvPr id="1" name="Shape 324"/>
        <p:cNvGrpSpPr/>
        <p:nvPr/>
      </p:nvGrpSpPr>
      <p:grpSpPr>
        <a:xfrm>
          <a:off x="0" y="0"/>
          <a:ext cx="0" cy="0"/>
          <a:chOff x="0" y="0"/>
          <a:chExt cx="0" cy="0"/>
        </a:xfrm>
      </p:grpSpPr>
      <p:sp>
        <p:nvSpPr>
          <p:cNvPr id="325" name="Google Shape;325;p56"/>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26" name="Google Shape;326;p56"/>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56"/>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56"/>
          <p:cNvSpPr txBox="1">
            <a:spLocks noGrp="1"/>
          </p:cNvSpPr>
          <p:nvPr>
            <p:ph type="body" idx="3"/>
          </p:nvPr>
        </p:nvSpPr>
        <p:spPr>
          <a:xfrm>
            <a:off x="797874" y="1233951"/>
            <a:ext cx="4219604" cy="2195049"/>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9" name="Google Shape;329;p56"/>
          <p:cNvSpPr txBox="1">
            <a:spLocks noGrp="1"/>
          </p:cNvSpPr>
          <p:nvPr>
            <p:ph type="body" idx="4"/>
          </p:nvPr>
        </p:nvSpPr>
        <p:spPr>
          <a:xfrm>
            <a:off x="797875" y="3607207"/>
            <a:ext cx="4219604" cy="2195049"/>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0" name="Google Shape;330;p56"/>
          <p:cNvPicPr preferRelativeResize="0"/>
          <p:nvPr/>
        </p:nvPicPr>
        <p:blipFill rotWithShape="1">
          <a:blip r:embed="rId2">
            <a:alphaModFix/>
          </a:blip>
          <a:srcRect/>
          <a:stretch/>
        </p:blipFill>
        <p:spPr>
          <a:xfrm>
            <a:off x="0" y="0"/>
            <a:ext cx="457200" cy="444500"/>
          </a:xfrm>
          <a:prstGeom prst="rect">
            <a:avLst/>
          </a:prstGeom>
          <a:noFill/>
          <a:ln>
            <a:noFill/>
          </a:ln>
        </p:spPr>
      </p:pic>
      <p:sp>
        <p:nvSpPr>
          <p:cNvPr id="331" name="Google Shape;331;p56"/>
          <p:cNvSpPr>
            <a:spLocks noGrp="1"/>
          </p:cNvSpPr>
          <p:nvPr>
            <p:ph type="pic" idx="5"/>
          </p:nvPr>
        </p:nvSpPr>
        <p:spPr>
          <a:xfrm>
            <a:off x="6746397" y="1285081"/>
            <a:ext cx="4554537" cy="4287838"/>
          </a:xfrm>
          <a:prstGeom prst="rect">
            <a:avLst/>
          </a:prstGeom>
          <a:noFill/>
          <a:ln>
            <a:noFill/>
          </a:ln>
        </p:spPr>
      </p:sp>
      <p:pic>
        <p:nvPicPr>
          <p:cNvPr id="332" name="Google Shape;332;p56"/>
          <p:cNvPicPr preferRelativeResize="0"/>
          <p:nvPr/>
        </p:nvPicPr>
        <p:blipFill rotWithShape="1">
          <a:blip r:embed="rId3">
            <a:alphaModFix/>
          </a:blip>
          <a:srcRect/>
          <a:stretch/>
        </p:blipFill>
        <p:spPr>
          <a:xfrm>
            <a:off x="533009" y="1233951"/>
            <a:ext cx="1395046" cy="13716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raphic on Right_Red K">
  <p:cSld name="Graphic on Right_Red K">
    <p:spTree>
      <p:nvGrpSpPr>
        <p:cNvPr id="1" name="Shape 333"/>
        <p:cNvGrpSpPr/>
        <p:nvPr/>
      </p:nvGrpSpPr>
      <p:grpSpPr>
        <a:xfrm>
          <a:off x="0" y="0"/>
          <a:ext cx="0" cy="0"/>
          <a:chOff x="0" y="0"/>
          <a:chExt cx="0" cy="0"/>
        </a:xfrm>
      </p:grpSpPr>
      <p:sp>
        <p:nvSpPr>
          <p:cNvPr id="334" name="Google Shape;334;p57"/>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35" name="Google Shape;335;p57"/>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6" name="Google Shape;336;p57"/>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7" name="Google Shape;337;p57"/>
          <p:cNvSpPr txBox="1">
            <a:spLocks noGrp="1"/>
          </p:cNvSpPr>
          <p:nvPr>
            <p:ph type="body" idx="3"/>
          </p:nvPr>
        </p:nvSpPr>
        <p:spPr>
          <a:xfrm>
            <a:off x="797874" y="1233951"/>
            <a:ext cx="4219604" cy="2195049"/>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8" name="Google Shape;338;p57"/>
          <p:cNvSpPr txBox="1">
            <a:spLocks noGrp="1"/>
          </p:cNvSpPr>
          <p:nvPr>
            <p:ph type="body" idx="4"/>
          </p:nvPr>
        </p:nvSpPr>
        <p:spPr>
          <a:xfrm>
            <a:off x="797875" y="3607207"/>
            <a:ext cx="4219604" cy="2195049"/>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9" name="Google Shape;339;p57"/>
          <p:cNvPicPr preferRelativeResize="0"/>
          <p:nvPr/>
        </p:nvPicPr>
        <p:blipFill rotWithShape="1">
          <a:blip r:embed="rId2">
            <a:alphaModFix/>
          </a:blip>
          <a:srcRect/>
          <a:stretch/>
        </p:blipFill>
        <p:spPr>
          <a:xfrm>
            <a:off x="0" y="0"/>
            <a:ext cx="457200" cy="444500"/>
          </a:xfrm>
          <a:prstGeom prst="rect">
            <a:avLst/>
          </a:prstGeom>
          <a:noFill/>
          <a:ln>
            <a:noFill/>
          </a:ln>
        </p:spPr>
      </p:pic>
      <p:sp>
        <p:nvSpPr>
          <p:cNvPr id="340" name="Google Shape;340;p57"/>
          <p:cNvSpPr>
            <a:spLocks noGrp="1"/>
          </p:cNvSpPr>
          <p:nvPr>
            <p:ph type="pic" idx="5"/>
          </p:nvPr>
        </p:nvSpPr>
        <p:spPr>
          <a:xfrm>
            <a:off x="6746397" y="1285081"/>
            <a:ext cx="4554537" cy="4287838"/>
          </a:xfrm>
          <a:prstGeom prst="rect">
            <a:avLst/>
          </a:prstGeom>
          <a:noFill/>
          <a:ln>
            <a:noFill/>
          </a:ln>
        </p:spPr>
      </p:sp>
      <p:pic>
        <p:nvPicPr>
          <p:cNvPr id="341" name="Google Shape;341;p57"/>
          <p:cNvPicPr preferRelativeResize="0"/>
          <p:nvPr/>
        </p:nvPicPr>
        <p:blipFill rotWithShape="1">
          <a:blip r:embed="rId3">
            <a:alphaModFix/>
          </a:blip>
          <a:srcRect/>
          <a:stretch/>
        </p:blipFill>
        <p:spPr>
          <a:xfrm>
            <a:off x="533009" y="1233951"/>
            <a:ext cx="1395046" cy="13716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_Businessman">
  <p:cSld name="Title Slide_Businessman">
    <p:spTree>
      <p:nvGrpSpPr>
        <p:cNvPr id="1" name="Shape 32"/>
        <p:cNvGrpSpPr/>
        <p:nvPr/>
      </p:nvGrpSpPr>
      <p:grpSpPr>
        <a:xfrm>
          <a:off x="0" y="0"/>
          <a:ext cx="0" cy="0"/>
          <a:chOff x="0" y="0"/>
          <a:chExt cx="0" cy="0"/>
        </a:xfrm>
      </p:grpSpPr>
      <p:pic>
        <p:nvPicPr>
          <p:cNvPr id="33" name="Google Shape;33;p22"/>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34" name="Google Shape;34;p22"/>
          <p:cNvPicPr preferRelativeResize="0"/>
          <p:nvPr/>
        </p:nvPicPr>
        <p:blipFill rotWithShape="1">
          <a:blip r:embed="rId3">
            <a:alphaModFix/>
          </a:blip>
          <a:srcRect/>
          <a:stretch/>
        </p:blipFill>
        <p:spPr>
          <a:xfrm>
            <a:off x="3836932" y="3844975"/>
            <a:ext cx="3044775" cy="3044775"/>
          </a:xfrm>
          <a:prstGeom prst="rect">
            <a:avLst/>
          </a:prstGeom>
          <a:noFill/>
          <a:ln>
            <a:noFill/>
          </a:ln>
        </p:spPr>
      </p:pic>
      <p:sp>
        <p:nvSpPr>
          <p:cNvPr id="35" name="Google Shape;35;p22"/>
          <p:cNvSpPr/>
          <p:nvPr/>
        </p:nvSpPr>
        <p:spPr>
          <a:xfrm flipH="1">
            <a:off x="522428" y="532316"/>
            <a:ext cx="5083713" cy="580317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6" name="Google Shape;36;p22"/>
          <p:cNvSpPr txBox="1">
            <a:spLocks noGrp="1"/>
          </p:cNvSpPr>
          <p:nvPr>
            <p:ph type="title"/>
          </p:nvPr>
        </p:nvSpPr>
        <p:spPr>
          <a:xfrm>
            <a:off x="836086" y="2014153"/>
            <a:ext cx="4902802" cy="1592156"/>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2"/>
          <p:cNvSpPr txBox="1">
            <a:spLocks noGrp="1"/>
          </p:cNvSpPr>
          <p:nvPr>
            <p:ph type="body" idx="1"/>
          </p:nvPr>
        </p:nvSpPr>
        <p:spPr>
          <a:xfrm>
            <a:off x="836086" y="3638059"/>
            <a:ext cx="4902801" cy="83185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22"/>
          <p:cNvSpPr txBox="1">
            <a:spLocks noGrp="1"/>
          </p:cNvSpPr>
          <p:nvPr>
            <p:ph type="body" idx="2"/>
          </p:nvPr>
        </p:nvSpPr>
        <p:spPr>
          <a:xfrm>
            <a:off x="836086" y="4501659"/>
            <a:ext cx="4902800" cy="661759"/>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 name="Google Shape;39;p22"/>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raphic on Right_Pink K">
  <p:cSld name="Graphic on Right_Pink K">
    <p:spTree>
      <p:nvGrpSpPr>
        <p:cNvPr id="1" name="Shape 342"/>
        <p:cNvGrpSpPr/>
        <p:nvPr/>
      </p:nvGrpSpPr>
      <p:grpSpPr>
        <a:xfrm>
          <a:off x="0" y="0"/>
          <a:ext cx="0" cy="0"/>
          <a:chOff x="0" y="0"/>
          <a:chExt cx="0" cy="0"/>
        </a:xfrm>
      </p:grpSpPr>
      <p:sp>
        <p:nvSpPr>
          <p:cNvPr id="343" name="Google Shape;343;p58"/>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44" name="Google Shape;344;p58"/>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5" name="Google Shape;345;p58"/>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6" name="Google Shape;346;p58"/>
          <p:cNvSpPr txBox="1">
            <a:spLocks noGrp="1"/>
          </p:cNvSpPr>
          <p:nvPr>
            <p:ph type="body" idx="3"/>
          </p:nvPr>
        </p:nvSpPr>
        <p:spPr>
          <a:xfrm>
            <a:off x="797874" y="1233951"/>
            <a:ext cx="4219604" cy="2195049"/>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7" name="Google Shape;347;p58"/>
          <p:cNvSpPr txBox="1">
            <a:spLocks noGrp="1"/>
          </p:cNvSpPr>
          <p:nvPr>
            <p:ph type="body" idx="4"/>
          </p:nvPr>
        </p:nvSpPr>
        <p:spPr>
          <a:xfrm>
            <a:off x="797875" y="3607207"/>
            <a:ext cx="4219604" cy="2195049"/>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8" name="Google Shape;348;p58"/>
          <p:cNvPicPr preferRelativeResize="0"/>
          <p:nvPr/>
        </p:nvPicPr>
        <p:blipFill rotWithShape="1">
          <a:blip r:embed="rId2">
            <a:alphaModFix/>
          </a:blip>
          <a:srcRect/>
          <a:stretch/>
        </p:blipFill>
        <p:spPr>
          <a:xfrm>
            <a:off x="0" y="0"/>
            <a:ext cx="457200" cy="444500"/>
          </a:xfrm>
          <a:prstGeom prst="rect">
            <a:avLst/>
          </a:prstGeom>
          <a:noFill/>
          <a:ln>
            <a:noFill/>
          </a:ln>
        </p:spPr>
      </p:pic>
      <p:sp>
        <p:nvSpPr>
          <p:cNvPr id="349" name="Google Shape;349;p58"/>
          <p:cNvSpPr>
            <a:spLocks noGrp="1"/>
          </p:cNvSpPr>
          <p:nvPr>
            <p:ph type="pic" idx="5"/>
          </p:nvPr>
        </p:nvSpPr>
        <p:spPr>
          <a:xfrm>
            <a:off x="6746397" y="1285081"/>
            <a:ext cx="4554537" cy="4287838"/>
          </a:xfrm>
          <a:prstGeom prst="rect">
            <a:avLst/>
          </a:prstGeom>
          <a:noFill/>
          <a:ln>
            <a:noFill/>
          </a:ln>
        </p:spPr>
      </p:sp>
      <p:pic>
        <p:nvPicPr>
          <p:cNvPr id="350" name="Google Shape;350;p58"/>
          <p:cNvPicPr preferRelativeResize="0"/>
          <p:nvPr/>
        </p:nvPicPr>
        <p:blipFill rotWithShape="1">
          <a:blip r:embed="rId3">
            <a:alphaModFix/>
          </a:blip>
          <a:srcRect/>
          <a:stretch/>
        </p:blipFill>
        <p:spPr>
          <a:xfrm>
            <a:off x="533009" y="1233951"/>
            <a:ext cx="1395046" cy="13716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Graphic on Right_Blue K">
  <p:cSld name="Graphic on Right_Blue K">
    <p:spTree>
      <p:nvGrpSpPr>
        <p:cNvPr id="1" name="Shape 351"/>
        <p:cNvGrpSpPr/>
        <p:nvPr/>
      </p:nvGrpSpPr>
      <p:grpSpPr>
        <a:xfrm>
          <a:off x="0" y="0"/>
          <a:ext cx="0" cy="0"/>
          <a:chOff x="0" y="0"/>
          <a:chExt cx="0" cy="0"/>
        </a:xfrm>
      </p:grpSpPr>
      <p:sp>
        <p:nvSpPr>
          <p:cNvPr id="352" name="Google Shape;352;p59"/>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53" name="Google Shape;353;p59"/>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4" name="Google Shape;354;p59"/>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5" name="Google Shape;355;p59"/>
          <p:cNvSpPr txBox="1">
            <a:spLocks noGrp="1"/>
          </p:cNvSpPr>
          <p:nvPr>
            <p:ph type="body" idx="3"/>
          </p:nvPr>
        </p:nvSpPr>
        <p:spPr>
          <a:xfrm>
            <a:off x="797874" y="1233951"/>
            <a:ext cx="4219604" cy="2195049"/>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6" name="Google Shape;356;p59"/>
          <p:cNvSpPr txBox="1">
            <a:spLocks noGrp="1"/>
          </p:cNvSpPr>
          <p:nvPr>
            <p:ph type="body" idx="4"/>
          </p:nvPr>
        </p:nvSpPr>
        <p:spPr>
          <a:xfrm>
            <a:off x="797875" y="3607207"/>
            <a:ext cx="4219604" cy="2195049"/>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7" name="Google Shape;357;p59"/>
          <p:cNvPicPr preferRelativeResize="0"/>
          <p:nvPr/>
        </p:nvPicPr>
        <p:blipFill rotWithShape="1">
          <a:blip r:embed="rId2">
            <a:alphaModFix/>
          </a:blip>
          <a:srcRect/>
          <a:stretch/>
        </p:blipFill>
        <p:spPr>
          <a:xfrm>
            <a:off x="0" y="0"/>
            <a:ext cx="457200" cy="444500"/>
          </a:xfrm>
          <a:prstGeom prst="rect">
            <a:avLst/>
          </a:prstGeom>
          <a:noFill/>
          <a:ln>
            <a:noFill/>
          </a:ln>
        </p:spPr>
      </p:pic>
      <p:sp>
        <p:nvSpPr>
          <p:cNvPr id="358" name="Google Shape;358;p59"/>
          <p:cNvSpPr>
            <a:spLocks noGrp="1"/>
          </p:cNvSpPr>
          <p:nvPr>
            <p:ph type="pic" idx="5"/>
          </p:nvPr>
        </p:nvSpPr>
        <p:spPr>
          <a:xfrm>
            <a:off x="6746397" y="1285081"/>
            <a:ext cx="4554537" cy="4287838"/>
          </a:xfrm>
          <a:prstGeom prst="rect">
            <a:avLst/>
          </a:prstGeom>
          <a:noFill/>
          <a:ln>
            <a:no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Graphic on Left_Yellow K">
  <p:cSld name="Graphic on Left_Yellow K">
    <p:spTree>
      <p:nvGrpSpPr>
        <p:cNvPr id="1" name="Shape 359"/>
        <p:cNvGrpSpPr/>
        <p:nvPr/>
      </p:nvGrpSpPr>
      <p:grpSpPr>
        <a:xfrm>
          <a:off x="0" y="0"/>
          <a:ext cx="0" cy="0"/>
          <a:chOff x="0" y="0"/>
          <a:chExt cx="0" cy="0"/>
        </a:xfrm>
      </p:grpSpPr>
      <p:sp>
        <p:nvSpPr>
          <p:cNvPr id="360" name="Google Shape;360;p60"/>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1" name="Google Shape;361;p60"/>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2" name="Google Shape;362;p60"/>
          <p:cNvSpPr txBox="1">
            <a:spLocks noGrp="1"/>
          </p:cNvSpPr>
          <p:nvPr>
            <p:ph type="body" idx="3"/>
          </p:nvPr>
        </p:nvSpPr>
        <p:spPr>
          <a:xfrm>
            <a:off x="7069720" y="1233951"/>
            <a:ext cx="4219604" cy="2195049"/>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3" name="Google Shape;363;p60"/>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64" name="Google Shape;364;p60"/>
          <p:cNvSpPr txBox="1">
            <a:spLocks noGrp="1"/>
          </p:cNvSpPr>
          <p:nvPr>
            <p:ph type="body" idx="4"/>
          </p:nvPr>
        </p:nvSpPr>
        <p:spPr>
          <a:xfrm>
            <a:off x="7069720" y="3607207"/>
            <a:ext cx="4219604" cy="2195049"/>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5" name="Google Shape;365;p60"/>
          <p:cNvPicPr preferRelativeResize="0"/>
          <p:nvPr/>
        </p:nvPicPr>
        <p:blipFill rotWithShape="1">
          <a:blip r:embed="rId2">
            <a:alphaModFix/>
          </a:blip>
          <a:srcRect/>
          <a:stretch/>
        </p:blipFill>
        <p:spPr>
          <a:xfrm>
            <a:off x="6757641" y="1233951"/>
            <a:ext cx="1395046" cy="1371600"/>
          </a:xfrm>
          <a:prstGeom prst="rect">
            <a:avLst/>
          </a:prstGeom>
          <a:noFill/>
          <a:ln>
            <a:noFill/>
          </a:ln>
        </p:spPr>
      </p:pic>
      <p:pic>
        <p:nvPicPr>
          <p:cNvPr id="366" name="Google Shape;366;p60"/>
          <p:cNvPicPr preferRelativeResize="0"/>
          <p:nvPr/>
        </p:nvPicPr>
        <p:blipFill rotWithShape="1">
          <a:blip r:embed="rId3">
            <a:alphaModFix/>
          </a:blip>
          <a:srcRect/>
          <a:stretch/>
        </p:blipFill>
        <p:spPr>
          <a:xfrm>
            <a:off x="0" y="0"/>
            <a:ext cx="457200" cy="444500"/>
          </a:xfrm>
          <a:prstGeom prst="rect">
            <a:avLst/>
          </a:prstGeom>
          <a:noFill/>
          <a:ln>
            <a:noFill/>
          </a:ln>
        </p:spPr>
      </p:pic>
      <p:sp>
        <p:nvSpPr>
          <p:cNvPr id="367" name="Google Shape;367;p60"/>
          <p:cNvSpPr>
            <a:spLocks noGrp="1"/>
          </p:cNvSpPr>
          <p:nvPr>
            <p:ph type="pic" idx="5"/>
          </p:nvPr>
        </p:nvSpPr>
        <p:spPr>
          <a:xfrm>
            <a:off x="487363" y="1285081"/>
            <a:ext cx="4554537" cy="4287838"/>
          </a:xfrm>
          <a:prstGeom prst="rect">
            <a:avLst/>
          </a:prstGeom>
          <a:noFill/>
          <a:ln>
            <a:noFill/>
          </a:ln>
        </p:spPr>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Graphic on Left_Green K">
  <p:cSld name="Graphic on Left_Green K">
    <p:spTree>
      <p:nvGrpSpPr>
        <p:cNvPr id="1" name="Shape 368"/>
        <p:cNvGrpSpPr/>
        <p:nvPr/>
      </p:nvGrpSpPr>
      <p:grpSpPr>
        <a:xfrm>
          <a:off x="0" y="0"/>
          <a:ext cx="0" cy="0"/>
          <a:chOff x="0" y="0"/>
          <a:chExt cx="0" cy="0"/>
        </a:xfrm>
      </p:grpSpPr>
      <p:sp>
        <p:nvSpPr>
          <p:cNvPr id="369" name="Google Shape;369;p61"/>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70" name="Google Shape;370;p61"/>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1" name="Google Shape;371;p61"/>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2" name="Google Shape;372;p61"/>
          <p:cNvSpPr txBox="1">
            <a:spLocks noGrp="1"/>
          </p:cNvSpPr>
          <p:nvPr>
            <p:ph type="body" idx="3"/>
          </p:nvPr>
        </p:nvSpPr>
        <p:spPr>
          <a:xfrm>
            <a:off x="7069720" y="1233951"/>
            <a:ext cx="4219604" cy="2195049"/>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3" name="Google Shape;373;p61"/>
          <p:cNvSpPr txBox="1">
            <a:spLocks noGrp="1"/>
          </p:cNvSpPr>
          <p:nvPr>
            <p:ph type="body" idx="4"/>
          </p:nvPr>
        </p:nvSpPr>
        <p:spPr>
          <a:xfrm>
            <a:off x="7069720" y="3607207"/>
            <a:ext cx="4219604" cy="2195049"/>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4" name="Google Shape;374;p61"/>
          <p:cNvPicPr preferRelativeResize="0"/>
          <p:nvPr/>
        </p:nvPicPr>
        <p:blipFill rotWithShape="1">
          <a:blip r:embed="rId2">
            <a:alphaModFix/>
          </a:blip>
          <a:srcRect/>
          <a:stretch/>
        </p:blipFill>
        <p:spPr>
          <a:xfrm>
            <a:off x="0" y="0"/>
            <a:ext cx="457200" cy="444500"/>
          </a:xfrm>
          <a:prstGeom prst="rect">
            <a:avLst/>
          </a:prstGeom>
          <a:noFill/>
          <a:ln>
            <a:noFill/>
          </a:ln>
        </p:spPr>
      </p:pic>
      <p:sp>
        <p:nvSpPr>
          <p:cNvPr id="375" name="Google Shape;375;p61"/>
          <p:cNvSpPr>
            <a:spLocks noGrp="1"/>
          </p:cNvSpPr>
          <p:nvPr>
            <p:ph type="pic" idx="5"/>
          </p:nvPr>
        </p:nvSpPr>
        <p:spPr>
          <a:xfrm>
            <a:off x="487363" y="1285081"/>
            <a:ext cx="4554537" cy="4287838"/>
          </a:xfrm>
          <a:prstGeom prst="rect">
            <a:avLst/>
          </a:prstGeom>
          <a:noFill/>
          <a:ln>
            <a:noFill/>
          </a:ln>
        </p:spPr>
      </p:sp>
      <p:pic>
        <p:nvPicPr>
          <p:cNvPr id="376" name="Google Shape;376;p61"/>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Graphic on Left_Red K">
  <p:cSld name="Graphic on Left_Red K">
    <p:spTree>
      <p:nvGrpSpPr>
        <p:cNvPr id="1" name="Shape 377"/>
        <p:cNvGrpSpPr/>
        <p:nvPr/>
      </p:nvGrpSpPr>
      <p:grpSpPr>
        <a:xfrm>
          <a:off x="0" y="0"/>
          <a:ext cx="0" cy="0"/>
          <a:chOff x="0" y="0"/>
          <a:chExt cx="0" cy="0"/>
        </a:xfrm>
      </p:grpSpPr>
      <p:sp>
        <p:nvSpPr>
          <p:cNvPr id="378" name="Google Shape;378;p62"/>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79" name="Google Shape;379;p62"/>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0" name="Google Shape;380;p62"/>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1" name="Google Shape;381;p62"/>
          <p:cNvSpPr txBox="1">
            <a:spLocks noGrp="1"/>
          </p:cNvSpPr>
          <p:nvPr>
            <p:ph type="body" idx="3"/>
          </p:nvPr>
        </p:nvSpPr>
        <p:spPr>
          <a:xfrm>
            <a:off x="7069720" y="1233951"/>
            <a:ext cx="4219604" cy="2195049"/>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2" name="Google Shape;382;p62"/>
          <p:cNvSpPr txBox="1">
            <a:spLocks noGrp="1"/>
          </p:cNvSpPr>
          <p:nvPr>
            <p:ph type="body" idx="4"/>
          </p:nvPr>
        </p:nvSpPr>
        <p:spPr>
          <a:xfrm>
            <a:off x="7069720" y="3607207"/>
            <a:ext cx="4219604" cy="2195049"/>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83" name="Google Shape;383;p62"/>
          <p:cNvPicPr preferRelativeResize="0"/>
          <p:nvPr/>
        </p:nvPicPr>
        <p:blipFill rotWithShape="1">
          <a:blip r:embed="rId2">
            <a:alphaModFix/>
          </a:blip>
          <a:srcRect/>
          <a:stretch/>
        </p:blipFill>
        <p:spPr>
          <a:xfrm>
            <a:off x="0" y="0"/>
            <a:ext cx="457200" cy="444500"/>
          </a:xfrm>
          <a:prstGeom prst="rect">
            <a:avLst/>
          </a:prstGeom>
          <a:noFill/>
          <a:ln>
            <a:noFill/>
          </a:ln>
        </p:spPr>
      </p:pic>
      <p:sp>
        <p:nvSpPr>
          <p:cNvPr id="384" name="Google Shape;384;p62"/>
          <p:cNvSpPr>
            <a:spLocks noGrp="1"/>
          </p:cNvSpPr>
          <p:nvPr>
            <p:ph type="pic" idx="5"/>
          </p:nvPr>
        </p:nvSpPr>
        <p:spPr>
          <a:xfrm>
            <a:off x="487363" y="1285081"/>
            <a:ext cx="4554537" cy="4287838"/>
          </a:xfrm>
          <a:prstGeom prst="rect">
            <a:avLst/>
          </a:prstGeom>
          <a:noFill/>
          <a:ln>
            <a:noFill/>
          </a:ln>
        </p:spPr>
      </p:sp>
      <p:pic>
        <p:nvPicPr>
          <p:cNvPr id="385" name="Google Shape;385;p62"/>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Graphic on Left_Pink K">
  <p:cSld name="Graphic on Left_Pink K">
    <p:spTree>
      <p:nvGrpSpPr>
        <p:cNvPr id="1" name="Shape 386"/>
        <p:cNvGrpSpPr/>
        <p:nvPr/>
      </p:nvGrpSpPr>
      <p:grpSpPr>
        <a:xfrm>
          <a:off x="0" y="0"/>
          <a:ext cx="0" cy="0"/>
          <a:chOff x="0" y="0"/>
          <a:chExt cx="0" cy="0"/>
        </a:xfrm>
      </p:grpSpPr>
      <p:sp>
        <p:nvSpPr>
          <p:cNvPr id="387" name="Google Shape;387;p63"/>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88" name="Google Shape;388;p63"/>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p63"/>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0" name="Google Shape;390;p63"/>
          <p:cNvSpPr txBox="1">
            <a:spLocks noGrp="1"/>
          </p:cNvSpPr>
          <p:nvPr>
            <p:ph type="body" idx="3"/>
          </p:nvPr>
        </p:nvSpPr>
        <p:spPr>
          <a:xfrm>
            <a:off x="7069720" y="1233951"/>
            <a:ext cx="4219604" cy="2195049"/>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1" name="Google Shape;391;p63"/>
          <p:cNvSpPr txBox="1">
            <a:spLocks noGrp="1"/>
          </p:cNvSpPr>
          <p:nvPr>
            <p:ph type="body" idx="4"/>
          </p:nvPr>
        </p:nvSpPr>
        <p:spPr>
          <a:xfrm>
            <a:off x="7069720" y="3607207"/>
            <a:ext cx="4219604" cy="2195049"/>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2" name="Google Shape;392;p63"/>
          <p:cNvPicPr preferRelativeResize="0"/>
          <p:nvPr/>
        </p:nvPicPr>
        <p:blipFill rotWithShape="1">
          <a:blip r:embed="rId2">
            <a:alphaModFix/>
          </a:blip>
          <a:srcRect/>
          <a:stretch/>
        </p:blipFill>
        <p:spPr>
          <a:xfrm>
            <a:off x="0" y="0"/>
            <a:ext cx="457200" cy="444500"/>
          </a:xfrm>
          <a:prstGeom prst="rect">
            <a:avLst/>
          </a:prstGeom>
          <a:noFill/>
          <a:ln>
            <a:noFill/>
          </a:ln>
        </p:spPr>
      </p:pic>
      <p:sp>
        <p:nvSpPr>
          <p:cNvPr id="393" name="Google Shape;393;p63"/>
          <p:cNvSpPr>
            <a:spLocks noGrp="1"/>
          </p:cNvSpPr>
          <p:nvPr>
            <p:ph type="pic" idx="5"/>
          </p:nvPr>
        </p:nvSpPr>
        <p:spPr>
          <a:xfrm>
            <a:off x="487363" y="1285081"/>
            <a:ext cx="4554537" cy="4287838"/>
          </a:xfrm>
          <a:prstGeom prst="rect">
            <a:avLst/>
          </a:prstGeom>
          <a:noFill/>
          <a:ln>
            <a:noFill/>
          </a:ln>
        </p:spPr>
      </p:sp>
      <p:pic>
        <p:nvPicPr>
          <p:cNvPr id="394" name="Google Shape;394;p63"/>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Graphic on Left_Blue K">
  <p:cSld name="Graphic on Left_Blue K">
    <p:spTree>
      <p:nvGrpSpPr>
        <p:cNvPr id="1" name="Shape 395"/>
        <p:cNvGrpSpPr/>
        <p:nvPr/>
      </p:nvGrpSpPr>
      <p:grpSpPr>
        <a:xfrm>
          <a:off x="0" y="0"/>
          <a:ext cx="0" cy="0"/>
          <a:chOff x="0" y="0"/>
          <a:chExt cx="0" cy="0"/>
        </a:xfrm>
      </p:grpSpPr>
      <p:sp>
        <p:nvSpPr>
          <p:cNvPr id="396" name="Google Shape;396;p64"/>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97" name="Google Shape;397;p64"/>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8" name="Google Shape;398;p64"/>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9" name="Google Shape;399;p64"/>
          <p:cNvSpPr txBox="1">
            <a:spLocks noGrp="1"/>
          </p:cNvSpPr>
          <p:nvPr>
            <p:ph type="body" idx="3"/>
          </p:nvPr>
        </p:nvSpPr>
        <p:spPr>
          <a:xfrm>
            <a:off x="7069720" y="1233951"/>
            <a:ext cx="4219604" cy="2195049"/>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0" name="Google Shape;400;p64"/>
          <p:cNvSpPr txBox="1">
            <a:spLocks noGrp="1"/>
          </p:cNvSpPr>
          <p:nvPr>
            <p:ph type="body" idx="4"/>
          </p:nvPr>
        </p:nvSpPr>
        <p:spPr>
          <a:xfrm>
            <a:off x="7069720" y="3607207"/>
            <a:ext cx="4219604" cy="2195049"/>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01" name="Google Shape;401;p64"/>
          <p:cNvPicPr preferRelativeResize="0"/>
          <p:nvPr/>
        </p:nvPicPr>
        <p:blipFill rotWithShape="1">
          <a:blip r:embed="rId2">
            <a:alphaModFix/>
          </a:blip>
          <a:srcRect/>
          <a:stretch/>
        </p:blipFill>
        <p:spPr>
          <a:xfrm>
            <a:off x="0" y="0"/>
            <a:ext cx="457200" cy="444500"/>
          </a:xfrm>
          <a:prstGeom prst="rect">
            <a:avLst/>
          </a:prstGeom>
          <a:noFill/>
          <a:ln>
            <a:noFill/>
          </a:ln>
        </p:spPr>
      </p:pic>
      <p:sp>
        <p:nvSpPr>
          <p:cNvPr id="402" name="Google Shape;402;p64"/>
          <p:cNvSpPr>
            <a:spLocks noGrp="1"/>
          </p:cNvSpPr>
          <p:nvPr>
            <p:ph type="pic" idx="5"/>
          </p:nvPr>
        </p:nvSpPr>
        <p:spPr>
          <a:xfrm>
            <a:off x="487363" y="1285081"/>
            <a:ext cx="4554537" cy="4287838"/>
          </a:xfrm>
          <a:prstGeom prst="rect">
            <a:avLst/>
          </a:prstGeom>
          <a:noFill/>
          <a:ln>
            <a:noFill/>
          </a:ln>
        </p:spPr>
      </p:sp>
      <p:pic>
        <p:nvPicPr>
          <p:cNvPr id="403" name="Google Shape;403;p64"/>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hoto at Top Slide">
  <p:cSld name="Photo at Top Slide">
    <p:spTree>
      <p:nvGrpSpPr>
        <p:cNvPr id="1" name="Shape 404"/>
        <p:cNvGrpSpPr/>
        <p:nvPr/>
      </p:nvGrpSpPr>
      <p:grpSpPr>
        <a:xfrm>
          <a:off x="0" y="0"/>
          <a:ext cx="0" cy="0"/>
          <a:chOff x="0" y="0"/>
          <a:chExt cx="0" cy="0"/>
        </a:xfrm>
      </p:grpSpPr>
      <p:pic>
        <p:nvPicPr>
          <p:cNvPr id="405" name="Google Shape;405;p65"/>
          <p:cNvPicPr preferRelativeResize="0"/>
          <p:nvPr/>
        </p:nvPicPr>
        <p:blipFill rotWithShape="1">
          <a:blip r:embed="rId2">
            <a:alphaModFix/>
          </a:blip>
          <a:srcRect/>
          <a:stretch/>
        </p:blipFill>
        <p:spPr>
          <a:xfrm>
            <a:off x="0" y="0"/>
            <a:ext cx="12192000" cy="2591936"/>
          </a:xfrm>
          <a:prstGeom prst="rect">
            <a:avLst/>
          </a:prstGeom>
          <a:noFill/>
          <a:ln>
            <a:noFill/>
          </a:ln>
        </p:spPr>
      </p:pic>
      <p:sp>
        <p:nvSpPr>
          <p:cNvPr id="406" name="Google Shape;406;p65"/>
          <p:cNvSpPr/>
          <p:nvPr/>
        </p:nvSpPr>
        <p:spPr>
          <a:xfrm>
            <a:off x="11010900" y="0"/>
            <a:ext cx="1181100" cy="115803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7" name="Google Shape;407;p65"/>
          <p:cNvPicPr preferRelativeResize="0"/>
          <p:nvPr/>
        </p:nvPicPr>
        <p:blipFill rotWithShape="1">
          <a:blip r:embed="rId3">
            <a:alphaModFix/>
          </a:blip>
          <a:srcRect/>
          <a:stretch/>
        </p:blipFill>
        <p:spPr>
          <a:xfrm>
            <a:off x="-1" y="0"/>
            <a:ext cx="12192000" cy="2668573"/>
          </a:xfrm>
          <a:prstGeom prst="rect">
            <a:avLst/>
          </a:prstGeom>
          <a:noFill/>
          <a:ln>
            <a:noFill/>
          </a:ln>
        </p:spPr>
      </p:pic>
      <p:sp>
        <p:nvSpPr>
          <p:cNvPr id="408" name="Google Shape;408;p65"/>
          <p:cNvSpPr txBox="1">
            <a:spLocks noGrp="1"/>
          </p:cNvSpPr>
          <p:nvPr>
            <p:ph type="body" idx="1"/>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9" name="Google Shape;409;p65"/>
          <p:cNvSpPr txBox="1">
            <a:spLocks noGrp="1"/>
          </p:cNvSpPr>
          <p:nvPr>
            <p:ph type="body" idx="2"/>
          </p:nvPr>
        </p:nvSpPr>
        <p:spPr>
          <a:xfrm>
            <a:off x="903911" y="4911457"/>
            <a:ext cx="4489039" cy="1143342"/>
          </a:xfrm>
          <a:prstGeom prst="rect">
            <a:avLst/>
          </a:prstGeom>
          <a:noFill/>
          <a:ln>
            <a:noFill/>
          </a:ln>
        </p:spPr>
        <p:txBody>
          <a:bodyPr spcFirstLastPara="1" wrap="square" lIns="91425" tIns="45700" rIns="91425" bIns="45700" anchor="t" anchorCtr="0">
            <a:normAutofit/>
          </a:bodyPr>
          <a:lstStyle>
            <a:lvl1pPr marL="457200" lvl="0" indent="-228600" algn="l">
              <a:lnSpc>
                <a:spcPct val="118750"/>
              </a:lnSpc>
              <a:spcBef>
                <a:spcPts val="1000"/>
              </a:spcBef>
              <a:spcAft>
                <a:spcPts val="0"/>
              </a:spcAft>
              <a:buClr>
                <a:srgbClr val="4A4A4A"/>
              </a:buClr>
              <a:buSzPts val="1600"/>
              <a:buNone/>
              <a:defRPr sz="1600" b="0" i="0">
                <a:solidFill>
                  <a:srgbClr val="4A4A4A"/>
                </a:solidFill>
                <a:latin typeface="Merriweather"/>
                <a:ea typeface="Merriweather"/>
                <a:cs typeface="Merriweather"/>
                <a:sym typeface="Merriweather"/>
              </a:defRPr>
            </a:lvl1pPr>
            <a:lvl2pPr marL="914400" lvl="1"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2pPr>
            <a:lvl3pPr marL="1371600" lvl="2"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3pPr>
            <a:lvl4pPr marL="1828800" lvl="3"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4pPr>
            <a:lvl5pPr marL="2286000" lvl="4"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0" name="Google Shape;410;p65"/>
          <p:cNvSpPr txBox="1">
            <a:spLocks noGrp="1"/>
          </p:cNvSpPr>
          <p:nvPr>
            <p:ph type="body" idx="3"/>
          </p:nvPr>
        </p:nvSpPr>
        <p:spPr>
          <a:xfrm>
            <a:off x="903911" y="3129319"/>
            <a:ext cx="4489039" cy="178213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600"/>
              <a:buNone/>
              <a:defRPr sz="36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1" name="Google Shape;411;p65"/>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412" name="Google Shape;412;p65"/>
          <p:cNvSpPr txBox="1">
            <a:spLocks noGrp="1"/>
          </p:cNvSpPr>
          <p:nvPr>
            <p:ph type="body" idx="4"/>
          </p:nvPr>
        </p:nvSpPr>
        <p:spPr>
          <a:xfrm>
            <a:off x="5825220" y="3129318"/>
            <a:ext cx="5862207" cy="3088601"/>
          </a:xfrm>
          <a:prstGeom prst="rect">
            <a:avLst/>
          </a:prstGeom>
          <a:noFill/>
          <a:ln>
            <a:noFill/>
          </a:ln>
        </p:spPr>
        <p:txBody>
          <a:bodyPr spcFirstLastPara="1" wrap="square" lIns="91425" tIns="45700" rIns="91425" bIns="45700" anchor="t" anchorCtr="0">
            <a:normAutofit/>
          </a:bodyPr>
          <a:lstStyle>
            <a:lvl1pPr marL="457200" lvl="0" indent="-330200" algn="l">
              <a:lnSpc>
                <a:spcPct val="118750"/>
              </a:lnSpc>
              <a:spcBef>
                <a:spcPts val="1000"/>
              </a:spcBef>
              <a:spcAft>
                <a:spcPts val="0"/>
              </a:spcAft>
              <a:buClr>
                <a:srgbClr val="000000"/>
              </a:buClr>
              <a:buSzPts val="1600"/>
              <a:buChar char="•"/>
              <a:defRPr sz="1600" b="0" i="0">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3" name="Google Shape;413;p65"/>
          <p:cNvPicPr preferRelativeResize="0"/>
          <p:nvPr/>
        </p:nvPicPr>
        <p:blipFill rotWithShape="1">
          <a:blip r:embed="rId4">
            <a:alphaModFix/>
          </a:blip>
          <a:srcRect/>
          <a:stretch/>
        </p:blipFill>
        <p:spPr>
          <a:xfrm>
            <a:off x="618047" y="3135943"/>
            <a:ext cx="1395046" cy="137160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ase Study/Callout Slide">
  <p:cSld name="Case Study/Callout Slide">
    <p:spTree>
      <p:nvGrpSpPr>
        <p:cNvPr id="1" name="Shape 414"/>
        <p:cNvGrpSpPr/>
        <p:nvPr/>
      </p:nvGrpSpPr>
      <p:grpSpPr>
        <a:xfrm>
          <a:off x="0" y="0"/>
          <a:ext cx="0" cy="0"/>
          <a:chOff x="0" y="0"/>
          <a:chExt cx="0" cy="0"/>
        </a:xfrm>
      </p:grpSpPr>
      <p:sp>
        <p:nvSpPr>
          <p:cNvPr id="415" name="Google Shape;415;p66"/>
          <p:cNvSpPr/>
          <p:nvPr/>
        </p:nvSpPr>
        <p:spPr>
          <a:xfrm flipH="1">
            <a:off x="551793" y="442295"/>
            <a:ext cx="11088414" cy="5783141"/>
          </a:xfrm>
          <a:prstGeom prst="round2DiagRect">
            <a:avLst>
              <a:gd name="adj1" fmla="val 16667"/>
              <a:gd name="adj2" fmla="val 0"/>
            </a:avLst>
          </a:prstGeom>
          <a:solidFill>
            <a:srgbClr val="F3F1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8E4E8"/>
              </a:solidFill>
              <a:latin typeface="Arial"/>
              <a:ea typeface="Arial"/>
              <a:cs typeface="Arial"/>
              <a:sym typeface="Arial"/>
            </a:endParaRPr>
          </a:p>
        </p:txBody>
      </p:sp>
      <p:sp>
        <p:nvSpPr>
          <p:cNvPr id="416" name="Google Shape;416;p66"/>
          <p:cNvSpPr txBox="1">
            <a:spLocks noGrp="1"/>
          </p:cNvSpPr>
          <p:nvPr>
            <p:ph type="body" idx="1"/>
          </p:nvPr>
        </p:nvSpPr>
        <p:spPr>
          <a:xfrm>
            <a:off x="487363"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7" name="Google Shape;417;p66"/>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8" name="Google Shape;418;p66"/>
          <p:cNvSpPr txBox="1">
            <a:spLocks noGrp="1"/>
          </p:cNvSpPr>
          <p:nvPr>
            <p:ph type="body" idx="3"/>
          </p:nvPr>
        </p:nvSpPr>
        <p:spPr>
          <a:xfrm>
            <a:off x="1126208" y="1242556"/>
            <a:ext cx="3672215" cy="3128018"/>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1000"/>
              </a:spcBef>
              <a:spcAft>
                <a:spcPts val="0"/>
              </a:spcAft>
              <a:buClr>
                <a:schemeClr val="dk1"/>
              </a:buClr>
              <a:buSzPts val="4000"/>
              <a:buNone/>
              <a:defRPr sz="4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9" name="Google Shape;419;p66"/>
          <p:cNvSpPr txBox="1">
            <a:spLocks noGrp="1"/>
          </p:cNvSpPr>
          <p:nvPr>
            <p:ph type="body" idx="4"/>
          </p:nvPr>
        </p:nvSpPr>
        <p:spPr>
          <a:xfrm>
            <a:off x="5041995" y="4042055"/>
            <a:ext cx="5618492" cy="1521183"/>
          </a:xfrm>
          <a:prstGeom prst="rect">
            <a:avLst/>
          </a:prstGeom>
          <a:noFill/>
          <a:ln>
            <a:noFill/>
          </a:ln>
        </p:spPr>
        <p:txBody>
          <a:bodyPr spcFirstLastPara="1" wrap="square" lIns="91425" tIns="45700" rIns="91425" bIns="45700" anchor="t" anchorCtr="0">
            <a:normAutofit/>
          </a:bodyPr>
          <a:lstStyle>
            <a:lvl1pPr marL="457200" marR="0" lvl="0" indent="-330200" algn="l">
              <a:lnSpc>
                <a:spcPct val="100000"/>
              </a:lnSpc>
              <a:spcBef>
                <a:spcPts val="1000"/>
              </a:spcBef>
              <a:spcAft>
                <a:spcPts val="0"/>
              </a:spcAft>
              <a:buClr>
                <a:srgbClr val="000000"/>
              </a:buClr>
              <a:buSzPts val="1600"/>
              <a:buFont typeface="Arial"/>
              <a:buChar char="•"/>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2pPr>
            <a:lvl3pPr marL="1371600" lvl="2"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3pPr>
            <a:lvl4pPr marL="1828800" lvl="3"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4pPr>
            <a:lvl5pPr marL="2286000" lvl="4"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0" name="Google Shape;420;p66"/>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pic>
        <p:nvPicPr>
          <p:cNvPr id="421" name="Google Shape;421;p66"/>
          <p:cNvPicPr preferRelativeResize="0"/>
          <p:nvPr/>
        </p:nvPicPr>
        <p:blipFill rotWithShape="1">
          <a:blip r:embed="rId2">
            <a:alphaModFix/>
          </a:blip>
          <a:srcRect/>
          <a:stretch/>
        </p:blipFill>
        <p:spPr>
          <a:xfrm>
            <a:off x="830733" y="1589449"/>
            <a:ext cx="1395046" cy="1371600"/>
          </a:xfrm>
          <a:prstGeom prst="rect">
            <a:avLst/>
          </a:prstGeom>
          <a:noFill/>
          <a:ln>
            <a:noFill/>
          </a:ln>
        </p:spPr>
      </p:pic>
      <p:sp>
        <p:nvSpPr>
          <p:cNvPr id="422" name="Google Shape;422;p66"/>
          <p:cNvSpPr txBox="1">
            <a:spLocks noGrp="1"/>
          </p:cNvSpPr>
          <p:nvPr>
            <p:ph type="body" idx="5"/>
          </p:nvPr>
        </p:nvSpPr>
        <p:spPr>
          <a:xfrm>
            <a:off x="1126208" y="3737528"/>
            <a:ext cx="3672215" cy="494838"/>
          </a:xfrm>
          <a:prstGeom prst="rect">
            <a:avLst/>
          </a:prstGeom>
          <a:noFill/>
          <a:ln>
            <a:noFill/>
          </a:ln>
        </p:spPr>
        <p:txBody>
          <a:bodyPr spcFirstLastPara="1" wrap="square" lIns="91425" tIns="45700" rIns="91425" bIns="45700" anchor="b" anchorCtr="0">
            <a:noAutofit/>
          </a:bodyPr>
          <a:lstStyle>
            <a:lvl1pPr marL="457200" lvl="0" indent="-228600" algn="l">
              <a:lnSpc>
                <a:spcPct val="209999"/>
              </a:lnSpc>
              <a:spcBef>
                <a:spcPts val="1000"/>
              </a:spcBef>
              <a:spcAft>
                <a:spcPts val="0"/>
              </a:spcAft>
              <a:buClr>
                <a:srgbClr val="4A4A4A"/>
              </a:buClr>
              <a:buSzPts val="1600"/>
              <a:buNone/>
              <a:defRPr sz="1600" b="0" i="0">
                <a:solidFill>
                  <a:srgbClr val="4A4A4A"/>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3" name="Google Shape;423;p66" descr="A picture containing person, outdoor&#10;&#10;Description automatically generated"/>
          <p:cNvPicPr preferRelativeResize="0"/>
          <p:nvPr/>
        </p:nvPicPr>
        <p:blipFill rotWithShape="1">
          <a:blip r:embed="rId3">
            <a:alphaModFix/>
          </a:blip>
          <a:srcRect/>
          <a:stretch/>
        </p:blipFill>
        <p:spPr>
          <a:xfrm>
            <a:off x="5041993" y="1577453"/>
            <a:ext cx="5618493" cy="2300906"/>
          </a:xfrm>
          <a:prstGeom prst="rect">
            <a:avLst/>
          </a:prstGeom>
          <a:noFill/>
          <a:ln>
            <a:noFill/>
          </a:ln>
        </p:spPr>
      </p:pic>
      <p:pic>
        <p:nvPicPr>
          <p:cNvPr id="424" name="Google Shape;424;p66"/>
          <p:cNvPicPr preferRelativeResize="0"/>
          <p:nvPr/>
        </p:nvPicPr>
        <p:blipFill rotWithShape="1">
          <a:blip r:embed="rId4">
            <a:alphaModFix/>
          </a:blip>
          <a:srcRect/>
          <a:stretch/>
        </p:blipFill>
        <p:spPr>
          <a:xfrm>
            <a:off x="0" y="0"/>
            <a:ext cx="457200" cy="44450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pecialty Divider 1_Full Photo">
  <p:cSld name="Specialty Divider 1_Full Photo">
    <p:spTree>
      <p:nvGrpSpPr>
        <p:cNvPr id="1" name="Shape 425"/>
        <p:cNvGrpSpPr/>
        <p:nvPr/>
      </p:nvGrpSpPr>
      <p:grpSpPr>
        <a:xfrm>
          <a:off x="0" y="0"/>
          <a:ext cx="0" cy="0"/>
          <a:chOff x="0" y="0"/>
          <a:chExt cx="0" cy="0"/>
        </a:xfrm>
      </p:grpSpPr>
      <p:pic>
        <p:nvPicPr>
          <p:cNvPr id="426" name="Google Shape;426;p6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27" name="Google Shape;427;p67"/>
          <p:cNvSpPr/>
          <p:nvPr/>
        </p:nvSpPr>
        <p:spPr>
          <a:xfrm flipH="1">
            <a:off x="6662054" y="1473926"/>
            <a:ext cx="5040965" cy="3370217"/>
          </a:xfrm>
          <a:prstGeom prst="round2DiagRect">
            <a:avLst>
              <a:gd name="adj1" fmla="val 16667"/>
              <a:gd name="adj2" fmla="val 0"/>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8E4E8"/>
              </a:solidFill>
              <a:latin typeface="Arial"/>
              <a:ea typeface="Arial"/>
              <a:cs typeface="Arial"/>
              <a:sym typeface="Arial"/>
            </a:endParaRPr>
          </a:p>
        </p:txBody>
      </p:sp>
      <p:sp>
        <p:nvSpPr>
          <p:cNvPr id="428" name="Google Shape;428;p67"/>
          <p:cNvSpPr txBox="1">
            <a:spLocks noGrp="1"/>
          </p:cNvSpPr>
          <p:nvPr>
            <p:ph type="body" idx="1"/>
          </p:nvPr>
        </p:nvSpPr>
        <p:spPr>
          <a:xfrm>
            <a:off x="7045387" y="1927260"/>
            <a:ext cx="4318000" cy="954088"/>
          </a:xfrm>
          <a:prstGeom prst="rect">
            <a:avLst/>
          </a:prstGeom>
          <a:noFill/>
          <a:ln>
            <a:noFill/>
          </a:ln>
        </p:spPr>
        <p:txBody>
          <a:bodyPr spcFirstLastPara="1" wrap="square" lIns="91425" tIns="45700" rIns="91425" bIns="45700" anchor="t" anchorCtr="0">
            <a:noAutofit/>
          </a:bodyPr>
          <a:lstStyle>
            <a:lvl1pPr marL="457200" lvl="0" indent="-228600" algn="l">
              <a:lnSpc>
                <a:spcPct val="140000"/>
              </a:lnSpc>
              <a:spcBef>
                <a:spcPts val="1000"/>
              </a:spcBef>
              <a:spcAft>
                <a:spcPts val="0"/>
              </a:spcAft>
              <a:buClr>
                <a:schemeClr val="dk1"/>
              </a:buClr>
              <a:buSzPts val="2400"/>
              <a:buNone/>
              <a:defRPr sz="2400" b="0" i="0">
                <a:solidFill>
                  <a:schemeClr val="dk1"/>
                </a:solidFill>
                <a:latin typeface="Merriweather"/>
                <a:ea typeface="Merriweather"/>
                <a:cs typeface="Merriweather"/>
                <a:sym typeface="Merriweather"/>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9" name="Google Shape;429;p67"/>
          <p:cNvSpPr txBox="1">
            <a:spLocks noGrp="1"/>
          </p:cNvSpPr>
          <p:nvPr>
            <p:ph type="body" idx="2"/>
          </p:nvPr>
        </p:nvSpPr>
        <p:spPr>
          <a:xfrm>
            <a:off x="7046097" y="2997925"/>
            <a:ext cx="4318000" cy="1184275"/>
          </a:xfrm>
          <a:prstGeom prst="rect">
            <a:avLst/>
          </a:prstGeom>
          <a:noFill/>
          <a:ln>
            <a:noFill/>
          </a:ln>
        </p:spPr>
        <p:txBody>
          <a:bodyPr spcFirstLastPara="1" wrap="square" lIns="91425" tIns="45700" rIns="91425" bIns="45700" anchor="t" anchorCtr="0">
            <a:normAutofit/>
          </a:bodyPr>
          <a:lstStyle>
            <a:lvl1pPr marL="457200" lvl="0" indent="-228600" algn="l">
              <a:lnSpc>
                <a:spcPct val="118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42900" algn="l">
              <a:lnSpc>
                <a:spcPct val="140000"/>
              </a:lnSpc>
              <a:spcBef>
                <a:spcPts val="12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Title Slide_Students Studying">
  <p:cSld name="1_Title Slide_Students Studying">
    <p:bg>
      <p:bgPr>
        <a:solidFill>
          <a:schemeClr val="lt2"/>
        </a:solidFill>
        <a:effectLst/>
      </p:bgPr>
    </p:bg>
    <p:spTree>
      <p:nvGrpSpPr>
        <p:cNvPr id="1" name="Shape 40"/>
        <p:cNvGrpSpPr/>
        <p:nvPr/>
      </p:nvGrpSpPr>
      <p:grpSpPr>
        <a:xfrm>
          <a:off x="0" y="0"/>
          <a:ext cx="0" cy="0"/>
          <a:chOff x="0" y="0"/>
          <a:chExt cx="0" cy="0"/>
        </a:xfrm>
      </p:grpSpPr>
      <p:pic>
        <p:nvPicPr>
          <p:cNvPr id="41" name="Google Shape;41;p23"/>
          <p:cNvPicPr preferRelativeResize="0"/>
          <p:nvPr/>
        </p:nvPicPr>
        <p:blipFill rotWithShape="1">
          <a:blip r:embed="rId2">
            <a:alphaModFix/>
          </a:blip>
          <a:srcRect/>
          <a:stretch/>
        </p:blipFill>
        <p:spPr>
          <a:xfrm>
            <a:off x="0" y="-7865"/>
            <a:ext cx="12205982" cy="6865864"/>
          </a:xfrm>
          <a:prstGeom prst="rect">
            <a:avLst/>
          </a:prstGeom>
          <a:noFill/>
          <a:ln>
            <a:noFill/>
          </a:ln>
        </p:spPr>
      </p:pic>
      <p:pic>
        <p:nvPicPr>
          <p:cNvPr id="42" name="Google Shape;42;p23"/>
          <p:cNvPicPr preferRelativeResize="0"/>
          <p:nvPr/>
        </p:nvPicPr>
        <p:blipFill rotWithShape="1">
          <a:blip r:embed="rId3">
            <a:alphaModFix/>
          </a:blip>
          <a:srcRect/>
          <a:stretch/>
        </p:blipFill>
        <p:spPr>
          <a:xfrm>
            <a:off x="3836932" y="3844975"/>
            <a:ext cx="3044775" cy="3044775"/>
          </a:xfrm>
          <a:prstGeom prst="rect">
            <a:avLst/>
          </a:prstGeom>
          <a:noFill/>
          <a:ln>
            <a:noFill/>
          </a:ln>
        </p:spPr>
      </p:pic>
      <p:sp>
        <p:nvSpPr>
          <p:cNvPr id="43" name="Google Shape;43;p23"/>
          <p:cNvSpPr/>
          <p:nvPr/>
        </p:nvSpPr>
        <p:spPr>
          <a:xfrm flipH="1">
            <a:off x="522428" y="532316"/>
            <a:ext cx="5083713" cy="580317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23"/>
          <p:cNvSpPr txBox="1">
            <a:spLocks noGrp="1"/>
          </p:cNvSpPr>
          <p:nvPr>
            <p:ph type="title"/>
          </p:nvPr>
        </p:nvSpPr>
        <p:spPr>
          <a:xfrm>
            <a:off x="836086" y="2014153"/>
            <a:ext cx="4902802" cy="1592156"/>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3"/>
          <p:cNvSpPr txBox="1">
            <a:spLocks noGrp="1"/>
          </p:cNvSpPr>
          <p:nvPr>
            <p:ph type="body" idx="1"/>
          </p:nvPr>
        </p:nvSpPr>
        <p:spPr>
          <a:xfrm>
            <a:off x="836086" y="3638059"/>
            <a:ext cx="4902801" cy="83185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3"/>
          <p:cNvSpPr txBox="1">
            <a:spLocks noGrp="1"/>
          </p:cNvSpPr>
          <p:nvPr>
            <p:ph type="body" idx="2"/>
          </p:nvPr>
        </p:nvSpPr>
        <p:spPr>
          <a:xfrm>
            <a:off x="836086" y="4501659"/>
            <a:ext cx="4902800" cy="661759"/>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23"/>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pecialty Slide_Photo on Right">
  <p:cSld name="Specialty Slide_Photo on Right">
    <p:spTree>
      <p:nvGrpSpPr>
        <p:cNvPr id="1" name="Shape 430"/>
        <p:cNvGrpSpPr/>
        <p:nvPr/>
      </p:nvGrpSpPr>
      <p:grpSpPr>
        <a:xfrm>
          <a:off x="0" y="0"/>
          <a:ext cx="0" cy="0"/>
          <a:chOff x="0" y="0"/>
          <a:chExt cx="0" cy="0"/>
        </a:xfrm>
      </p:grpSpPr>
      <p:sp>
        <p:nvSpPr>
          <p:cNvPr id="431" name="Google Shape;431;p68"/>
          <p:cNvSpPr txBox="1">
            <a:spLocks noGrp="1"/>
          </p:cNvSpPr>
          <p:nvPr>
            <p:ph type="body" idx="1"/>
          </p:nvPr>
        </p:nvSpPr>
        <p:spPr>
          <a:xfrm>
            <a:off x="225552"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2" name="Google Shape;432;p68"/>
          <p:cNvSpPr txBox="1">
            <a:spLocks noGrp="1"/>
          </p:cNvSpPr>
          <p:nvPr>
            <p:ph type="body" idx="2"/>
          </p:nvPr>
        </p:nvSpPr>
        <p:spPr>
          <a:xfrm>
            <a:off x="841943" y="6346513"/>
            <a:ext cx="3000904" cy="260393"/>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3" name="Google Shape;433;p68"/>
          <p:cNvSpPr txBox="1">
            <a:spLocks noGrp="1"/>
          </p:cNvSpPr>
          <p:nvPr>
            <p:ph type="sldNum" idx="12"/>
          </p:nvPr>
        </p:nvSpPr>
        <p:spPr>
          <a:xfrm>
            <a:off x="225552" y="6346513"/>
            <a:ext cx="416626" cy="26039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434" name="Google Shape;434;p68"/>
          <p:cNvSpPr txBox="1">
            <a:spLocks noGrp="1"/>
          </p:cNvSpPr>
          <p:nvPr>
            <p:ph type="body" idx="3"/>
          </p:nvPr>
        </p:nvSpPr>
        <p:spPr>
          <a:xfrm>
            <a:off x="827690" y="2788995"/>
            <a:ext cx="4537607" cy="2755666"/>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5" name="Google Shape;435;p68"/>
          <p:cNvSpPr txBox="1">
            <a:spLocks noGrp="1"/>
          </p:cNvSpPr>
          <p:nvPr>
            <p:ph type="body" idx="4"/>
          </p:nvPr>
        </p:nvSpPr>
        <p:spPr>
          <a:xfrm>
            <a:off x="841943" y="909035"/>
            <a:ext cx="4537607" cy="178213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2800"/>
              <a:buNone/>
              <a:defRPr sz="28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6" name="Google Shape;436;p68"/>
          <p:cNvPicPr preferRelativeResize="0"/>
          <p:nvPr/>
        </p:nvPicPr>
        <p:blipFill rotWithShape="1">
          <a:blip r:embed="rId2">
            <a:alphaModFix/>
          </a:blip>
          <a:srcRect/>
          <a:stretch/>
        </p:blipFill>
        <p:spPr>
          <a:xfrm>
            <a:off x="7522521" y="0"/>
            <a:ext cx="4669478" cy="609600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pecialty Slide_Photo on Left">
  <p:cSld name="Specialty Slide_Photo on Left">
    <p:spTree>
      <p:nvGrpSpPr>
        <p:cNvPr id="1" name="Shape 437"/>
        <p:cNvGrpSpPr/>
        <p:nvPr/>
      </p:nvGrpSpPr>
      <p:grpSpPr>
        <a:xfrm>
          <a:off x="0" y="0"/>
          <a:ext cx="0" cy="0"/>
          <a:chOff x="0" y="0"/>
          <a:chExt cx="0" cy="0"/>
        </a:xfrm>
      </p:grpSpPr>
      <p:sp>
        <p:nvSpPr>
          <p:cNvPr id="438" name="Google Shape;438;p69"/>
          <p:cNvSpPr txBox="1">
            <a:spLocks noGrp="1"/>
          </p:cNvSpPr>
          <p:nvPr>
            <p:ph type="body" idx="1"/>
          </p:nvPr>
        </p:nvSpPr>
        <p:spPr>
          <a:xfrm>
            <a:off x="8964438" y="103504"/>
            <a:ext cx="3000904" cy="260393"/>
          </a:xfrm>
          <a:prstGeom prst="rect">
            <a:avLst/>
          </a:prstGeom>
          <a:noFill/>
          <a:ln>
            <a:noFill/>
          </a:ln>
        </p:spPr>
        <p:txBody>
          <a:bodyPr spcFirstLastPara="1" wrap="square" lIns="91425" tIns="45700" rIns="91425" bIns="45700" anchor="b" anchorCtr="0">
            <a:noAutofit/>
          </a:bodyPr>
          <a:lstStyle>
            <a:lvl1pPr marL="457200" lvl="0" indent="-228600" algn="r">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9" name="Google Shape;439;p69"/>
          <p:cNvSpPr txBox="1">
            <a:spLocks noGrp="1"/>
          </p:cNvSpPr>
          <p:nvPr>
            <p:ph type="body" idx="2"/>
          </p:nvPr>
        </p:nvSpPr>
        <p:spPr>
          <a:xfrm>
            <a:off x="5872560" y="2691173"/>
            <a:ext cx="5126366" cy="2755666"/>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0" name="Google Shape;440;p69"/>
          <p:cNvSpPr txBox="1">
            <a:spLocks noGrp="1"/>
          </p:cNvSpPr>
          <p:nvPr>
            <p:ph type="body" idx="3"/>
          </p:nvPr>
        </p:nvSpPr>
        <p:spPr>
          <a:xfrm>
            <a:off x="5872560" y="909035"/>
            <a:ext cx="5126366" cy="178213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2800"/>
              <a:buNone/>
              <a:defRPr sz="28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1" name="Google Shape;441;p69"/>
          <p:cNvPicPr preferRelativeResize="0"/>
          <p:nvPr/>
        </p:nvPicPr>
        <p:blipFill rotWithShape="1">
          <a:blip r:embed="rId2">
            <a:alphaModFix/>
          </a:blip>
          <a:srcRect/>
          <a:stretch/>
        </p:blipFill>
        <p:spPr>
          <a:xfrm>
            <a:off x="5537027" y="1028926"/>
            <a:ext cx="1395046" cy="1371600"/>
          </a:xfrm>
          <a:prstGeom prst="rect">
            <a:avLst/>
          </a:prstGeom>
          <a:noFill/>
          <a:ln>
            <a:noFill/>
          </a:ln>
        </p:spPr>
      </p:pic>
      <p:pic>
        <p:nvPicPr>
          <p:cNvPr id="442" name="Google Shape;442;p69" descr="A picture containing person, wall, indoor, table&#10;&#10;Description automatically generated"/>
          <p:cNvPicPr preferRelativeResize="0"/>
          <p:nvPr/>
        </p:nvPicPr>
        <p:blipFill rotWithShape="1">
          <a:blip r:embed="rId3">
            <a:alphaModFix/>
          </a:blip>
          <a:srcRect/>
          <a:stretch/>
        </p:blipFill>
        <p:spPr>
          <a:xfrm>
            <a:off x="3492" y="0"/>
            <a:ext cx="4707519" cy="60960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443"/>
        <p:cNvGrpSpPr/>
        <p:nvPr/>
      </p:nvGrpSpPr>
      <p:grpSpPr>
        <a:xfrm>
          <a:off x="0" y="0"/>
          <a:ext cx="0" cy="0"/>
          <a:chOff x="0" y="0"/>
          <a:chExt cx="0" cy="0"/>
        </a:xfrm>
      </p:grpSpPr>
      <p:sp>
        <p:nvSpPr>
          <p:cNvPr id="444" name="Google Shape;444;p70"/>
          <p:cNvSpPr/>
          <p:nvPr/>
        </p:nvSpPr>
        <p:spPr>
          <a:xfrm rot="10800000" flipH="1">
            <a:off x="0" y="-14478"/>
            <a:ext cx="12192000" cy="6872477"/>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45" name="Google Shape;445;p70"/>
          <p:cNvPicPr preferRelativeResize="0"/>
          <p:nvPr/>
        </p:nvPicPr>
        <p:blipFill rotWithShape="1">
          <a:blip r:embed="rId2">
            <a:alphaModFix/>
          </a:blip>
          <a:srcRect/>
          <a:stretch/>
        </p:blipFill>
        <p:spPr>
          <a:xfrm>
            <a:off x="4282619" y="2702058"/>
            <a:ext cx="3626757" cy="1220192"/>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1 Column_Blue K">
  <p:cSld name="1 Column_Blue K">
    <p:spTree>
      <p:nvGrpSpPr>
        <p:cNvPr id="1" name="Shape 451"/>
        <p:cNvGrpSpPr/>
        <p:nvPr/>
      </p:nvGrpSpPr>
      <p:grpSpPr>
        <a:xfrm>
          <a:off x="0" y="0"/>
          <a:ext cx="0" cy="0"/>
          <a:chOff x="0" y="0"/>
          <a:chExt cx="0" cy="0"/>
        </a:xfrm>
      </p:grpSpPr>
      <p:sp>
        <p:nvSpPr>
          <p:cNvPr id="452" name="Google Shape;452;g3f6978e40b3_0_2378"/>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453" name="Google Shape;453;g3f6978e40b3_0_2378"/>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4" name="Google Shape;454;g3f6978e40b3_0_2378"/>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g3f6978e40b3_0_2378"/>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6" name="Google Shape;456;g3f6978e40b3_0_2378"/>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7" name="Google Shape;457;g3f6978e40b3_0_2378"/>
          <p:cNvPicPr preferRelativeResize="0"/>
          <p:nvPr/>
        </p:nvPicPr>
        <p:blipFill rotWithShape="1">
          <a:blip r:embed="rId2">
            <a:alphaModFix/>
          </a:blip>
          <a:srcRect/>
          <a:stretch/>
        </p:blipFill>
        <p:spPr>
          <a:xfrm>
            <a:off x="0" y="0"/>
            <a:ext cx="457200" cy="444501"/>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5_Divider_Blue">
  <p:cSld name="5_Divider_Blue">
    <p:spTree>
      <p:nvGrpSpPr>
        <p:cNvPr id="1" name="Shape 458"/>
        <p:cNvGrpSpPr/>
        <p:nvPr/>
      </p:nvGrpSpPr>
      <p:grpSpPr>
        <a:xfrm>
          <a:off x="0" y="0"/>
          <a:ext cx="0" cy="0"/>
          <a:chOff x="0" y="0"/>
          <a:chExt cx="0" cy="0"/>
        </a:xfrm>
      </p:grpSpPr>
      <p:sp>
        <p:nvSpPr>
          <p:cNvPr id="459" name="Google Shape;459;g3f6978e40b3_0_2385"/>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0" name="Google Shape;460;g3f6978e40b3_0_2385"/>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1" name="Google Shape;461;g3f6978e40b3_0_2385"/>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2" name="Google Shape;462;g3f6978e40b3_0_2385"/>
          <p:cNvSpPr/>
          <p:nvPr/>
        </p:nvSpPr>
        <p:spPr>
          <a:xfrm flipH="1">
            <a:off x="-620401" y="648957"/>
            <a:ext cx="6945000" cy="7588800"/>
          </a:xfrm>
          <a:prstGeom prst="round2DiagRect">
            <a:avLst>
              <a:gd name="adj1" fmla="val 29923"/>
              <a:gd name="adj2" fmla="val 0"/>
            </a:avLst>
          </a:prstGeom>
          <a:solidFill>
            <a:srgbClr val="005D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63" name="Google Shape;463;g3f6978e40b3_0_2385"/>
          <p:cNvPicPr preferRelativeResize="0"/>
          <p:nvPr/>
        </p:nvPicPr>
        <p:blipFill rotWithShape="1">
          <a:blip r:embed="rId2">
            <a:alphaModFix/>
          </a:blip>
          <a:srcRect/>
          <a:stretch/>
        </p:blipFill>
        <p:spPr>
          <a:xfrm>
            <a:off x="11315700" y="0"/>
            <a:ext cx="876299" cy="850901"/>
          </a:xfrm>
          <a:prstGeom prst="rect">
            <a:avLst/>
          </a:prstGeom>
          <a:noFill/>
          <a:ln>
            <a:noFill/>
          </a:ln>
        </p:spPr>
      </p:pic>
      <p:pic>
        <p:nvPicPr>
          <p:cNvPr id="464" name="Google Shape;464;g3f6978e40b3_0_2385"/>
          <p:cNvPicPr preferRelativeResize="0"/>
          <p:nvPr/>
        </p:nvPicPr>
        <p:blipFill rotWithShape="1">
          <a:blip r:embed="rId3">
            <a:alphaModFix/>
          </a:blip>
          <a:srcRect/>
          <a:stretch/>
        </p:blipFill>
        <p:spPr>
          <a:xfrm>
            <a:off x="6883336" y="1261519"/>
            <a:ext cx="1395046" cy="1371600"/>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Slide_Businessman">
  <p:cSld name="Title Slide_Businessman">
    <p:spTree>
      <p:nvGrpSpPr>
        <p:cNvPr id="1" name="Shape 465"/>
        <p:cNvGrpSpPr/>
        <p:nvPr/>
      </p:nvGrpSpPr>
      <p:grpSpPr>
        <a:xfrm>
          <a:off x="0" y="0"/>
          <a:ext cx="0" cy="0"/>
          <a:chOff x="0" y="0"/>
          <a:chExt cx="0" cy="0"/>
        </a:xfrm>
      </p:grpSpPr>
      <p:pic>
        <p:nvPicPr>
          <p:cNvPr id="466" name="Google Shape;466;g3f6978e40b3_0_2392"/>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467" name="Google Shape;467;g3f6978e40b3_0_2392"/>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468" name="Google Shape;468;g3f6978e40b3_0_2392"/>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9" name="Google Shape;469;g3f6978e40b3_0_2392"/>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0" name="Google Shape;470;g3f6978e40b3_0_2392"/>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1" name="Google Shape;471;g3f6978e40b3_0_2392"/>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2" name="Google Shape;472;g3f6978e40b3_0_2392"/>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1_Title Slide_Students Studying">
  <p:cSld name="1_Title Slide_Students Studying">
    <p:bg>
      <p:bgPr>
        <a:solidFill>
          <a:schemeClr val="lt2"/>
        </a:solidFill>
        <a:effectLst/>
      </p:bgPr>
    </p:bg>
    <p:spTree>
      <p:nvGrpSpPr>
        <p:cNvPr id="1" name="Shape 473"/>
        <p:cNvGrpSpPr/>
        <p:nvPr/>
      </p:nvGrpSpPr>
      <p:grpSpPr>
        <a:xfrm>
          <a:off x="0" y="0"/>
          <a:ext cx="0" cy="0"/>
          <a:chOff x="0" y="0"/>
          <a:chExt cx="0" cy="0"/>
        </a:xfrm>
      </p:grpSpPr>
      <p:pic>
        <p:nvPicPr>
          <p:cNvPr id="474" name="Google Shape;474;g3f6978e40b3_0_2400"/>
          <p:cNvPicPr preferRelativeResize="0"/>
          <p:nvPr/>
        </p:nvPicPr>
        <p:blipFill rotWithShape="1">
          <a:blip r:embed="rId2">
            <a:alphaModFix/>
          </a:blip>
          <a:srcRect/>
          <a:stretch/>
        </p:blipFill>
        <p:spPr>
          <a:xfrm>
            <a:off x="0" y="-7865"/>
            <a:ext cx="12205981" cy="6865864"/>
          </a:xfrm>
          <a:prstGeom prst="rect">
            <a:avLst/>
          </a:prstGeom>
          <a:noFill/>
          <a:ln>
            <a:noFill/>
          </a:ln>
        </p:spPr>
      </p:pic>
      <p:pic>
        <p:nvPicPr>
          <p:cNvPr id="475" name="Google Shape;475;g3f6978e40b3_0_2400"/>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476" name="Google Shape;476;g3f6978e40b3_0_2400"/>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77" name="Google Shape;477;g3f6978e40b3_0_2400"/>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8" name="Google Shape;478;g3f6978e40b3_0_2400"/>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9" name="Google Shape;479;g3f6978e40b3_0_2400"/>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0" name="Google Shape;480;g3f6978e40b3_0_2400"/>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2_Title Slide_Students Studying">
  <p:cSld name="2_Title Slide_Students Studying">
    <p:bg>
      <p:bgPr>
        <a:solidFill>
          <a:schemeClr val="lt2"/>
        </a:solidFill>
        <a:effectLst/>
      </p:bgPr>
    </p:bg>
    <p:spTree>
      <p:nvGrpSpPr>
        <p:cNvPr id="1" name="Shape 481"/>
        <p:cNvGrpSpPr/>
        <p:nvPr/>
      </p:nvGrpSpPr>
      <p:grpSpPr>
        <a:xfrm>
          <a:off x="0" y="0"/>
          <a:ext cx="0" cy="0"/>
          <a:chOff x="0" y="0"/>
          <a:chExt cx="0" cy="0"/>
        </a:xfrm>
      </p:grpSpPr>
      <p:pic>
        <p:nvPicPr>
          <p:cNvPr id="482" name="Google Shape;482;g3f6978e40b3_0_2408"/>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483" name="Google Shape;483;g3f6978e40b3_0_2408"/>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484" name="Google Shape;484;g3f6978e40b3_0_2408"/>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5" name="Google Shape;485;g3f6978e40b3_0_2408"/>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6" name="Google Shape;486;g3f6978e40b3_0_2408"/>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7" name="Google Shape;487;g3f6978e40b3_0_2408"/>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8" name="Google Shape;488;g3f6978e40b3_0_2408"/>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3_Title Slide_Students Studying">
  <p:cSld name="3_Title Slide_Students Studying">
    <p:bg>
      <p:bgPr>
        <a:solidFill>
          <a:schemeClr val="lt2"/>
        </a:solidFill>
        <a:effectLst/>
      </p:bgPr>
    </p:bg>
    <p:spTree>
      <p:nvGrpSpPr>
        <p:cNvPr id="1" name="Shape 489"/>
        <p:cNvGrpSpPr/>
        <p:nvPr/>
      </p:nvGrpSpPr>
      <p:grpSpPr>
        <a:xfrm>
          <a:off x="0" y="0"/>
          <a:ext cx="0" cy="0"/>
          <a:chOff x="0" y="0"/>
          <a:chExt cx="0" cy="0"/>
        </a:xfrm>
      </p:grpSpPr>
      <p:pic>
        <p:nvPicPr>
          <p:cNvPr id="490" name="Google Shape;490;g3f6978e40b3_0_2416"/>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491" name="Google Shape;491;g3f6978e40b3_0_2416"/>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492" name="Google Shape;492;g3f6978e40b3_0_2416"/>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93" name="Google Shape;493;g3f6978e40b3_0_2416"/>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4" name="Google Shape;494;g3f6978e40b3_0_2416"/>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5" name="Google Shape;495;g3f6978e40b3_0_2416"/>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6" name="Google Shape;496;g3f6978e40b3_0_2416"/>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4_Title Slide_Students Studying">
  <p:cSld name="4_Title Slide_Students Studying">
    <p:bg>
      <p:bgPr>
        <a:solidFill>
          <a:schemeClr val="lt2"/>
        </a:solidFill>
        <a:effectLst/>
      </p:bgPr>
    </p:bg>
    <p:spTree>
      <p:nvGrpSpPr>
        <p:cNvPr id="1" name="Shape 497"/>
        <p:cNvGrpSpPr/>
        <p:nvPr/>
      </p:nvGrpSpPr>
      <p:grpSpPr>
        <a:xfrm>
          <a:off x="0" y="0"/>
          <a:ext cx="0" cy="0"/>
          <a:chOff x="0" y="0"/>
          <a:chExt cx="0" cy="0"/>
        </a:xfrm>
      </p:grpSpPr>
      <p:pic>
        <p:nvPicPr>
          <p:cNvPr id="498" name="Google Shape;498;g3f6978e40b3_0_2424"/>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499" name="Google Shape;499;g3f6978e40b3_0_2424"/>
          <p:cNvPicPr preferRelativeResize="0"/>
          <p:nvPr/>
        </p:nvPicPr>
        <p:blipFill rotWithShape="1">
          <a:blip r:embed="rId3">
            <a:alphaModFix/>
          </a:blip>
          <a:srcRect/>
          <a:stretch/>
        </p:blipFill>
        <p:spPr>
          <a:xfrm>
            <a:off x="3836932" y="3844975"/>
            <a:ext cx="3044776" cy="3044776"/>
          </a:xfrm>
          <a:prstGeom prst="rect">
            <a:avLst/>
          </a:prstGeom>
          <a:noFill/>
          <a:ln>
            <a:noFill/>
          </a:ln>
        </p:spPr>
      </p:pic>
      <p:sp>
        <p:nvSpPr>
          <p:cNvPr id="500" name="Google Shape;500;g3f6978e40b3_0_2424"/>
          <p:cNvSpPr/>
          <p:nvPr/>
        </p:nvSpPr>
        <p:spPr>
          <a:xfrm flipH="1">
            <a:off x="522341" y="532316"/>
            <a:ext cx="5083800" cy="580320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1" name="Google Shape;501;g3f6978e40b3_0_2424"/>
          <p:cNvSpPr txBox="1">
            <a:spLocks noGrp="1"/>
          </p:cNvSpPr>
          <p:nvPr>
            <p:ph type="title"/>
          </p:nvPr>
        </p:nvSpPr>
        <p:spPr>
          <a:xfrm>
            <a:off x="836086" y="2014153"/>
            <a:ext cx="4902900" cy="15921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2" name="Google Shape;502;g3f6978e40b3_0_2424"/>
          <p:cNvSpPr txBox="1">
            <a:spLocks noGrp="1"/>
          </p:cNvSpPr>
          <p:nvPr>
            <p:ph type="body" idx="1"/>
          </p:nvPr>
        </p:nvSpPr>
        <p:spPr>
          <a:xfrm>
            <a:off x="836086" y="3638059"/>
            <a:ext cx="4902900" cy="83190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3" name="Google Shape;503;g3f6978e40b3_0_2424"/>
          <p:cNvSpPr txBox="1">
            <a:spLocks noGrp="1"/>
          </p:cNvSpPr>
          <p:nvPr>
            <p:ph type="body" idx="2"/>
          </p:nvPr>
        </p:nvSpPr>
        <p:spPr>
          <a:xfrm>
            <a:off x="836086" y="4501659"/>
            <a:ext cx="4902900" cy="661800"/>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4" name="Google Shape;504;g3f6978e40b3_0_2424"/>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2_Title Slide_Students Studying">
  <p:cSld name="2_Title Slide_Students Studying">
    <p:bg>
      <p:bgPr>
        <a:solidFill>
          <a:schemeClr val="lt2"/>
        </a:solidFill>
        <a:effectLst/>
      </p:bgPr>
    </p:bg>
    <p:spTree>
      <p:nvGrpSpPr>
        <p:cNvPr id="1" name="Shape 48"/>
        <p:cNvGrpSpPr/>
        <p:nvPr/>
      </p:nvGrpSpPr>
      <p:grpSpPr>
        <a:xfrm>
          <a:off x="0" y="0"/>
          <a:ext cx="0" cy="0"/>
          <a:chOff x="0" y="0"/>
          <a:chExt cx="0" cy="0"/>
        </a:xfrm>
      </p:grpSpPr>
      <p:pic>
        <p:nvPicPr>
          <p:cNvPr id="49" name="Google Shape;49;p24"/>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50" name="Google Shape;50;p24"/>
          <p:cNvPicPr preferRelativeResize="0"/>
          <p:nvPr/>
        </p:nvPicPr>
        <p:blipFill rotWithShape="1">
          <a:blip r:embed="rId3">
            <a:alphaModFix/>
          </a:blip>
          <a:srcRect/>
          <a:stretch/>
        </p:blipFill>
        <p:spPr>
          <a:xfrm>
            <a:off x="3836932" y="3844975"/>
            <a:ext cx="3044775" cy="3044775"/>
          </a:xfrm>
          <a:prstGeom prst="rect">
            <a:avLst/>
          </a:prstGeom>
          <a:noFill/>
          <a:ln>
            <a:noFill/>
          </a:ln>
        </p:spPr>
      </p:pic>
      <p:sp>
        <p:nvSpPr>
          <p:cNvPr id="51" name="Google Shape;51;p24"/>
          <p:cNvSpPr/>
          <p:nvPr/>
        </p:nvSpPr>
        <p:spPr>
          <a:xfrm flipH="1">
            <a:off x="522428" y="532316"/>
            <a:ext cx="5083713" cy="580317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 name="Google Shape;52;p24"/>
          <p:cNvSpPr txBox="1">
            <a:spLocks noGrp="1"/>
          </p:cNvSpPr>
          <p:nvPr>
            <p:ph type="title"/>
          </p:nvPr>
        </p:nvSpPr>
        <p:spPr>
          <a:xfrm>
            <a:off x="836086" y="2014153"/>
            <a:ext cx="4902802" cy="1592156"/>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4"/>
          <p:cNvSpPr txBox="1">
            <a:spLocks noGrp="1"/>
          </p:cNvSpPr>
          <p:nvPr>
            <p:ph type="body" idx="1"/>
          </p:nvPr>
        </p:nvSpPr>
        <p:spPr>
          <a:xfrm>
            <a:off x="836086" y="3638059"/>
            <a:ext cx="4902801" cy="83185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4"/>
          <p:cNvSpPr txBox="1">
            <a:spLocks noGrp="1"/>
          </p:cNvSpPr>
          <p:nvPr>
            <p:ph type="body" idx="2"/>
          </p:nvPr>
        </p:nvSpPr>
        <p:spPr>
          <a:xfrm>
            <a:off x="836086" y="4501659"/>
            <a:ext cx="4902800" cy="661759"/>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 name="Google Shape;55;p24"/>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Divider_Yellow">
  <p:cSld name="1_Divider_Yellow">
    <p:spTree>
      <p:nvGrpSpPr>
        <p:cNvPr id="1" name="Shape 505"/>
        <p:cNvGrpSpPr/>
        <p:nvPr/>
      </p:nvGrpSpPr>
      <p:grpSpPr>
        <a:xfrm>
          <a:off x="0" y="0"/>
          <a:ext cx="0" cy="0"/>
          <a:chOff x="0" y="0"/>
          <a:chExt cx="0" cy="0"/>
        </a:xfrm>
      </p:grpSpPr>
      <p:sp>
        <p:nvSpPr>
          <p:cNvPr id="506" name="Google Shape;506;g3f6978e40b3_0_2432"/>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7" name="Google Shape;507;g3f6978e40b3_0_2432"/>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8" name="Google Shape;508;g3f6978e40b3_0_2432"/>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9" name="Google Shape;509;g3f6978e40b3_0_2432"/>
          <p:cNvSpPr/>
          <p:nvPr/>
        </p:nvSpPr>
        <p:spPr>
          <a:xfrm flipH="1">
            <a:off x="-620401" y="638071"/>
            <a:ext cx="6945000" cy="7588800"/>
          </a:xfrm>
          <a:prstGeom prst="round2DiagRect">
            <a:avLst>
              <a:gd name="adj1" fmla="val 29923"/>
              <a:gd name="adj2" fmla="val 0"/>
            </a:avLst>
          </a:prstGeom>
          <a:solidFill>
            <a:srgbClr val="FFC82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10" name="Google Shape;510;g3f6978e40b3_0_2432"/>
          <p:cNvPicPr preferRelativeResize="0"/>
          <p:nvPr/>
        </p:nvPicPr>
        <p:blipFill rotWithShape="1">
          <a:blip r:embed="rId2">
            <a:alphaModFix/>
          </a:blip>
          <a:srcRect/>
          <a:stretch/>
        </p:blipFill>
        <p:spPr>
          <a:xfrm>
            <a:off x="6883336" y="1261519"/>
            <a:ext cx="1395046" cy="1371600"/>
          </a:xfrm>
          <a:prstGeom prst="rect">
            <a:avLst/>
          </a:prstGeom>
          <a:noFill/>
          <a:ln>
            <a:noFill/>
          </a:ln>
        </p:spPr>
      </p:pic>
      <p:pic>
        <p:nvPicPr>
          <p:cNvPr id="511" name="Google Shape;511;g3f6978e40b3_0_2432"/>
          <p:cNvPicPr preferRelativeResize="0"/>
          <p:nvPr/>
        </p:nvPicPr>
        <p:blipFill rotWithShape="1">
          <a:blip r:embed="rId3">
            <a:alphaModFix/>
          </a:blip>
          <a:srcRect/>
          <a:stretch/>
        </p:blipFill>
        <p:spPr>
          <a:xfrm>
            <a:off x="11328400" y="0"/>
            <a:ext cx="863600" cy="838201"/>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2_Divider_Green">
  <p:cSld name="2_Divider_Green">
    <p:spTree>
      <p:nvGrpSpPr>
        <p:cNvPr id="1" name="Shape 512"/>
        <p:cNvGrpSpPr/>
        <p:nvPr/>
      </p:nvGrpSpPr>
      <p:grpSpPr>
        <a:xfrm>
          <a:off x="0" y="0"/>
          <a:ext cx="0" cy="0"/>
          <a:chOff x="0" y="0"/>
          <a:chExt cx="0" cy="0"/>
        </a:xfrm>
      </p:grpSpPr>
      <p:sp>
        <p:nvSpPr>
          <p:cNvPr id="513" name="Google Shape;513;g3f6978e40b3_0_2439"/>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4" name="Google Shape;514;g3f6978e40b3_0_2439"/>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15" name="Google Shape;515;g3f6978e40b3_0_2439"/>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6" name="Google Shape;516;g3f6978e40b3_0_2439"/>
          <p:cNvSpPr/>
          <p:nvPr/>
        </p:nvSpPr>
        <p:spPr>
          <a:xfrm flipH="1">
            <a:off x="-620401" y="648957"/>
            <a:ext cx="6945000" cy="7588800"/>
          </a:xfrm>
          <a:prstGeom prst="round2DiagRect">
            <a:avLst>
              <a:gd name="adj1" fmla="val 29923"/>
              <a:gd name="adj2" fmla="val 0"/>
            </a:avLst>
          </a:prstGeom>
          <a:solidFill>
            <a:srgbClr val="287D2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17" name="Google Shape;517;g3f6978e40b3_0_2439"/>
          <p:cNvPicPr preferRelativeResize="0"/>
          <p:nvPr/>
        </p:nvPicPr>
        <p:blipFill rotWithShape="1">
          <a:blip r:embed="rId2">
            <a:alphaModFix/>
          </a:blip>
          <a:srcRect/>
          <a:stretch/>
        </p:blipFill>
        <p:spPr>
          <a:xfrm>
            <a:off x="6883336" y="1261519"/>
            <a:ext cx="1395046" cy="1371600"/>
          </a:xfrm>
          <a:prstGeom prst="rect">
            <a:avLst/>
          </a:prstGeom>
          <a:noFill/>
          <a:ln>
            <a:noFill/>
          </a:ln>
        </p:spPr>
      </p:pic>
      <p:pic>
        <p:nvPicPr>
          <p:cNvPr id="518" name="Google Shape;518;g3f6978e40b3_0_2439"/>
          <p:cNvPicPr preferRelativeResize="0"/>
          <p:nvPr/>
        </p:nvPicPr>
        <p:blipFill rotWithShape="1">
          <a:blip r:embed="rId3">
            <a:alphaModFix/>
          </a:blip>
          <a:srcRect/>
          <a:stretch/>
        </p:blipFill>
        <p:spPr>
          <a:xfrm>
            <a:off x="11328400" y="0"/>
            <a:ext cx="863600" cy="838201"/>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3_Divider_Pink">
  <p:cSld name="3_Divider_Pink">
    <p:spTree>
      <p:nvGrpSpPr>
        <p:cNvPr id="1" name="Shape 519"/>
        <p:cNvGrpSpPr/>
        <p:nvPr/>
      </p:nvGrpSpPr>
      <p:grpSpPr>
        <a:xfrm>
          <a:off x="0" y="0"/>
          <a:ext cx="0" cy="0"/>
          <a:chOff x="0" y="0"/>
          <a:chExt cx="0" cy="0"/>
        </a:xfrm>
      </p:grpSpPr>
      <p:sp>
        <p:nvSpPr>
          <p:cNvPr id="520" name="Google Shape;520;g3f6978e40b3_0_2446"/>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1" name="Google Shape;521;g3f6978e40b3_0_2446"/>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2" name="Google Shape;522;g3f6978e40b3_0_2446"/>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3" name="Google Shape;523;g3f6978e40b3_0_2446"/>
          <p:cNvSpPr/>
          <p:nvPr/>
        </p:nvSpPr>
        <p:spPr>
          <a:xfrm flipH="1">
            <a:off x="-620401" y="648957"/>
            <a:ext cx="6945000" cy="7588800"/>
          </a:xfrm>
          <a:prstGeom prst="round2DiagRect">
            <a:avLst>
              <a:gd name="adj1" fmla="val 29923"/>
              <a:gd name="adj2" fmla="val 0"/>
            </a:avLst>
          </a:prstGeom>
          <a:solidFill>
            <a:srgbClr val="DE1B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24" name="Google Shape;524;g3f6978e40b3_0_2446"/>
          <p:cNvPicPr preferRelativeResize="0"/>
          <p:nvPr/>
        </p:nvPicPr>
        <p:blipFill rotWithShape="1">
          <a:blip r:embed="rId2">
            <a:alphaModFix/>
          </a:blip>
          <a:srcRect/>
          <a:stretch/>
        </p:blipFill>
        <p:spPr>
          <a:xfrm>
            <a:off x="11328400" y="0"/>
            <a:ext cx="863600" cy="838201"/>
          </a:xfrm>
          <a:prstGeom prst="rect">
            <a:avLst/>
          </a:prstGeom>
          <a:noFill/>
          <a:ln>
            <a:noFill/>
          </a:ln>
        </p:spPr>
      </p:pic>
      <p:pic>
        <p:nvPicPr>
          <p:cNvPr id="525" name="Google Shape;525;g3f6978e40b3_0_2446"/>
          <p:cNvPicPr preferRelativeResize="0"/>
          <p:nvPr/>
        </p:nvPicPr>
        <p:blipFill rotWithShape="1">
          <a:blip r:embed="rId3">
            <a:alphaModFix/>
          </a:blip>
          <a:srcRect/>
          <a:stretch/>
        </p:blipFill>
        <p:spPr>
          <a:xfrm>
            <a:off x="6883336" y="1261519"/>
            <a:ext cx="1395046" cy="1371600"/>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4_Divider_Red">
  <p:cSld name="4_Divider_Red">
    <p:spTree>
      <p:nvGrpSpPr>
        <p:cNvPr id="1" name="Shape 526"/>
        <p:cNvGrpSpPr/>
        <p:nvPr/>
      </p:nvGrpSpPr>
      <p:grpSpPr>
        <a:xfrm>
          <a:off x="0" y="0"/>
          <a:ext cx="0" cy="0"/>
          <a:chOff x="0" y="0"/>
          <a:chExt cx="0" cy="0"/>
        </a:xfrm>
      </p:grpSpPr>
      <p:sp>
        <p:nvSpPr>
          <p:cNvPr id="527" name="Google Shape;527;g3f6978e40b3_0_2453"/>
          <p:cNvSpPr txBox="1">
            <a:spLocks noGrp="1"/>
          </p:cNvSpPr>
          <p:nvPr>
            <p:ph type="title"/>
          </p:nvPr>
        </p:nvSpPr>
        <p:spPr>
          <a:xfrm>
            <a:off x="7155559" y="1475093"/>
            <a:ext cx="4546500" cy="139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8" name="Google Shape;528;g3f6978e40b3_0_2453"/>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9" name="Google Shape;529;g3f6978e40b3_0_2453"/>
          <p:cNvSpPr txBox="1">
            <a:spLocks noGrp="1"/>
          </p:cNvSpPr>
          <p:nvPr>
            <p:ph type="body" idx="1"/>
          </p:nvPr>
        </p:nvSpPr>
        <p:spPr>
          <a:xfrm>
            <a:off x="7155560" y="3004318"/>
            <a:ext cx="4546500" cy="27270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0" name="Google Shape;530;g3f6978e40b3_0_2453"/>
          <p:cNvSpPr/>
          <p:nvPr/>
        </p:nvSpPr>
        <p:spPr>
          <a:xfrm flipH="1">
            <a:off x="-620401" y="648957"/>
            <a:ext cx="6945000" cy="7588800"/>
          </a:xfrm>
          <a:prstGeom prst="round2DiagRect">
            <a:avLst>
              <a:gd name="adj1" fmla="val 29923"/>
              <a:gd name="adj2" fmla="val 0"/>
            </a:avLst>
          </a:prstGeom>
          <a:solidFill>
            <a:srgbClr val="D6083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31" name="Google Shape;531;g3f6978e40b3_0_2453"/>
          <p:cNvPicPr preferRelativeResize="0"/>
          <p:nvPr/>
        </p:nvPicPr>
        <p:blipFill rotWithShape="1">
          <a:blip r:embed="rId2">
            <a:alphaModFix/>
          </a:blip>
          <a:srcRect/>
          <a:stretch/>
        </p:blipFill>
        <p:spPr>
          <a:xfrm>
            <a:off x="11328400" y="0"/>
            <a:ext cx="863600" cy="838201"/>
          </a:xfrm>
          <a:prstGeom prst="rect">
            <a:avLst/>
          </a:prstGeom>
          <a:noFill/>
          <a:ln>
            <a:noFill/>
          </a:ln>
        </p:spPr>
      </p:pic>
      <p:pic>
        <p:nvPicPr>
          <p:cNvPr id="532" name="Google Shape;532;g3f6978e40b3_0_2453"/>
          <p:cNvPicPr preferRelativeResize="0"/>
          <p:nvPr/>
        </p:nvPicPr>
        <p:blipFill rotWithShape="1">
          <a:blip r:embed="rId3">
            <a:alphaModFix/>
          </a:blip>
          <a:srcRect/>
          <a:stretch/>
        </p:blipFill>
        <p:spPr>
          <a:xfrm>
            <a:off x="6883336" y="1261519"/>
            <a:ext cx="1395046" cy="137160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1_Divider_Photo / Yellow">
  <p:cSld name="1_Divider_Photo / Yellow">
    <p:spTree>
      <p:nvGrpSpPr>
        <p:cNvPr id="1" name="Shape 533"/>
        <p:cNvGrpSpPr/>
        <p:nvPr/>
      </p:nvGrpSpPr>
      <p:grpSpPr>
        <a:xfrm>
          <a:off x="0" y="0"/>
          <a:ext cx="0" cy="0"/>
          <a:chOff x="0" y="0"/>
          <a:chExt cx="0" cy="0"/>
        </a:xfrm>
      </p:grpSpPr>
      <p:sp>
        <p:nvSpPr>
          <p:cNvPr id="534" name="Google Shape;534;g3f6978e40b3_0_2460"/>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5" name="Google Shape;535;g3f6978e40b3_0_2460"/>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36" name="Google Shape;536;g3f6978e40b3_0_2460"/>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7" name="Google Shape;537;g3f6978e40b3_0_2460"/>
          <p:cNvPicPr preferRelativeResize="0"/>
          <p:nvPr/>
        </p:nvPicPr>
        <p:blipFill rotWithShape="1">
          <a:blip r:embed="rId2">
            <a:alphaModFix/>
          </a:blip>
          <a:srcRect/>
          <a:stretch/>
        </p:blipFill>
        <p:spPr>
          <a:xfrm>
            <a:off x="6883336" y="1548384"/>
            <a:ext cx="1395046" cy="1371600"/>
          </a:xfrm>
          <a:prstGeom prst="rect">
            <a:avLst/>
          </a:prstGeom>
          <a:noFill/>
          <a:ln>
            <a:noFill/>
          </a:ln>
        </p:spPr>
      </p:pic>
      <p:pic>
        <p:nvPicPr>
          <p:cNvPr id="538" name="Google Shape;538;g3f6978e40b3_0_2460"/>
          <p:cNvPicPr preferRelativeResize="0"/>
          <p:nvPr/>
        </p:nvPicPr>
        <p:blipFill rotWithShape="1">
          <a:blip r:embed="rId3">
            <a:alphaModFix/>
          </a:blip>
          <a:srcRect/>
          <a:stretch/>
        </p:blipFill>
        <p:spPr>
          <a:xfrm>
            <a:off x="11328400" y="0"/>
            <a:ext cx="863600" cy="838201"/>
          </a:xfrm>
          <a:prstGeom prst="rect">
            <a:avLst/>
          </a:prstGeom>
          <a:noFill/>
          <a:ln>
            <a:noFill/>
          </a:ln>
        </p:spPr>
      </p:pic>
      <p:pic>
        <p:nvPicPr>
          <p:cNvPr id="539" name="Google Shape;539;g3f6978e40b3_0_2460"/>
          <p:cNvPicPr preferRelativeResize="0"/>
          <p:nvPr/>
        </p:nvPicPr>
        <p:blipFill rotWithShape="1">
          <a:blip r:embed="rId4">
            <a:alphaModFix/>
          </a:blip>
          <a:srcRect/>
          <a:stretch/>
        </p:blipFill>
        <p:spPr>
          <a:xfrm>
            <a:off x="1" y="1"/>
            <a:ext cx="6191794" cy="616277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2_Divider_Photo / Green">
  <p:cSld name="2_Divider_Photo / Green">
    <p:spTree>
      <p:nvGrpSpPr>
        <p:cNvPr id="1" name="Shape 540"/>
        <p:cNvGrpSpPr/>
        <p:nvPr/>
      </p:nvGrpSpPr>
      <p:grpSpPr>
        <a:xfrm>
          <a:off x="0" y="0"/>
          <a:ext cx="0" cy="0"/>
          <a:chOff x="0" y="0"/>
          <a:chExt cx="0" cy="0"/>
        </a:xfrm>
      </p:grpSpPr>
      <p:sp>
        <p:nvSpPr>
          <p:cNvPr id="541" name="Google Shape;541;g3f6978e40b3_0_2467"/>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2" name="Google Shape;542;g3f6978e40b3_0_2467"/>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43" name="Google Shape;543;g3f6978e40b3_0_2467"/>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4" name="Google Shape;544;g3f6978e40b3_0_2467"/>
          <p:cNvPicPr preferRelativeResize="0"/>
          <p:nvPr/>
        </p:nvPicPr>
        <p:blipFill rotWithShape="1">
          <a:blip r:embed="rId2">
            <a:alphaModFix/>
          </a:blip>
          <a:srcRect/>
          <a:stretch/>
        </p:blipFill>
        <p:spPr>
          <a:xfrm>
            <a:off x="0" y="0"/>
            <a:ext cx="6191795" cy="6162770"/>
          </a:xfrm>
          <a:prstGeom prst="rect">
            <a:avLst/>
          </a:prstGeom>
          <a:noFill/>
          <a:ln>
            <a:noFill/>
          </a:ln>
        </p:spPr>
      </p:pic>
      <p:pic>
        <p:nvPicPr>
          <p:cNvPr id="545" name="Google Shape;545;g3f6978e40b3_0_2467"/>
          <p:cNvPicPr preferRelativeResize="0"/>
          <p:nvPr/>
        </p:nvPicPr>
        <p:blipFill rotWithShape="1">
          <a:blip r:embed="rId3">
            <a:alphaModFix/>
          </a:blip>
          <a:srcRect/>
          <a:stretch/>
        </p:blipFill>
        <p:spPr>
          <a:xfrm>
            <a:off x="11328400" y="0"/>
            <a:ext cx="863600" cy="838201"/>
          </a:xfrm>
          <a:prstGeom prst="rect">
            <a:avLst/>
          </a:prstGeom>
          <a:noFill/>
          <a:ln>
            <a:noFill/>
          </a:ln>
        </p:spPr>
      </p:pic>
      <p:pic>
        <p:nvPicPr>
          <p:cNvPr id="546" name="Google Shape;546;g3f6978e40b3_0_2467"/>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3_Divider_Photo / Pink">
  <p:cSld name="3_Divider_Photo / Pink">
    <p:spTree>
      <p:nvGrpSpPr>
        <p:cNvPr id="1" name="Shape 547"/>
        <p:cNvGrpSpPr/>
        <p:nvPr/>
      </p:nvGrpSpPr>
      <p:grpSpPr>
        <a:xfrm>
          <a:off x="0" y="0"/>
          <a:ext cx="0" cy="0"/>
          <a:chOff x="0" y="0"/>
          <a:chExt cx="0" cy="0"/>
        </a:xfrm>
      </p:grpSpPr>
      <p:sp>
        <p:nvSpPr>
          <p:cNvPr id="548" name="Google Shape;548;g3f6978e40b3_0_2474"/>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9" name="Google Shape;549;g3f6978e40b3_0_2474"/>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0" name="Google Shape;550;g3f6978e40b3_0_2474"/>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1" name="Google Shape;551;g3f6978e40b3_0_2474"/>
          <p:cNvPicPr preferRelativeResize="0"/>
          <p:nvPr/>
        </p:nvPicPr>
        <p:blipFill rotWithShape="1">
          <a:blip r:embed="rId2">
            <a:alphaModFix/>
          </a:blip>
          <a:srcRect/>
          <a:stretch/>
        </p:blipFill>
        <p:spPr>
          <a:xfrm>
            <a:off x="0" y="0"/>
            <a:ext cx="6191794" cy="6162770"/>
          </a:xfrm>
          <a:prstGeom prst="rect">
            <a:avLst/>
          </a:prstGeom>
          <a:noFill/>
          <a:ln>
            <a:noFill/>
          </a:ln>
        </p:spPr>
      </p:pic>
      <p:pic>
        <p:nvPicPr>
          <p:cNvPr id="552" name="Google Shape;552;g3f6978e40b3_0_2474"/>
          <p:cNvPicPr preferRelativeResize="0"/>
          <p:nvPr/>
        </p:nvPicPr>
        <p:blipFill rotWithShape="1">
          <a:blip r:embed="rId3">
            <a:alphaModFix/>
          </a:blip>
          <a:srcRect/>
          <a:stretch/>
        </p:blipFill>
        <p:spPr>
          <a:xfrm>
            <a:off x="11328400" y="0"/>
            <a:ext cx="863600" cy="838201"/>
          </a:xfrm>
          <a:prstGeom prst="rect">
            <a:avLst/>
          </a:prstGeom>
          <a:noFill/>
          <a:ln>
            <a:noFill/>
          </a:ln>
        </p:spPr>
      </p:pic>
      <p:pic>
        <p:nvPicPr>
          <p:cNvPr id="553" name="Google Shape;553;g3f6978e40b3_0_2474"/>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4_Divider_Photo / Red">
  <p:cSld name="4_Divider_Photo / Red">
    <p:spTree>
      <p:nvGrpSpPr>
        <p:cNvPr id="1" name="Shape 554"/>
        <p:cNvGrpSpPr/>
        <p:nvPr/>
      </p:nvGrpSpPr>
      <p:grpSpPr>
        <a:xfrm>
          <a:off x="0" y="0"/>
          <a:ext cx="0" cy="0"/>
          <a:chOff x="0" y="0"/>
          <a:chExt cx="0" cy="0"/>
        </a:xfrm>
      </p:grpSpPr>
      <p:sp>
        <p:nvSpPr>
          <p:cNvPr id="555" name="Google Shape;555;g3f6978e40b3_0_2481"/>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6" name="Google Shape;556;g3f6978e40b3_0_2481"/>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7" name="Google Shape;557;g3f6978e40b3_0_2481"/>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8" name="Google Shape;558;g3f6978e40b3_0_2481"/>
          <p:cNvPicPr preferRelativeResize="0"/>
          <p:nvPr/>
        </p:nvPicPr>
        <p:blipFill rotWithShape="1">
          <a:blip r:embed="rId2">
            <a:alphaModFix/>
          </a:blip>
          <a:srcRect/>
          <a:stretch/>
        </p:blipFill>
        <p:spPr>
          <a:xfrm>
            <a:off x="11328400" y="0"/>
            <a:ext cx="863600" cy="838201"/>
          </a:xfrm>
          <a:prstGeom prst="rect">
            <a:avLst/>
          </a:prstGeom>
          <a:noFill/>
          <a:ln>
            <a:noFill/>
          </a:ln>
        </p:spPr>
      </p:pic>
      <p:pic>
        <p:nvPicPr>
          <p:cNvPr id="559" name="Google Shape;559;g3f6978e40b3_0_2481"/>
          <p:cNvPicPr preferRelativeResize="0"/>
          <p:nvPr/>
        </p:nvPicPr>
        <p:blipFill rotWithShape="1">
          <a:blip r:embed="rId3">
            <a:alphaModFix/>
          </a:blip>
          <a:srcRect/>
          <a:stretch/>
        </p:blipFill>
        <p:spPr>
          <a:xfrm>
            <a:off x="0" y="0"/>
            <a:ext cx="6191795" cy="6162770"/>
          </a:xfrm>
          <a:prstGeom prst="rect">
            <a:avLst/>
          </a:prstGeom>
          <a:noFill/>
          <a:ln>
            <a:noFill/>
          </a:ln>
        </p:spPr>
      </p:pic>
      <p:pic>
        <p:nvPicPr>
          <p:cNvPr id="560" name="Google Shape;560;g3f6978e40b3_0_2481"/>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5_Divider_Photo / Blue">
  <p:cSld name="5_Divider_Photo / Blue">
    <p:spTree>
      <p:nvGrpSpPr>
        <p:cNvPr id="1" name="Shape 561"/>
        <p:cNvGrpSpPr/>
        <p:nvPr/>
      </p:nvGrpSpPr>
      <p:grpSpPr>
        <a:xfrm>
          <a:off x="0" y="0"/>
          <a:ext cx="0" cy="0"/>
          <a:chOff x="0" y="0"/>
          <a:chExt cx="0" cy="0"/>
        </a:xfrm>
      </p:grpSpPr>
      <p:sp>
        <p:nvSpPr>
          <p:cNvPr id="562" name="Google Shape;562;g3f6978e40b3_0_2488"/>
          <p:cNvSpPr txBox="1">
            <a:spLocks noGrp="1"/>
          </p:cNvSpPr>
          <p:nvPr>
            <p:ph type="title"/>
          </p:nvPr>
        </p:nvSpPr>
        <p:spPr>
          <a:xfrm>
            <a:off x="7241537" y="298436"/>
            <a:ext cx="4602000" cy="2877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3" name="Google Shape;563;g3f6978e40b3_0_2488"/>
          <p:cNvSpPr/>
          <p:nvPr/>
        </p:nvSpPr>
        <p:spPr>
          <a:xfrm>
            <a:off x="10408410" y="5731407"/>
            <a:ext cx="1745700" cy="108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4" name="Google Shape;564;g3f6978e40b3_0_2488"/>
          <p:cNvSpPr txBox="1">
            <a:spLocks noGrp="1"/>
          </p:cNvSpPr>
          <p:nvPr>
            <p:ph type="body" idx="1"/>
          </p:nvPr>
        </p:nvSpPr>
        <p:spPr>
          <a:xfrm>
            <a:off x="7241537" y="3530019"/>
            <a:ext cx="4602000" cy="3290700"/>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000000"/>
              </a:buClr>
              <a:buSzPts val="1600"/>
              <a:buNone/>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4pPr>
            <a:lvl5pPr marL="2286000" lvl="4" indent="-330200" algn="l">
              <a:lnSpc>
                <a:spcPct val="118750"/>
              </a:lnSpc>
              <a:spcBef>
                <a:spcPts val="1200"/>
              </a:spcBef>
              <a:spcAft>
                <a:spcPts val="0"/>
              </a:spcAft>
              <a:buClr>
                <a:srgbClr val="000000"/>
              </a:buClr>
              <a:buSzPts val="1600"/>
              <a:buChar char="•"/>
              <a:defRPr sz="1600" b="0" i="0">
                <a:solidFill>
                  <a:srgbClr val="000000"/>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5" name="Google Shape;565;g3f6978e40b3_0_2488"/>
          <p:cNvPicPr preferRelativeResize="0"/>
          <p:nvPr/>
        </p:nvPicPr>
        <p:blipFill rotWithShape="1">
          <a:blip r:embed="rId2">
            <a:alphaModFix/>
          </a:blip>
          <a:srcRect/>
          <a:stretch/>
        </p:blipFill>
        <p:spPr>
          <a:xfrm>
            <a:off x="11331020" y="0"/>
            <a:ext cx="860980" cy="836022"/>
          </a:xfrm>
          <a:prstGeom prst="rect">
            <a:avLst/>
          </a:prstGeom>
          <a:noFill/>
          <a:ln>
            <a:noFill/>
          </a:ln>
        </p:spPr>
      </p:pic>
      <p:pic>
        <p:nvPicPr>
          <p:cNvPr id="566" name="Google Shape;566;g3f6978e40b3_0_2488"/>
          <p:cNvPicPr preferRelativeResize="0"/>
          <p:nvPr/>
        </p:nvPicPr>
        <p:blipFill rotWithShape="1">
          <a:blip r:embed="rId3">
            <a:alphaModFix/>
          </a:blip>
          <a:srcRect/>
          <a:stretch/>
        </p:blipFill>
        <p:spPr>
          <a:xfrm>
            <a:off x="0" y="0"/>
            <a:ext cx="6191794" cy="6162770"/>
          </a:xfrm>
          <a:prstGeom prst="rect">
            <a:avLst/>
          </a:prstGeom>
          <a:noFill/>
          <a:ln>
            <a:noFill/>
          </a:ln>
        </p:spPr>
      </p:pic>
      <p:pic>
        <p:nvPicPr>
          <p:cNvPr id="567" name="Google Shape;567;g3f6978e40b3_0_2488"/>
          <p:cNvPicPr preferRelativeResize="0"/>
          <p:nvPr/>
        </p:nvPicPr>
        <p:blipFill rotWithShape="1">
          <a:blip r:embed="rId4">
            <a:alphaModFix/>
          </a:blip>
          <a:srcRect/>
          <a:stretch/>
        </p:blipFill>
        <p:spPr>
          <a:xfrm>
            <a:off x="6883336" y="1548384"/>
            <a:ext cx="1395046" cy="1371600"/>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1 Column_Yellow K">
  <p:cSld name="1 Column_Yellow K">
    <p:spTree>
      <p:nvGrpSpPr>
        <p:cNvPr id="1" name="Shape 568"/>
        <p:cNvGrpSpPr/>
        <p:nvPr/>
      </p:nvGrpSpPr>
      <p:grpSpPr>
        <a:xfrm>
          <a:off x="0" y="0"/>
          <a:ext cx="0" cy="0"/>
          <a:chOff x="0" y="0"/>
          <a:chExt cx="0" cy="0"/>
        </a:xfrm>
      </p:grpSpPr>
      <p:sp>
        <p:nvSpPr>
          <p:cNvPr id="569" name="Google Shape;569;g3f6978e40b3_0_2495"/>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0" name="Google Shape;570;g3f6978e40b3_0_2495"/>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1" name="Google Shape;571;g3f6978e40b3_0_2495"/>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2" name="Google Shape;572;g3f6978e40b3_0_2495"/>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573" name="Google Shape;573;g3f6978e40b3_0_2495"/>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74" name="Google Shape;574;g3f6978e40b3_0_2495"/>
          <p:cNvPicPr preferRelativeResize="0"/>
          <p:nvPr/>
        </p:nvPicPr>
        <p:blipFill rotWithShape="1">
          <a:blip r:embed="rId2">
            <a:alphaModFix/>
          </a:blip>
          <a:srcRect/>
          <a:stretch/>
        </p:blipFill>
        <p:spPr>
          <a:xfrm>
            <a:off x="618047" y="683559"/>
            <a:ext cx="1395046" cy="1371600"/>
          </a:xfrm>
          <a:prstGeom prst="rect">
            <a:avLst/>
          </a:prstGeom>
          <a:noFill/>
          <a:ln>
            <a:noFill/>
          </a:ln>
        </p:spPr>
      </p:pic>
      <p:pic>
        <p:nvPicPr>
          <p:cNvPr id="575" name="Google Shape;575;g3f6978e40b3_0_2495"/>
          <p:cNvPicPr preferRelativeResize="0"/>
          <p:nvPr/>
        </p:nvPicPr>
        <p:blipFill rotWithShape="1">
          <a:blip r:embed="rId3">
            <a:alphaModFix/>
          </a:blip>
          <a:srcRect/>
          <a:stretch/>
        </p:blipFill>
        <p:spPr>
          <a:xfrm>
            <a:off x="0" y="0"/>
            <a:ext cx="457200" cy="44450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3_Title Slide_Students Studying">
  <p:cSld name="3_Title Slide_Students Studying">
    <p:bg>
      <p:bgPr>
        <a:solidFill>
          <a:schemeClr val="lt2"/>
        </a:solidFill>
        <a:effectLst/>
      </p:bgPr>
    </p:bg>
    <p:spTree>
      <p:nvGrpSpPr>
        <p:cNvPr id="1" name="Shape 56"/>
        <p:cNvGrpSpPr/>
        <p:nvPr/>
      </p:nvGrpSpPr>
      <p:grpSpPr>
        <a:xfrm>
          <a:off x="0" y="0"/>
          <a:ext cx="0" cy="0"/>
          <a:chOff x="0" y="0"/>
          <a:chExt cx="0" cy="0"/>
        </a:xfrm>
      </p:grpSpPr>
      <p:pic>
        <p:nvPicPr>
          <p:cNvPr id="57" name="Google Shape;57;p25"/>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58" name="Google Shape;58;p25"/>
          <p:cNvPicPr preferRelativeResize="0"/>
          <p:nvPr/>
        </p:nvPicPr>
        <p:blipFill rotWithShape="1">
          <a:blip r:embed="rId3">
            <a:alphaModFix/>
          </a:blip>
          <a:srcRect/>
          <a:stretch/>
        </p:blipFill>
        <p:spPr>
          <a:xfrm>
            <a:off x="3836932" y="3844975"/>
            <a:ext cx="3044775" cy="3044775"/>
          </a:xfrm>
          <a:prstGeom prst="rect">
            <a:avLst/>
          </a:prstGeom>
          <a:noFill/>
          <a:ln>
            <a:noFill/>
          </a:ln>
        </p:spPr>
      </p:pic>
      <p:sp>
        <p:nvSpPr>
          <p:cNvPr id="59" name="Google Shape;59;p25"/>
          <p:cNvSpPr/>
          <p:nvPr/>
        </p:nvSpPr>
        <p:spPr>
          <a:xfrm flipH="1">
            <a:off x="522428" y="532316"/>
            <a:ext cx="5083713" cy="580317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0" name="Google Shape;60;p25"/>
          <p:cNvSpPr txBox="1">
            <a:spLocks noGrp="1"/>
          </p:cNvSpPr>
          <p:nvPr>
            <p:ph type="title"/>
          </p:nvPr>
        </p:nvSpPr>
        <p:spPr>
          <a:xfrm>
            <a:off x="836086" y="2014153"/>
            <a:ext cx="4902802" cy="1592156"/>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5"/>
          <p:cNvSpPr txBox="1">
            <a:spLocks noGrp="1"/>
          </p:cNvSpPr>
          <p:nvPr>
            <p:ph type="body" idx="1"/>
          </p:nvPr>
        </p:nvSpPr>
        <p:spPr>
          <a:xfrm>
            <a:off x="836086" y="3638059"/>
            <a:ext cx="4902801" cy="83185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25"/>
          <p:cNvSpPr txBox="1">
            <a:spLocks noGrp="1"/>
          </p:cNvSpPr>
          <p:nvPr>
            <p:ph type="body" idx="2"/>
          </p:nvPr>
        </p:nvSpPr>
        <p:spPr>
          <a:xfrm>
            <a:off x="836086" y="4501659"/>
            <a:ext cx="4902800" cy="661759"/>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 name="Google Shape;63;p25"/>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1 Column_Green K">
  <p:cSld name="1 Column_Green K">
    <p:spTree>
      <p:nvGrpSpPr>
        <p:cNvPr id="1" name="Shape 576"/>
        <p:cNvGrpSpPr/>
        <p:nvPr/>
      </p:nvGrpSpPr>
      <p:grpSpPr>
        <a:xfrm>
          <a:off x="0" y="0"/>
          <a:ext cx="0" cy="0"/>
          <a:chOff x="0" y="0"/>
          <a:chExt cx="0" cy="0"/>
        </a:xfrm>
      </p:grpSpPr>
      <p:sp>
        <p:nvSpPr>
          <p:cNvPr id="577" name="Google Shape;577;g3f6978e40b3_0_250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578" name="Google Shape;578;g3f6978e40b3_0_250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g3f6978e40b3_0_250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0" name="Google Shape;580;g3f6978e40b3_0_2503"/>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g3f6978e40b3_0_2503"/>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82" name="Google Shape;582;g3f6978e40b3_0_2503"/>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583" name="Google Shape;583;g3f6978e40b3_0_2503"/>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1 Column_Pink K">
  <p:cSld name="1 Column_Pink K">
    <p:spTree>
      <p:nvGrpSpPr>
        <p:cNvPr id="1" name="Shape 584"/>
        <p:cNvGrpSpPr/>
        <p:nvPr/>
      </p:nvGrpSpPr>
      <p:grpSpPr>
        <a:xfrm>
          <a:off x="0" y="0"/>
          <a:ext cx="0" cy="0"/>
          <a:chOff x="0" y="0"/>
          <a:chExt cx="0" cy="0"/>
        </a:xfrm>
      </p:grpSpPr>
      <p:sp>
        <p:nvSpPr>
          <p:cNvPr id="585" name="Google Shape;585;g3f6978e40b3_0_251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586" name="Google Shape;586;g3f6978e40b3_0_251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7" name="Google Shape;587;g3f6978e40b3_0_251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8" name="Google Shape;588;g3f6978e40b3_0_2511"/>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9" name="Google Shape;589;g3f6978e40b3_0_2511"/>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90" name="Google Shape;590;g3f6978e40b3_0_2511"/>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591" name="Google Shape;591;g3f6978e40b3_0_2511"/>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1 Column_Red K">
  <p:cSld name="1 Column_Red K">
    <p:spTree>
      <p:nvGrpSpPr>
        <p:cNvPr id="1" name="Shape 592"/>
        <p:cNvGrpSpPr/>
        <p:nvPr/>
      </p:nvGrpSpPr>
      <p:grpSpPr>
        <a:xfrm>
          <a:off x="0" y="0"/>
          <a:ext cx="0" cy="0"/>
          <a:chOff x="0" y="0"/>
          <a:chExt cx="0" cy="0"/>
        </a:xfrm>
      </p:grpSpPr>
      <p:sp>
        <p:nvSpPr>
          <p:cNvPr id="593" name="Google Shape;593;g3f6978e40b3_0_2519"/>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594" name="Google Shape;594;g3f6978e40b3_0_2519"/>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5" name="Google Shape;595;g3f6978e40b3_0_2519"/>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6" name="Google Shape;596;g3f6978e40b3_0_2519"/>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7" name="Google Shape;597;g3f6978e40b3_0_2519"/>
          <p:cNvSpPr txBox="1">
            <a:spLocks noGrp="1"/>
          </p:cNvSpPr>
          <p:nvPr>
            <p:ph type="body" idx="4"/>
          </p:nvPr>
        </p:nvSpPr>
        <p:spPr>
          <a:xfrm>
            <a:off x="841375" y="2055159"/>
            <a:ext cx="9318600" cy="38805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98" name="Google Shape;598;g3f6978e40b3_0_2519"/>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599" name="Google Shape;599;g3f6978e40b3_0_2519"/>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2 Column_Yellow K">
  <p:cSld name="2 Column_Yellow K">
    <p:spTree>
      <p:nvGrpSpPr>
        <p:cNvPr id="1" name="Shape 600"/>
        <p:cNvGrpSpPr/>
        <p:nvPr/>
      </p:nvGrpSpPr>
      <p:grpSpPr>
        <a:xfrm>
          <a:off x="0" y="0"/>
          <a:ext cx="0" cy="0"/>
          <a:chOff x="0" y="0"/>
          <a:chExt cx="0" cy="0"/>
        </a:xfrm>
      </p:grpSpPr>
      <p:sp>
        <p:nvSpPr>
          <p:cNvPr id="601" name="Google Shape;601;g3f6978e40b3_0_252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2" name="Google Shape;602;g3f6978e40b3_0_252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3" name="Google Shape;603;g3f6978e40b3_0_2527"/>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4" name="Google Shape;604;g3f6978e40b3_0_252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05" name="Google Shape;605;g3f6978e40b3_0_2527"/>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6" name="Google Shape;606;g3f6978e40b3_0_2527"/>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07" name="Google Shape;607;g3f6978e40b3_0_2527"/>
          <p:cNvPicPr preferRelativeResize="0"/>
          <p:nvPr/>
        </p:nvPicPr>
        <p:blipFill rotWithShape="1">
          <a:blip r:embed="rId2">
            <a:alphaModFix/>
          </a:blip>
          <a:srcRect/>
          <a:stretch/>
        </p:blipFill>
        <p:spPr>
          <a:xfrm>
            <a:off x="0" y="0"/>
            <a:ext cx="457200" cy="444501"/>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2 Column_Green K">
  <p:cSld name="2 Column_Green K">
    <p:spTree>
      <p:nvGrpSpPr>
        <p:cNvPr id="1" name="Shape 608"/>
        <p:cNvGrpSpPr/>
        <p:nvPr/>
      </p:nvGrpSpPr>
      <p:grpSpPr>
        <a:xfrm>
          <a:off x="0" y="0"/>
          <a:ext cx="0" cy="0"/>
          <a:chOff x="0" y="0"/>
          <a:chExt cx="0" cy="0"/>
        </a:xfrm>
      </p:grpSpPr>
      <p:sp>
        <p:nvSpPr>
          <p:cNvPr id="609" name="Google Shape;609;g3f6978e40b3_0_2535"/>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10" name="Google Shape;610;g3f6978e40b3_0_2535"/>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1" name="Google Shape;611;g3f6978e40b3_0_2535"/>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2" name="Google Shape;612;g3f6978e40b3_0_2535"/>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3" name="Google Shape;613;g3f6978e40b3_0_2535"/>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4" name="Google Shape;614;g3f6978e40b3_0_2535"/>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5" name="Google Shape;615;g3f6978e40b3_0_2535"/>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16" name="Google Shape;616;g3f6978e40b3_0_2535"/>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2 Column_Pink K">
  <p:cSld name="2 Column_Pink K">
    <p:spTree>
      <p:nvGrpSpPr>
        <p:cNvPr id="1" name="Shape 617"/>
        <p:cNvGrpSpPr/>
        <p:nvPr/>
      </p:nvGrpSpPr>
      <p:grpSpPr>
        <a:xfrm>
          <a:off x="0" y="0"/>
          <a:ext cx="0" cy="0"/>
          <a:chOff x="0" y="0"/>
          <a:chExt cx="0" cy="0"/>
        </a:xfrm>
      </p:grpSpPr>
      <p:sp>
        <p:nvSpPr>
          <p:cNvPr id="618" name="Google Shape;618;g3f6978e40b3_0_2544"/>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19" name="Google Shape;619;g3f6978e40b3_0_2544"/>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0" name="Google Shape;620;g3f6978e40b3_0_2544"/>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1" name="Google Shape;621;g3f6978e40b3_0_2544"/>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2" name="Google Shape;622;g3f6978e40b3_0_2544"/>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3" name="Google Shape;623;g3f6978e40b3_0_2544"/>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24" name="Google Shape;624;g3f6978e40b3_0_2544"/>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25" name="Google Shape;625;g3f6978e40b3_0_2544"/>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2 Column_Red K">
  <p:cSld name="2 Column_Red K">
    <p:spTree>
      <p:nvGrpSpPr>
        <p:cNvPr id="1" name="Shape 626"/>
        <p:cNvGrpSpPr/>
        <p:nvPr/>
      </p:nvGrpSpPr>
      <p:grpSpPr>
        <a:xfrm>
          <a:off x="0" y="0"/>
          <a:ext cx="0" cy="0"/>
          <a:chOff x="0" y="0"/>
          <a:chExt cx="0" cy="0"/>
        </a:xfrm>
      </p:grpSpPr>
      <p:sp>
        <p:nvSpPr>
          <p:cNvPr id="627" name="Google Shape;627;g3f6978e40b3_0_255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28" name="Google Shape;628;g3f6978e40b3_0_255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9" name="Google Shape;629;g3f6978e40b3_0_255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0" name="Google Shape;630;g3f6978e40b3_0_2553"/>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1" name="Google Shape;631;g3f6978e40b3_0_2553"/>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2" name="Google Shape;632;g3f6978e40b3_0_2553"/>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3" name="Google Shape;633;g3f6978e40b3_0_2553"/>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34" name="Google Shape;634;g3f6978e40b3_0_2553"/>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2 Column_Blue K">
  <p:cSld name="2 Column_Blue K">
    <p:spTree>
      <p:nvGrpSpPr>
        <p:cNvPr id="1" name="Shape 635"/>
        <p:cNvGrpSpPr/>
        <p:nvPr/>
      </p:nvGrpSpPr>
      <p:grpSpPr>
        <a:xfrm>
          <a:off x="0" y="0"/>
          <a:ext cx="0" cy="0"/>
          <a:chOff x="0" y="0"/>
          <a:chExt cx="0" cy="0"/>
        </a:xfrm>
      </p:grpSpPr>
      <p:sp>
        <p:nvSpPr>
          <p:cNvPr id="636" name="Google Shape;636;g3f6978e40b3_0_2562"/>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37" name="Google Shape;637;g3f6978e40b3_0_2562"/>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8" name="Google Shape;638;g3f6978e40b3_0_2562"/>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9" name="Google Shape;639;g3f6978e40b3_0_2562"/>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0" name="Google Shape;640;g3f6978e40b3_0_2562"/>
          <p:cNvSpPr txBox="1">
            <a:spLocks noGrp="1"/>
          </p:cNvSpPr>
          <p:nvPr>
            <p:ph type="body" idx="4"/>
          </p:nvPr>
        </p:nvSpPr>
        <p:spPr>
          <a:xfrm>
            <a:off x="841374"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1" name="Google Shape;641;g3f6978e40b3_0_2562"/>
          <p:cNvSpPr txBox="1">
            <a:spLocks noGrp="1"/>
          </p:cNvSpPr>
          <p:nvPr>
            <p:ph type="body" idx="5"/>
          </p:nvPr>
        </p:nvSpPr>
        <p:spPr>
          <a:xfrm>
            <a:off x="5309202" y="2055813"/>
            <a:ext cx="40113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42" name="Google Shape;642;g3f6978e40b3_0_2562"/>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43" name="Google Shape;643;g3f6978e40b3_0_2562"/>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3 Column_Yellow K">
  <p:cSld name="3 Column_Yellow K">
    <p:spTree>
      <p:nvGrpSpPr>
        <p:cNvPr id="1" name="Shape 644"/>
        <p:cNvGrpSpPr/>
        <p:nvPr/>
      </p:nvGrpSpPr>
      <p:grpSpPr>
        <a:xfrm>
          <a:off x="0" y="0"/>
          <a:ext cx="0" cy="0"/>
          <a:chOff x="0" y="0"/>
          <a:chExt cx="0" cy="0"/>
        </a:xfrm>
      </p:grpSpPr>
      <p:sp>
        <p:nvSpPr>
          <p:cNvPr id="645" name="Google Shape;645;g3f6978e40b3_0_257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46" name="Google Shape;646;g3f6978e40b3_0_257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7" name="Google Shape;647;g3f6978e40b3_0_257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8" name="Google Shape;648;g3f6978e40b3_0_2571"/>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9" name="Google Shape;649;g3f6978e40b3_0_2571"/>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0" name="Google Shape;650;g3f6978e40b3_0_2571"/>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1" name="Google Shape;651;g3f6978e40b3_0_2571"/>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52" name="Google Shape;652;g3f6978e40b3_0_2571"/>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53" name="Google Shape;653;g3f6978e40b3_0_2571"/>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3 Column_Green K">
  <p:cSld name="3 Column_Green K">
    <p:spTree>
      <p:nvGrpSpPr>
        <p:cNvPr id="1" name="Shape 654"/>
        <p:cNvGrpSpPr/>
        <p:nvPr/>
      </p:nvGrpSpPr>
      <p:grpSpPr>
        <a:xfrm>
          <a:off x="0" y="0"/>
          <a:ext cx="0" cy="0"/>
          <a:chOff x="0" y="0"/>
          <a:chExt cx="0" cy="0"/>
        </a:xfrm>
      </p:grpSpPr>
      <p:sp>
        <p:nvSpPr>
          <p:cNvPr id="655" name="Google Shape;655;g3f6978e40b3_0_258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6" name="Google Shape;656;g3f6978e40b3_0_258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7" name="Google Shape;657;g3f6978e40b3_0_2581"/>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8" name="Google Shape;658;g3f6978e40b3_0_258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59" name="Google Shape;659;g3f6978e40b3_0_2581"/>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0" name="Google Shape;660;g3f6978e40b3_0_2581"/>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1" name="Google Shape;661;g3f6978e40b3_0_2581"/>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62" name="Google Shape;662;g3f6978e40b3_0_2581"/>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63" name="Google Shape;663;g3f6978e40b3_0_2581"/>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4_Title Slide_Students Studying">
  <p:cSld name="4_Title Slide_Students Studying">
    <p:bg>
      <p:bgPr>
        <a:solidFill>
          <a:schemeClr val="lt2"/>
        </a:solidFill>
        <a:effectLst/>
      </p:bgPr>
    </p:bg>
    <p:spTree>
      <p:nvGrpSpPr>
        <p:cNvPr id="1" name="Shape 64"/>
        <p:cNvGrpSpPr/>
        <p:nvPr/>
      </p:nvGrpSpPr>
      <p:grpSpPr>
        <a:xfrm>
          <a:off x="0" y="0"/>
          <a:ext cx="0" cy="0"/>
          <a:chOff x="0" y="0"/>
          <a:chExt cx="0" cy="0"/>
        </a:xfrm>
      </p:grpSpPr>
      <p:pic>
        <p:nvPicPr>
          <p:cNvPr id="65" name="Google Shape;65;p26"/>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66" name="Google Shape;66;p26"/>
          <p:cNvPicPr preferRelativeResize="0"/>
          <p:nvPr/>
        </p:nvPicPr>
        <p:blipFill rotWithShape="1">
          <a:blip r:embed="rId3">
            <a:alphaModFix/>
          </a:blip>
          <a:srcRect/>
          <a:stretch/>
        </p:blipFill>
        <p:spPr>
          <a:xfrm>
            <a:off x="3836932" y="3844975"/>
            <a:ext cx="3044775" cy="3044775"/>
          </a:xfrm>
          <a:prstGeom prst="rect">
            <a:avLst/>
          </a:prstGeom>
          <a:noFill/>
          <a:ln>
            <a:noFill/>
          </a:ln>
        </p:spPr>
      </p:pic>
      <p:sp>
        <p:nvSpPr>
          <p:cNvPr id="67" name="Google Shape;67;p26"/>
          <p:cNvSpPr/>
          <p:nvPr/>
        </p:nvSpPr>
        <p:spPr>
          <a:xfrm flipH="1">
            <a:off x="522428" y="532316"/>
            <a:ext cx="5083713" cy="5803170"/>
          </a:xfrm>
          <a:prstGeom prst="round2DiagRect">
            <a:avLst>
              <a:gd name="adj1" fmla="val 29923"/>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8" name="Google Shape;68;p26"/>
          <p:cNvSpPr txBox="1">
            <a:spLocks noGrp="1"/>
          </p:cNvSpPr>
          <p:nvPr>
            <p:ph type="title"/>
          </p:nvPr>
        </p:nvSpPr>
        <p:spPr>
          <a:xfrm>
            <a:off x="836086" y="2014153"/>
            <a:ext cx="4902802" cy="1592156"/>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2"/>
              </a:buClr>
              <a:buSzPts val="3400"/>
              <a:buFont typeface="Merriweather"/>
              <a:buNone/>
              <a:defRPr sz="3400" b="0" i="0">
                <a:solidFill>
                  <a:schemeClr val="lt2"/>
                </a:solidFill>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6"/>
          <p:cNvSpPr txBox="1">
            <a:spLocks noGrp="1"/>
          </p:cNvSpPr>
          <p:nvPr>
            <p:ph type="body" idx="1"/>
          </p:nvPr>
        </p:nvSpPr>
        <p:spPr>
          <a:xfrm>
            <a:off x="836086" y="3638059"/>
            <a:ext cx="4902801" cy="831850"/>
          </a:xfrm>
          <a:prstGeom prst="rect">
            <a:avLst/>
          </a:prstGeom>
          <a:noFill/>
          <a:ln>
            <a:noFill/>
          </a:ln>
        </p:spPr>
        <p:txBody>
          <a:bodyPr spcFirstLastPara="1" wrap="square" lIns="91425" tIns="45700" rIns="91425" bIns="45700" anchor="t" anchorCtr="0">
            <a:normAutofit/>
          </a:bodyPr>
          <a:lstStyle>
            <a:lvl1pPr marL="457200" lvl="0" indent="-228600" algn="l">
              <a:lnSpc>
                <a:spcPct val="140000"/>
              </a:lnSpc>
              <a:spcBef>
                <a:spcPts val="1000"/>
              </a:spcBef>
              <a:spcAft>
                <a:spcPts val="0"/>
              </a:spcAft>
              <a:buClr>
                <a:schemeClr val="lt2"/>
              </a:buClr>
              <a:buSzPts val="2400"/>
              <a:buNone/>
              <a:defRPr b="0" i="0">
                <a:solidFill>
                  <a:schemeClr val="lt2"/>
                </a:solidFill>
                <a:latin typeface="Open Sans"/>
                <a:ea typeface="Open Sans"/>
                <a:cs typeface="Open Sans"/>
                <a:sym typeface="Open Sans"/>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26"/>
          <p:cNvSpPr txBox="1">
            <a:spLocks noGrp="1"/>
          </p:cNvSpPr>
          <p:nvPr>
            <p:ph type="body" idx="2"/>
          </p:nvPr>
        </p:nvSpPr>
        <p:spPr>
          <a:xfrm>
            <a:off x="836086" y="4501659"/>
            <a:ext cx="4902800" cy="661759"/>
          </a:xfrm>
          <a:prstGeom prst="rect">
            <a:avLst/>
          </a:prstGeom>
          <a:noFill/>
          <a:ln>
            <a:noFill/>
          </a:ln>
        </p:spPr>
        <p:txBody>
          <a:bodyPr spcFirstLastPara="1" wrap="square" lIns="91425" tIns="45700" rIns="91425" bIns="45700" anchor="t" anchorCtr="0">
            <a:normAutofit/>
          </a:bodyPr>
          <a:lstStyle>
            <a:lvl1pPr marL="457200" lvl="0" indent="-228600" algn="l">
              <a:lnSpc>
                <a:spcPct val="305454"/>
              </a:lnSpc>
              <a:spcBef>
                <a:spcPts val="1000"/>
              </a:spcBef>
              <a:spcAft>
                <a:spcPts val="0"/>
              </a:spcAft>
              <a:buClr>
                <a:schemeClr val="lt2"/>
              </a:buClr>
              <a:buSzPts val="1100"/>
              <a:buNone/>
              <a:defRPr sz="1100" b="0" i="0">
                <a:solidFill>
                  <a:schemeClr val="lt2"/>
                </a:solidFill>
                <a:latin typeface="Open Sans Light"/>
                <a:ea typeface="Open Sans Light"/>
                <a:cs typeface="Open Sans Light"/>
                <a:sym typeface="Open Sans Light"/>
              </a:defRPr>
            </a:lvl1pPr>
            <a:lvl2pPr marL="914400" lvl="1" indent="-368300" algn="l">
              <a:lnSpc>
                <a:spcPct val="140000"/>
              </a:lnSpc>
              <a:spcBef>
                <a:spcPts val="500"/>
              </a:spcBef>
              <a:spcAft>
                <a:spcPts val="0"/>
              </a:spcAft>
              <a:buClr>
                <a:schemeClr val="lt2"/>
              </a:buClr>
              <a:buSzPts val="2200"/>
              <a:buChar char="•"/>
              <a:defRPr>
                <a:solidFill>
                  <a:schemeClr val="lt2"/>
                </a:solidFill>
              </a:defRPr>
            </a:lvl2pPr>
            <a:lvl3pPr marL="1371600" lvl="2" indent="-355600" algn="l">
              <a:lnSpc>
                <a:spcPct val="140000"/>
              </a:lnSpc>
              <a:spcBef>
                <a:spcPts val="500"/>
              </a:spcBef>
              <a:spcAft>
                <a:spcPts val="0"/>
              </a:spcAft>
              <a:buClr>
                <a:schemeClr val="lt2"/>
              </a:buClr>
              <a:buSzPts val="2000"/>
              <a:buChar char="•"/>
              <a:defRPr>
                <a:solidFill>
                  <a:schemeClr val="lt2"/>
                </a:solidFill>
              </a:defRPr>
            </a:lvl3pPr>
            <a:lvl4pPr marL="1828800" lvl="3" indent="-342900" algn="l">
              <a:lnSpc>
                <a:spcPct val="140000"/>
              </a:lnSpc>
              <a:spcBef>
                <a:spcPts val="500"/>
              </a:spcBef>
              <a:spcAft>
                <a:spcPts val="0"/>
              </a:spcAft>
              <a:buClr>
                <a:schemeClr val="lt2"/>
              </a:buClr>
              <a:buSzPts val="1800"/>
              <a:buChar char="•"/>
              <a:defRPr>
                <a:solidFill>
                  <a:schemeClr val="lt2"/>
                </a:solidFill>
              </a:defRPr>
            </a:lvl4pPr>
            <a:lvl5pPr marL="2286000" lvl="4" indent="-342900" algn="l">
              <a:lnSpc>
                <a:spcPct val="140000"/>
              </a:lnSpc>
              <a:spcBef>
                <a:spcPts val="500"/>
              </a:spcBef>
              <a:spcAft>
                <a:spcPts val="0"/>
              </a:spcAft>
              <a:buClr>
                <a:schemeClr val="lt2"/>
              </a:buClr>
              <a:buSzPts val="1800"/>
              <a:buChar char="•"/>
              <a:defRPr>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1" name="Google Shape;71;p26"/>
          <p:cNvPicPr preferRelativeResize="0"/>
          <p:nvPr/>
        </p:nvPicPr>
        <p:blipFill rotWithShape="1">
          <a:blip r:embed="rId4">
            <a:alphaModFix/>
          </a:blip>
          <a:srcRect/>
          <a:stretch/>
        </p:blipFill>
        <p:spPr>
          <a:xfrm>
            <a:off x="916267" y="982427"/>
            <a:ext cx="2238722" cy="754673"/>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3 Column_Pink K">
  <p:cSld name="3 Column_Pink K">
    <p:spTree>
      <p:nvGrpSpPr>
        <p:cNvPr id="1" name="Shape 664"/>
        <p:cNvGrpSpPr/>
        <p:nvPr/>
      </p:nvGrpSpPr>
      <p:grpSpPr>
        <a:xfrm>
          <a:off x="0" y="0"/>
          <a:ext cx="0" cy="0"/>
          <a:chOff x="0" y="0"/>
          <a:chExt cx="0" cy="0"/>
        </a:xfrm>
      </p:grpSpPr>
      <p:sp>
        <p:nvSpPr>
          <p:cNvPr id="665" name="Google Shape;665;g3f6978e40b3_0_259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66" name="Google Shape;666;g3f6978e40b3_0_259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7" name="Google Shape;667;g3f6978e40b3_0_259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8" name="Google Shape;668;g3f6978e40b3_0_2591"/>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9" name="Google Shape;669;g3f6978e40b3_0_2591"/>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0" name="Google Shape;670;g3f6978e40b3_0_2591"/>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1" name="Google Shape;671;g3f6978e40b3_0_2591"/>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72" name="Google Shape;672;g3f6978e40b3_0_2591"/>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73" name="Google Shape;673;g3f6978e40b3_0_2591"/>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3 Column_Red">
  <p:cSld name="3 Column_Red">
    <p:spTree>
      <p:nvGrpSpPr>
        <p:cNvPr id="1" name="Shape 674"/>
        <p:cNvGrpSpPr/>
        <p:nvPr/>
      </p:nvGrpSpPr>
      <p:grpSpPr>
        <a:xfrm>
          <a:off x="0" y="0"/>
          <a:ext cx="0" cy="0"/>
          <a:chOff x="0" y="0"/>
          <a:chExt cx="0" cy="0"/>
        </a:xfrm>
      </p:grpSpPr>
      <p:sp>
        <p:nvSpPr>
          <p:cNvPr id="675" name="Google Shape;675;g3f6978e40b3_0_260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76" name="Google Shape;676;g3f6978e40b3_0_260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7" name="Google Shape;677;g3f6978e40b3_0_260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8" name="Google Shape;678;g3f6978e40b3_0_2601"/>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9" name="Google Shape;679;g3f6978e40b3_0_2601"/>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0" name="Google Shape;680;g3f6978e40b3_0_2601"/>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1" name="Google Shape;681;g3f6978e40b3_0_2601"/>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82" name="Google Shape;682;g3f6978e40b3_0_2601"/>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83" name="Google Shape;683;g3f6978e40b3_0_2601"/>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3 Column_Blue K">
  <p:cSld name="3 Column_Blue K">
    <p:spTree>
      <p:nvGrpSpPr>
        <p:cNvPr id="1" name="Shape 684"/>
        <p:cNvGrpSpPr/>
        <p:nvPr/>
      </p:nvGrpSpPr>
      <p:grpSpPr>
        <a:xfrm>
          <a:off x="0" y="0"/>
          <a:ext cx="0" cy="0"/>
          <a:chOff x="0" y="0"/>
          <a:chExt cx="0" cy="0"/>
        </a:xfrm>
      </p:grpSpPr>
      <p:sp>
        <p:nvSpPr>
          <p:cNvPr id="685" name="Google Shape;685;g3f6978e40b3_0_261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86" name="Google Shape;686;g3f6978e40b3_0_261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7" name="Google Shape;687;g3f6978e40b3_0_261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8" name="Google Shape;688;g3f6978e40b3_0_2611"/>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9" name="Google Shape;689;g3f6978e40b3_0_2611"/>
          <p:cNvSpPr txBox="1">
            <a:spLocks noGrp="1"/>
          </p:cNvSpPr>
          <p:nvPr>
            <p:ph type="body" idx="4"/>
          </p:nvPr>
        </p:nvSpPr>
        <p:spPr>
          <a:xfrm>
            <a:off x="841375"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0" name="Google Shape;690;g3f6978e40b3_0_2611"/>
          <p:cNvSpPr txBox="1">
            <a:spLocks noGrp="1"/>
          </p:cNvSpPr>
          <p:nvPr>
            <p:ph type="body" idx="5"/>
          </p:nvPr>
        </p:nvSpPr>
        <p:spPr>
          <a:xfrm>
            <a:off x="4475826"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1" name="Google Shape;691;g3f6978e40b3_0_2611"/>
          <p:cNvSpPr txBox="1">
            <a:spLocks noGrp="1"/>
          </p:cNvSpPr>
          <p:nvPr>
            <p:ph type="body" idx="6"/>
          </p:nvPr>
        </p:nvSpPr>
        <p:spPr>
          <a:xfrm>
            <a:off x="8110277" y="2055813"/>
            <a:ext cx="32655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92" name="Google Shape;692;g3f6978e40b3_0_2611"/>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693" name="Google Shape;693;g3f6978e40b3_0_2611"/>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4 Column_Yellow K">
  <p:cSld name="4 Column_Yellow K">
    <p:spTree>
      <p:nvGrpSpPr>
        <p:cNvPr id="1" name="Shape 694"/>
        <p:cNvGrpSpPr/>
        <p:nvPr/>
      </p:nvGrpSpPr>
      <p:grpSpPr>
        <a:xfrm>
          <a:off x="0" y="0"/>
          <a:ext cx="0" cy="0"/>
          <a:chOff x="0" y="0"/>
          <a:chExt cx="0" cy="0"/>
        </a:xfrm>
      </p:grpSpPr>
      <p:sp>
        <p:nvSpPr>
          <p:cNvPr id="695" name="Google Shape;695;g3f6978e40b3_0_262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6" name="Google Shape;696;g3f6978e40b3_0_262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7" name="Google Shape;697;g3f6978e40b3_0_2621"/>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8" name="Google Shape;698;g3f6978e40b3_0_262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99" name="Google Shape;699;g3f6978e40b3_0_2621"/>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0" name="Google Shape;700;g3f6978e40b3_0_2621"/>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1" name="Google Shape;701;g3f6978e40b3_0_2621"/>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2" name="Google Shape;702;g3f6978e40b3_0_2621"/>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03" name="Google Shape;703;g3f6978e40b3_0_2621"/>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704" name="Google Shape;704;g3f6978e40b3_0_2621"/>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4 Column_Green K">
  <p:cSld name="4 Column_Green K">
    <p:spTree>
      <p:nvGrpSpPr>
        <p:cNvPr id="1" name="Shape 705"/>
        <p:cNvGrpSpPr/>
        <p:nvPr/>
      </p:nvGrpSpPr>
      <p:grpSpPr>
        <a:xfrm>
          <a:off x="0" y="0"/>
          <a:ext cx="0" cy="0"/>
          <a:chOff x="0" y="0"/>
          <a:chExt cx="0" cy="0"/>
        </a:xfrm>
      </p:grpSpPr>
      <p:sp>
        <p:nvSpPr>
          <p:cNvPr id="706" name="Google Shape;706;g3f6978e40b3_0_2632"/>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07" name="Google Shape;707;g3f6978e40b3_0_2632"/>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8" name="Google Shape;708;g3f6978e40b3_0_2632"/>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9" name="Google Shape;709;g3f6978e40b3_0_2632"/>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0" name="Google Shape;710;g3f6978e40b3_0_2632"/>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1" name="Google Shape;711;g3f6978e40b3_0_2632"/>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2" name="Google Shape;712;g3f6978e40b3_0_2632"/>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3" name="Google Shape;713;g3f6978e40b3_0_2632"/>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14" name="Google Shape;714;g3f6978e40b3_0_2632"/>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715" name="Google Shape;715;g3f6978e40b3_0_2632"/>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4 Column_Pink K">
  <p:cSld name="4 Column_Pink K">
    <p:spTree>
      <p:nvGrpSpPr>
        <p:cNvPr id="1" name="Shape 716"/>
        <p:cNvGrpSpPr/>
        <p:nvPr/>
      </p:nvGrpSpPr>
      <p:grpSpPr>
        <a:xfrm>
          <a:off x="0" y="0"/>
          <a:ext cx="0" cy="0"/>
          <a:chOff x="0" y="0"/>
          <a:chExt cx="0" cy="0"/>
        </a:xfrm>
      </p:grpSpPr>
      <p:sp>
        <p:nvSpPr>
          <p:cNvPr id="717" name="Google Shape;717;g3f6978e40b3_0_264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18" name="Google Shape;718;g3f6978e40b3_0_264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9" name="Google Shape;719;g3f6978e40b3_0_264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0" name="Google Shape;720;g3f6978e40b3_0_2643"/>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1" name="Google Shape;721;g3f6978e40b3_0_2643"/>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2" name="Google Shape;722;g3f6978e40b3_0_2643"/>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3" name="Google Shape;723;g3f6978e40b3_0_2643"/>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4" name="Google Shape;724;g3f6978e40b3_0_2643"/>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25" name="Google Shape;725;g3f6978e40b3_0_2643"/>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726" name="Google Shape;726;g3f6978e40b3_0_2643"/>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4 Column_Red K">
  <p:cSld name="4 Column_Red K">
    <p:spTree>
      <p:nvGrpSpPr>
        <p:cNvPr id="1" name="Shape 727"/>
        <p:cNvGrpSpPr/>
        <p:nvPr/>
      </p:nvGrpSpPr>
      <p:grpSpPr>
        <a:xfrm>
          <a:off x="0" y="0"/>
          <a:ext cx="0" cy="0"/>
          <a:chOff x="0" y="0"/>
          <a:chExt cx="0" cy="0"/>
        </a:xfrm>
      </p:grpSpPr>
      <p:sp>
        <p:nvSpPr>
          <p:cNvPr id="728" name="Google Shape;728;g3f6978e40b3_0_2654"/>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29" name="Google Shape;729;g3f6978e40b3_0_2654"/>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0" name="Google Shape;730;g3f6978e40b3_0_2654"/>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1" name="Google Shape;731;g3f6978e40b3_0_2654"/>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2" name="Google Shape;732;g3f6978e40b3_0_2654"/>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3" name="Google Shape;733;g3f6978e40b3_0_2654"/>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4" name="Google Shape;734;g3f6978e40b3_0_2654"/>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5" name="Google Shape;735;g3f6978e40b3_0_2654"/>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36" name="Google Shape;736;g3f6978e40b3_0_2654"/>
          <p:cNvPicPr preferRelativeResize="0"/>
          <p:nvPr/>
        </p:nvPicPr>
        <p:blipFill rotWithShape="1">
          <a:blip r:embed="rId2">
            <a:alphaModFix/>
          </a:blip>
          <a:srcRect/>
          <a:stretch/>
        </p:blipFill>
        <p:spPr>
          <a:xfrm>
            <a:off x="0" y="0"/>
            <a:ext cx="457200" cy="444501"/>
          </a:xfrm>
          <a:prstGeom prst="rect">
            <a:avLst/>
          </a:prstGeom>
          <a:noFill/>
          <a:ln>
            <a:noFill/>
          </a:ln>
        </p:spPr>
      </p:pic>
      <p:pic>
        <p:nvPicPr>
          <p:cNvPr id="737" name="Google Shape;737;g3f6978e40b3_0_2654"/>
          <p:cNvPicPr preferRelativeResize="0"/>
          <p:nvPr/>
        </p:nvPicPr>
        <p:blipFill rotWithShape="1">
          <a:blip r:embed="rId3">
            <a:alphaModFix/>
          </a:blip>
          <a:srcRect/>
          <a:stretch/>
        </p:blipFill>
        <p:spPr>
          <a:xfrm>
            <a:off x="618047" y="683559"/>
            <a:ext cx="1395046" cy="1371600"/>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4 Column_Blue K">
  <p:cSld name="4 Column_Blue K">
    <p:spTree>
      <p:nvGrpSpPr>
        <p:cNvPr id="1" name="Shape 738"/>
        <p:cNvGrpSpPr/>
        <p:nvPr/>
      </p:nvGrpSpPr>
      <p:grpSpPr>
        <a:xfrm>
          <a:off x="0" y="0"/>
          <a:ext cx="0" cy="0"/>
          <a:chOff x="0" y="0"/>
          <a:chExt cx="0" cy="0"/>
        </a:xfrm>
      </p:grpSpPr>
      <p:sp>
        <p:nvSpPr>
          <p:cNvPr id="739" name="Google Shape;739;g3f6978e40b3_0_2665"/>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40" name="Google Shape;740;g3f6978e40b3_0_2665"/>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1" name="Google Shape;741;g3f6978e40b3_0_2665"/>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2" name="Google Shape;742;g3f6978e40b3_0_2665"/>
          <p:cNvSpPr txBox="1">
            <a:spLocks noGrp="1"/>
          </p:cNvSpPr>
          <p:nvPr>
            <p:ph type="body" idx="3"/>
          </p:nvPr>
        </p:nvSpPr>
        <p:spPr>
          <a:xfrm>
            <a:off x="841375" y="554635"/>
            <a:ext cx="10569600" cy="1437600"/>
          </a:xfrm>
          <a:prstGeom prst="rect">
            <a:avLst/>
          </a:prstGeom>
          <a:noFill/>
          <a:ln>
            <a:noFill/>
          </a:ln>
        </p:spPr>
        <p:txBody>
          <a:bodyPr spcFirstLastPara="1" wrap="square" lIns="91425" tIns="45700" rIns="91425" bIns="45700" anchor="ctr" anchorCtr="0">
            <a:normAutofit/>
          </a:bodyPr>
          <a:lstStyle>
            <a:lvl1pPr marL="457200" lvl="0" indent="-228600" algn="l">
              <a:lnSpc>
                <a:spcPct val="112000"/>
              </a:lnSpc>
              <a:spcBef>
                <a:spcPts val="1000"/>
              </a:spcBef>
              <a:spcAft>
                <a:spcPts val="0"/>
              </a:spcAft>
              <a:buClr>
                <a:schemeClr val="dk1"/>
              </a:buClr>
              <a:buSzPts val="3000"/>
              <a:buNone/>
              <a:defRPr sz="3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3" name="Google Shape;743;g3f6978e40b3_0_2665"/>
          <p:cNvSpPr txBox="1">
            <a:spLocks noGrp="1"/>
          </p:cNvSpPr>
          <p:nvPr>
            <p:ph type="body" idx="4"/>
          </p:nvPr>
        </p:nvSpPr>
        <p:spPr>
          <a:xfrm>
            <a:off x="841375"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4" name="Google Shape;744;g3f6978e40b3_0_2665"/>
          <p:cNvSpPr txBox="1">
            <a:spLocks noGrp="1"/>
          </p:cNvSpPr>
          <p:nvPr>
            <p:ph type="body" idx="5"/>
          </p:nvPr>
        </p:nvSpPr>
        <p:spPr>
          <a:xfrm>
            <a:off x="3515127"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5" name="Google Shape;745;g3f6978e40b3_0_2665"/>
          <p:cNvSpPr txBox="1">
            <a:spLocks noGrp="1"/>
          </p:cNvSpPr>
          <p:nvPr>
            <p:ph type="body" idx="6"/>
          </p:nvPr>
        </p:nvSpPr>
        <p:spPr>
          <a:xfrm>
            <a:off x="6188879"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6" name="Google Shape;746;g3f6978e40b3_0_2665"/>
          <p:cNvSpPr txBox="1">
            <a:spLocks noGrp="1"/>
          </p:cNvSpPr>
          <p:nvPr>
            <p:ph type="body" idx="7"/>
          </p:nvPr>
        </p:nvSpPr>
        <p:spPr>
          <a:xfrm>
            <a:off x="8862631" y="2055813"/>
            <a:ext cx="2411400" cy="38799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47" name="Google Shape;747;g3f6978e40b3_0_2665"/>
          <p:cNvPicPr preferRelativeResize="0"/>
          <p:nvPr/>
        </p:nvPicPr>
        <p:blipFill rotWithShape="1">
          <a:blip r:embed="rId2">
            <a:alphaModFix/>
          </a:blip>
          <a:srcRect/>
          <a:stretch/>
        </p:blipFill>
        <p:spPr>
          <a:xfrm>
            <a:off x="0" y="0"/>
            <a:ext cx="457200" cy="444501"/>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Graphic on Right_Yellow K">
  <p:cSld name="Graphic on Right_Yellow K">
    <p:spTree>
      <p:nvGrpSpPr>
        <p:cNvPr id="1" name="Shape 748"/>
        <p:cNvGrpSpPr/>
        <p:nvPr/>
      </p:nvGrpSpPr>
      <p:grpSpPr>
        <a:xfrm>
          <a:off x="0" y="0"/>
          <a:ext cx="0" cy="0"/>
          <a:chOff x="0" y="0"/>
          <a:chExt cx="0" cy="0"/>
        </a:xfrm>
      </p:grpSpPr>
      <p:sp>
        <p:nvSpPr>
          <p:cNvPr id="749" name="Google Shape;749;g3f6978e40b3_0_2675"/>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0" name="Google Shape;750;g3f6978e40b3_0_2675"/>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1" name="Google Shape;751;g3f6978e40b3_0_2675"/>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2" name="Google Shape;752;g3f6978e40b3_0_2675"/>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53" name="Google Shape;753;g3f6978e40b3_0_2675"/>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54" name="Google Shape;754;g3f6978e40b3_0_2675"/>
          <p:cNvPicPr preferRelativeResize="0"/>
          <p:nvPr/>
        </p:nvPicPr>
        <p:blipFill rotWithShape="1">
          <a:blip r:embed="rId2">
            <a:alphaModFix/>
          </a:blip>
          <a:srcRect/>
          <a:stretch/>
        </p:blipFill>
        <p:spPr>
          <a:xfrm>
            <a:off x="533009" y="1233951"/>
            <a:ext cx="1395046" cy="1371600"/>
          </a:xfrm>
          <a:prstGeom prst="rect">
            <a:avLst/>
          </a:prstGeom>
          <a:noFill/>
          <a:ln>
            <a:noFill/>
          </a:ln>
        </p:spPr>
      </p:pic>
      <p:pic>
        <p:nvPicPr>
          <p:cNvPr id="755" name="Google Shape;755;g3f6978e40b3_0_2675"/>
          <p:cNvPicPr preferRelativeResize="0"/>
          <p:nvPr/>
        </p:nvPicPr>
        <p:blipFill rotWithShape="1">
          <a:blip r:embed="rId3">
            <a:alphaModFix/>
          </a:blip>
          <a:srcRect/>
          <a:stretch/>
        </p:blipFill>
        <p:spPr>
          <a:xfrm>
            <a:off x="0" y="0"/>
            <a:ext cx="457200" cy="444501"/>
          </a:xfrm>
          <a:prstGeom prst="rect">
            <a:avLst/>
          </a:prstGeom>
          <a:noFill/>
          <a:ln>
            <a:noFill/>
          </a:ln>
        </p:spPr>
      </p:pic>
      <p:sp>
        <p:nvSpPr>
          <p:cNvPr id="756" name="Google Shape;756;g3f6978e40b3_0_2675"/>
          <p:cNvSpPr>
            <a:spLocks noGrp="1"/>
          </p:cNvSpPr>
          <p:nvPr>
            <p:ph type="pic" idx="5"/>
          </p:nvPr>
        </p:nvSpPr>
        <p:spPr>
          <a:xfrm>
            <a:off x="6746397" y="1285081"/>
            <a:ext cx="4554600" cy="4287900"/>
          </a:xfrm>
          <a:prstGeom prst="rect">
            <a:avLst/>
          </a:prstGeom>
          <a:noFill/>
          <a:ln>
            <a:noFill/>
          </a:ln>
        </p:spPr>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Graphic on Right_Green K">
  <p:cSld name="Graphic on Right_Green K">
    <p:spTree>
      <p:nvGrpSpPr>
        <p:cNvPr id="1" name="Shape 757"/>
        <p:cNvGrpSpPr/>
        <p:nvPr/>
      </p:nvGrpSpPr>
      <p:grpSpPr>
        <a:xfrm>
          <a:off x="0" y="0"/>
          <a:ext cx="0" cy="0"/>
          <a:chOff x="0" y="0"/>
          <a:chExt cx="0" cy="0"/>
        </a:xfrm>
      </p:grpSpPr>
      <p:sp>
        <p:nvSpPr>
          <p:cNvPr id="758" name="Google Shape;758;g3f6978e40b3_0_2684"/>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59" name="Google Shape;759;g3f6978e40b3_0_2684"/>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0" name="Google Shape;760;g3f6978e40b3_0_2684"/>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1" name="Google Shape;761;g3f6978e40b3_0_2684"/>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2" name="Google Shape;762;g3f6978e40b3_0_2684"/>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63" name="Google Shape;763;g3f6978e40b3_0_2684"/>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764" name="Google Shape;764;g3f6978e40b3_0_2684"/>
          <p:cNvSpPr>
            <a:spLocks noGrp="1"/>
          </p:cNvSpPr>
          <p:nvPr>
            <p:ph type="pic" idx="5"/>
          </p:nvPr>
        </p:nvSpPr>
        <p:spPr>
          <a:xfrm>
            <a:off x="6746397" y="1285081"/>
            <a:ext cx="4554600" cy="4287900"/>
          </a:xfrm>
          <a:prstGeom prst="rect">
            <a:avLst/>
          </a:prstGeom>
          <a:noFill/>
          <a:ln>
            <a:noFill/>
          </a:ln>
        </p:spPr>
      </p:sp>
      <p:pic>
        <p:nvPicPr>
          <p:cNvPr id="765" name="Google Shape;765;g3f6978e40b3_0_2684"/>
          <p:cNvPicPr preferRelativeResize="0"/>
          <p:nvPr/>
        </p:nvPicPr>
        <p:blipFill rotWithShape="1">
          <a:blip r:embed="rId3">
            <a:alphaModFix/>
          </a:blip>
          <a:srcRect/>
          <a:stretch/>
        </p:blipFill>
        <p:spPr>
          <a:xfrm>
            <a:off x="533009" y="1233951"/>
            <a:ext cx="1395046" cy="13716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Divider_Yellow">
  <p:cSld name="1_Divider_Yellow">
    <p:spTree>
      <p:nvGrpSpPr>
        <p:cNvPr id="1" name="Shape 72"/>
        <p:cNvGrpSpPr/>
        <p:nvPr/>
      </p:nvGrpSpPr>
      <p:grpSpPr>
        <a:xfrm>
          <a:off x="0" y="0"/>
          <a:ext cx="0" cy="0"/>
          <a:chOff x="0" y="0"/>
          <a:chExt cx="0" cy="0"/>
        </a:xfrm>
      </p:grpSpPr>
      <p:sp>
        <p:nvSpPr>
          <p:cNvPr id="73" name="Google Shape;73;p27"/>
          <p:cNvSpPr txBox="1">
            <a:spLocks noGrp="1"/>
          </p:cNvSpPr>
          <p:nvPr>
            <p:ph type="title"/>
          </p:nvPr>
        </p:nvSpPr>
        <p:spPr>
          <a:xfrm>
            <a:off x="7155559" y="1475093"/>
            <a:ext cx="4546583" cy="139337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Merriweather"/>
              <a:buNone/>
              <a:defRPr b="0" i="0">
                <a:latin typeface="Merriweather"/>
                <a:ea typeface="Merriweather"/>
                <a:cs typeface="Merriweather"/>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7"/>
          <p:cNvSpPr/>
          <p:nvPr/>
        </p:nvSpPr>
        <p:spPr>
          <a:xfrm>
            <a:off x="10408410" y="5731407"/>
            <a:ext cx="1745672" cy="108940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27"/>
          <p:cNvSpPr txBox="1">
            <a:spLocks noGrp="1"/>
          </p:cNvSpPr>
          <p:nvPr>
            <p:ph type="body" idx="1"/>
          </p:nvPr>
        </p:nvSpPr>
        <p:spPr>
          <a:xfrm>
            <a:off x="7155560" y="3004318"/>
            <a:ext cx="4546582" cy="2727089"/>
          </a:xfrm>
          <a:prstGeom prst="rect">
            <a:avLst/>
          </a:prstGeom>
          <a:noFill/>
          <a:ln>
            <a:noFill/>
          </a:ln>
        </p:spPr>
        <p:txBody>
          <a:bodyPr spcFirstLastPara="1" wrap="square" lIns="91425" tIns="45700" rIns="91425" bIns="45700" anchor="t" anchorCtr="0">
            <a:noAutofit/>
          </a:bodyPr>
          <a:lstStyle>
            <a:lvl1pPr marL="457200" lvl="0" indent="-228600" algn="l">
              <a:lnSpc>
                <a:spcPct val="143750"/>
              </a:lnSpc>
              <a:spcBef>
                <a:spcPts val="1000"/>
              </a:spcBef>
              <a:spcAft>
                <a:spcPts val="0"/>
              </a:spcAft>
              <a:buClr>
                <a:srgbClr val="4A4A4A"/>
              </a:buClr>
              <a:buSzPts val="1600"/>
              <a:buNone/>
              <a:defRPr sz="1600" b="0" i="0">
                <a:solidFill>
                  <a:srgbClr val="4A4A4A"/>
                </a:solidFill>
                <a:latin typeface="Open Sans"/>
                <a:ea typeface="Open Sans"/>
                <a:cs typeface="Open Sans"/>
                <a:sym typeface="Open Sans"/>
              </a:defRPr>
            </a:lvl1pPr>
            <a:lvl2pPr marL="914400" lvl="1"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2pPr>
            <a:lvl3pPr marL="1371600" lvl="2"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3pPr>
            <a:lvl4pPr marL="1828800" lvl="3"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4pPr>
            <a:lvl5pPr marL="2286000" lvl="4" indent="-330200" algn="l">
              <a:lnSpc>
                <a:spcPct val="118750"/>
              </a:lnSpc>
              <a:spcBef>
                <a:spcPts val="1200"/>
              </a:spcBef>
              <a:spcAft>
                <a:spcPts val="0"/>
              </a:spcAft>
              <a:buClr>
                <a:srgbClr val="4A4A4A"/>
              </a:buClr>
              <a:buSzPts val="1600"/>
              <a:buChar char="•"/>
              <a:defRPr sz="1600" b="0" i="0">
                <a:solidFill>
                  <a:srgbClr val="4A4A4A"/>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7"/>
          <p:cNvSpPr/>
          <p:nvPr/>
        </p:nvSpPr>
        <p:spPr>
          <a:xfrm flipH="1">
            <a:off x="-620485" y="638071"/>
            <a:ext cx="6945084" cy="7588821"/>
          </a:xfrm>
          <a:prstGeom prst="round2DiagRect">
            <a:avLst>
              <a:gd name="adj1" fmla="val 29923"/>
              <a:gd name="adj2" fmla="val 0"/>
            </a:avLst>
          </a:prstGeom>
          <a:solidFill>
            <a:srgbClr val="FFC82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77" name="Google Shape;77;p27"/>
          <p:cNvPicPr preferRelativeResize="0"/>
          <p:nvPr/>
        </p:nvPicPr>
        <p:blipFill rotWithShape="1">
          <a:blip r:embed="rId2">
            <a:alphaModFix/>
          </a:blip>
          <a:srcRect/>
          <a:stretch/>
        </p:blipFill>
        <p:spPr>
          <a:xfrm>
            <a:off x="6883336" y="1261519"/>
            <a:ext cx="1395046" cy="1371600"/>
          </a:xfrm>
          <a:prstGeom prst="rect">
            <a:avLst/>
          </a:prstGeom>
          <a:noFill/>
          <a:ln>
            <a:noFill/>
          </a:ln>
        </p:spPr>
      </p:pic>
      <p:pic>
        <p:nvPicPr>
          <p:cNvPr id="78" name="Google Shape;78;p27"/>
          <p:cNvPicPr preferRelativeResize="0"/>
          <p:nvPr/>
        </p:nvPicPr>
        <p:blipFill rotWithShape="1">
          <a:blip r:embed="rId3">
            <a:alphaModFix/>
          </a:blip>
          <a:srcRect/>
          <a:stretch/>
        </p:blipFill>
        <p:spPr>
          <a:xfrm>
            <a:off x="11328400" y="0"/>
            <a:ext cx="863600" cy="8382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Graphic on Right_Red K">
  <p:cSld name="Graphic on Right_Red K">
    <p:spTree>
      <p:nvGrpSpPr>
        <p:cNvPr id="1" name="Shape 766"/>
        <p:cNvGrpSpPr/>
        <p:nvPr/>
      </p:nvGrpSpPr>
      <p:grpSpPr>
        <a:xfrm>
          <a:off x="0" y="0"/>
          <a:ext cx="0" cy="0"/>
          <a:chOff x="0" y="0"/>
          <a:chExt cx="0" cy="0"/>
        </a:xfrm>
      </p:grpSpPr>
      <p:sp>
        <p:nvSpPr>
          <p:cNvPr id="767" name="Google Shape;767;g3f6978e40b3_0_2693"/>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68" name="Google Shape;768;g3f6978e40b3_0_2693"/>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9" name="Google Shape;769;g3f6978e40b3_0_2693"/>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0" name="Google Shape;770;g3f6978e40b3_0_2693"/>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1" name="Google Shape;771;g3f6978e40b3_0_2693"/>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72" name="Google Shape;772;g3f6978e40b3_0_2693"/>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773" name="Google Shape;773;g3f6978e40b3_0_2693"/>
          <p:cNvSpPr>
            <a:spLocks noGrp="1"/>
          </p:cNvSpPr>
          <p:nvPr>
            <p:ph type="pic" idx="5"/>
          </p:nvPr>
        </p:nvSpPr>
        <p:spPr>
          <a:xfrm>
            <a:off x="6746397" y="1285081"/>
            <a:ext cx="4554600" cy="4287900"/>
          </a:xfrm>
          <a:prstGeom prst="rect">
            <a:avLst/>
          </a:prstGeom>
          <a:noFill/>
          <a:ln>
            <a:noFill/>
          </a:ln>
        </p:spPr>
      </p:sp>
      <p:pic>
        <p:nvPicPr>
          <p:cNvPr id="774" name="Google Shape;774;g3f6978e40b3_0_2693"/>
          <p:cNvPicPr preferRelativeResize="0"/>
          <p:nvPr/>
        </p:nvPicPr>
        <p:blipFill rotWithShape="1">
          <a:blip r:embed="rId3">
            <a:alphaModFix/>
          </a:blip>
          <a:srcRect/>
          <a:stretch/>
        </p:blipFill>
        <p:spPr>
          <a:xfrm>
            <a:off x="533009" y="1233951"/>
            <a:ext cx="1395046" cy="1371600"/>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Graphic on Right_Pink K">
  <p:cSld name="Graphic on Right_Pink K">
    <p:spTree>
      <p:nvGrpSpPr>
        <p:cNvPr id="1" name="Shape 775"/>
        <p:cNvGrpSpPr/>
        <p:nvPr/>
      </p:nvGrpSpPr>
      <p:grpSpPr>
        <a:xfrm>
          <a:off x="0" y="0"/>
          <a:ext cx="0" cy="0"/>
          <a:chOff x="0" y="0"/>
          <a:chExt cx="0" cy="0"/>
        </a:xfrm>
      </p:grpSpPr>
      <p:sp>
        <p:nvSpPr>
          <p:cNvPr id="776" name="Google Shape;776;g3f6978e40b3_0_2702"/>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77" name="Google Shape;777;g3f6978e40b3_0_2702"/>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8" name="Google Shape;778;g3f6978e40b3_0_2702"/>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g3f6978e40b3_0_2702"/>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0" name="Google Shape;780;g3f6978e40b3_0_2702"/>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81" name="Google Shape;781;g3f6978e40b3_0_2702"/>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782" name="Google Shape;782;g3f6978e40b3_0_2702"/>
          <p:cNvSpPr>
            <a:spLocks noGrp="1"/>
          </p:cNvSpPr>
          <p:nvPr>
            <p:ph type="pic" idx="5"/>
          </p:nvPr>
        </p:nvSpPr>
        <p:spPr>
          <a:xfrm>
            <a:off x="6746397" y="1285081"/>
            <a:ext cx="4554600" cy="4287900"/>
          </a:xfrm>
          <a:prstGeom prst="rect">
            <a:avLst/>
          </a:prstGeom>
          <a:noFill/>
          <a:ln>
            <a:noFill/>
          </a:ln>
        </p:spPr>
      </p:sp>
      <p:pic>
        <p:nvPicPr>
          <p:cNvPr id="783" name="Google Shape;783;g3f6978e40b3_0_2702"/>
          <p:cNvPicPr preferRelativeResize="0"/>
          <p:nvPr/>
        </p:nvPicPr>
        <p:blipFill rotWithShape="1">
          <a:blip r:embed="rId3">
            <a:alphaModFix/>
          </a:blip>
          <a:srcRect/>
          <a:stretch/>
        </p:blipFill>
        <p:spPr>
          <a:xfrm>
            <a:off x="533009" y="1233951"/>
            <a:ext cx="1395046" cy="137160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Graphic on Right_Blue K">
  <p:cSld name="Graphic on Right_Blue K">
    <p:spTree>
      <p:nvGrpSpPr>
        <p:cNvPr id="1" name="Shape 784"/>
        <p:cNvGrpSpPr/>
        <p:nvPr/>
      </p:nvGrpSpPr>
      <p:grpSpPr>
        <a:xfrm>
          <a:off x="0" y="0"/>
          <a:ext cx="0" cy="0"/>
          <a:chOff x="0" y="0"/>
          <a:chExt cx="0" cy="0"/>
        </a:xfrm>
      </p:grpSpPr>
      <p:sp>
        <p:nvSpPr>
          <p:cNvPr id="785" name="Google Shape;785;g3f6978e40b3_0_2711"/>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86" name="Google Shape;786;g3f6978e40b3_0_2711"/>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7" name="Google Shape;787;g3f6978e40b3_0_2711"/>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8" name="Google Shape;788;g3f6978e40b3_0_2711"/>
          <p:cNvSpPr txBox="1">
            <a:spLocks noGrp="1"/>
          </p:cNvSpPr>
          <p:nvPr>
            <p:ph type="body" idx="3"/>
          </p:nvPr>
        </p:nvSpPr>
        <p:spPr>
          <a:xfrm>
            <a:off x="797874"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9" name="Google Shape;789;g3f6978e40b3_0_2711"/>
          <p:cNvSpPr txBox="1">
            <a:spLocks noGrp="1"/>
          </p:cNvSpPr>
          <p:nvPr>
            <p:ph type="body" idx="4"/>
          </p:nvPr>
        </p:nvSpPr>
        <p:spPr>
          <a:xfrm>
            <a:off x="797875"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90" name="Google Shape;790;g3f6978e40b3_0_2711"/>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791" name="Google Shape;791;g3f6978e40b3_0_2711"/>
          <p:cNvSpPr>
            <a:spLocks noGrp="1"/>
          </p:cNvSpPr>
          <p:nvPr>
            <p:ph type="pic" idx="5"/>
          </p:nvPr>
        </p:nvSpPr>
        <p:spPr>
          <a:xfrm>
            <a:off x="6746397" y="1285081"/>
            <a:ext cx="4554600" cy="4287900"/>
          </a:xfrm>
          <a:prstGeom prst="rect">
            <a:avLst/>
          </a:prstGeom>
          <a:noFill/>
          <a:ln>
            <a:noFill/>
          </a:ln>
        </p:spPr>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Graphic on Left_Yellow K">
  <p:cSld name="Graphic on Left_Yellow K">
    <p:spTree>
      <p:nvGrpSpPr>
        <p:cNvPr id="1" name="Shape 792"/>
        <p:cNvGrpSpPr/>
        <p:nvPr/>
      </p:nvGrpSpPr>
      <p:grpSpPr>
        <a:xfrm>
          <a:off x="0" y="0"/>
          <a:ext cx="0" cy="0"/>
          <a:chOff x="0" y="0"/>
          <a:chExt cx="0" cy="0"/>
        </a:xfrm>
      </p:grpSpPr>
      <p:sp>
        <p:nvSpPr>
          <p:cNvPr id="793" name="Google Shape;793;g3f6978e40b3_0_2719"/>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4" name="Google Shape;794;g3f6978e40b3_0_2719"/>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5" name="Google Shape;795;g3f6978e40b3_0_2719"/>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6" name="Google Shape;796;g3f6978e40b3_0_2719"/>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797" name="Google Shape;797;g3f6978e40b3_0_2719"/>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98" name="Google Shape;798;g3f6978e40b3_0_2719"/>
          <p:cNvPicPr preferRelativeResize="0"/>
          <p:nvPr/>
        </p:nvPicPr>
        <p:blipFill rotWithShape="1">
          <a:blip r:embed="rId2">
            <a:alphaModFix/>
          </a:blip>
          <a:srcRect/>
          <a:stretch/>
        </p:blipFill>
        <p:spPr>
          <a:xfrm>
            <a:off x="6757641" y="1233951"/>
            <a:ext cx="1395046" cy="1371600"/>
          </a:xfrm>
          <a:prstGeom prst="rect">
            <a:avLst/>
          </a:prstGeom>
          <a:noFill/>
          <a:ln>
            <a:noFill/>
          </a:ln>
        </p:spPr>
      </p:pic>
      <p:pic>
        <p:nvPicPr>
          <p:cNvPr id="799" name="Google Shape;799;g3f6978e40b3_0_2719"/>
          <p:cNvPicPr preferRelativeResize="0"/>
          <p:nvPr/>
        </p:nvPicPr>
        <p:blipFill rotWithShape="1">
          <a:blip r:embed="rId3">
            <a:alphaModFix/>
          </a:blip>
          <a:srcRect/>
          <a:stretch/>
        </p:blipFill>
        <p:spPr>
          <a:xfrm>
            <a:off x="0" y="0"/>
            <a:ext cx="457200" cy="444501"/>
          </a:xfrm>
          <a:prstGeom prst="rect">
            <a:avLst/>
          </a:prstGeom>
          <a:noFill/>
          <a:ln>
            <a:noFill/>
          </a:ln>
        </p:spPr>
      </p:pic>
      <p:sp>
        <p:nvSpPr>
          <p:cNvPr id="800" name="Google Shape;800;g3f6978e40b3_0_2719"/>
          <p:cNvSpPr>
            <a:spLocks noGrp="1"/>
          </p:cNvSpPr>
          <p:nvPr>
            <p:ph type="pic" idx="5"/>
          </p:nvPr>
        </p:nvSpPr>
        <p:spPr>
          <a:xfrm>
            <a:off x="487363" y="1285081"/>
            <a:ext cx="4554600" cy="4287900"/>
          </a:xfrm>
          <a:prstGeom prst="rect">
            <a:avLst/>
          </a:prstGeom>
          <a:noFill/>
          <a:ln>
            <a:noFill/>
          </a:ln>
        </p:spPr>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Graphic on Left_Green K">
  <p:cSld name="Graphic on Left_Green K">
    <p:spTree>
      <p:nvGrpSpPr>
        <p:cNvPr id="1" name="Shape 801"/>
        <p:cNvGrpSpPr/>
        <p:nvPr/>
      </p:nvGrpSpPr>
      <p:grpSpPr>
        <a:xfrm>
          <a:off x="0" y="0"/>
          <a:ext cx="0" cy="0"/>
          <a:chOff x="0" y="0"/>
          <a:chExt cx="0" cy="0"/>
        </a:xfrm>
      </p:grpSpPr>
      <p:sp>
        <p:nvSpPr>
          <p:cNvPr id="802" name="Google Shape;802;g3f6978e40b3_0_2728"/>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803" name="Google Shape;803;g3f6978e40b3_0_2728"/>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4" name="Google Shape;804;g3f6978e40b3_0_2728"/>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5" name="Google Shape;805;g3f6978e40b3_0_2728"/>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6" name="Google Shape;806;g3f6978e40b3_0_2728"/>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7" name="Google Shape;807;g3f6978e40b3_0_2728"/>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808" name="Google Shape;808;g3f6978e40b3_0_2728"/>
          <p:cNvSpPr>
            <a:spLocks noGrp="1"/>
          </p:cNvSpPr>
          <p:nvPr>
            <p:ph type="pic" idx="5"/>
          </p:nvPr>
        </p:nvSpPr>
        <p:spPr>
          <a:xfrm>
            <a:off x="487363" y="1285081"/>
            <a:ext cx="4554600" cy="4287900"/>
          </a:xfrm>
          <a:prstGeom prst="rect">
            <a:avLst/>
          </a:prstGeom>
          <a:noFill/>
          <a:ln>
            <a:noFill/>
          </a:ln>
        </p:spPr>
      </p:sp>
      <p:pic>
        <p:nvPicPr>
          <p:cNvPr id="809" name="Google Shape;809;g3f6978e40b3_0_2728"/>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Graphic on Left_Red K">
  <p:cSld name="Graphic on Left_Red K">
    <p:spTree>
      <p:nvGrpSpPr>
        <p:cNvPr id="1" name="Shape 810"/>
        <p:cNvGrpSpPr/>
        <p:nvPr/>
      </p:nvGrpSpPr>
      <p:grpSpPr>
        <a:xfrm>
          <a:off x="0" y="0"/>
          <a:ext cx="0" cy="0"/>
          <a:chOff x="0" y="0"/>
          <a:chExt cx="0" cy="0"/>
        </a:xfrm>
      </p:grpSpPr>
      <p:sp>
        <p:nvSpPr>
          <p:cNvPr id="811" name="Google Shape;811;g3f6978e40b3_0_2737"/>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812" name="Google Shape;812;g3f6978e40b3_0_2737"/>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3" name="Google Shape;813;g3f6978e40b3_0_2737"/>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4" name="Google Shape;814;g3f6978e40b3_0_2737"/>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5" name="Google Shape;815;g3f6978e40b3_0_2737"/>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16" name="Google Shape;816;g3f6978e40b3_0_2737"/>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817" name="Google Shape;817;g3f6978e40b3_0_2737"/>
          <p:cNvSpPr>
            <a:spLocks noGrp="1"/>
          </p:cNvSpPr>
          <p:nvPr>
            <p:ph type="pic" idx="5"/>
          </p:nvPr>
        </p:nvSpPr>
        <p:spPr>
          <a:xfrm>
            <a:off x="487363" y="1285081"/>
            <a:ext cx="4554600" cy="4287900"/>
          </a:xfrm>
          <a:prstGeom prst="rect">
            <a:avLst/>
          </a:prstGeom>
          <a:noFill/>
          <a:ln>
            <a:noFill/>
          </a:ln>
        </p:spPr>
      </p:sp>
      <p:pic>
        <p:nvPicPr>
          <p:cNvPr id="818" name="Google Shape;818;g3f6978e40b3_0_2737"/>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Graphic on Left_Pink K">
  <p:cSld name="Graphic on Left_Pink K">
    <p:spTree>
      <p:nvGrpSpPr>
        <p:cNvPr id="1" name="Shape 819"/>
        <p:cNvGrpSpPr/>
        <p:nvPr/>
      </p:nvGrpSpPr>
      <p:grpSpPr>
        <a:xfrm>
          <a:off x="0" y="0"/>
          <a:ext cx="0" cy="0"/>
          <a:chOff x="0" y="0"/>
          <a:chExt cx="0" cy="0"/>
        </a:xfrm>
      </p:grpSpPr>
      <p:sp>
        <p:nvSpPr>
          <p:cNvPr id="820" name="Google Shape;820;g3f6978e40b3_0_2746"/>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821" name="Google Shape;821;g3f6978e40b3_0_2746"/>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2" name="Google Shape;822;g3f6978e40b3_0_2746"/>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3" name="Google Shape;823;g3f6978e40b3_0_2746"/>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4" name="Google Shape;824;g3f6978e40b3_0_2746"/>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25" name="Google Shape;825;g3f6978e40b3_0_2746"/>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826" name="Google Shape;826;g3f6978e40b3_0_2746"/>
          <p:cNvSpPr>
            <a:spLocks noGrp="1"/>
          </p:cNvSpPr>
          <p:nvPr>
            <p:ph type="pic" idx="5"/>
          </p:nvPr>
        </p:nvSpPr>
        <p:spPr>
          <a:xfrm>
            <a:off x="487363" y="1285081"/>
            <a:ext cx="4554600" cy="4287900"/>
          </a:xfrm>
          <a:prstGeom prst="rect">
            <a:avLst/>
          </a:prstGeom>
          <a:noFill/>
          <a:ln>
            <a:noFill/>
          </a:ln>
        </p:spPr>
      </p:sp>
      <p:pic>
        <p:nvPicPr>
          <p:cNvPr id="827" name="Google Shape;827;g3f6978e40b3_0_2746"/>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Graphic on Left_Blue K">
  <p:cSld name="Graphic on Left_Blue K">
    <p:spTree>
      <p:nvGrpSpPr>
        <p:cNvPr id="1" name="Shape 828"/>
        <p:cNvGrpSpPr/>
        <p:nvPr/>
      </p:nvGrpSpPr>
      <p:grpSpPr>
        <a:xfrm>
          <a:off x="0" y="0"/>
          <a:ext cx="0" cy="0"/>
          <a:chOff x="0" y="0"/>
          <a:chExt cx="0" cy="0"/>
        </a:xfrm>
      </p:grpSpPr>
      <p:sp>
        <p:nvSpPr>
          <p:cNvPr id="829" name="Google Shape;829;g3f6978e40b3_0_2755"/>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830" name="Google Shape;830;g3f6978e40b3_0_2755"/>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1" name="Google Shape;831;g3f6978e40b3_0_2755"/>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2" name="Google Shape;832;g3f6978e40b3_0_2755"/>
          <p:cNvSpPr txBox="1">
            <a:spLocks noGrp="1"/>
          </p:cNvSpPr>
          <p:nvPr>
            <p:ph type="body" idx="3"/>
          </p:nvPr>
        </p:nvSpPr>
        <p:spPr>
          <a:xfrm>
            <a:off x="7069720" y="1233951"/>
            <a:ext cx="4219500" cy="2195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200"/>
              <a:buNone/>
              <a:defRPr sz="32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3" name="Google Shape;833;g3f6978e40b3_0_2755"/>
          <p:cNvSpPr txBox="1">
            <a:spLocks noGrp="1"/>
          </p:cNvSpPr>
          <p:nvPr>
            <p:ph type="body" idx="4"/>
          </p:nvPr>
        </p:nvSpPr>
        <p:spPr>
          <a:xfrm>
            <a:off x="7069720" y="3607207"/>
            <a:ext cx="4219500" cy="2195100"/>
          </a:xfrm>
          <a:prstGeom prst="rect">
            <a:avLst/>
          </a:prstGeom>
          <a:noFill/>
          <a:ln>
            <a:noFill/>
          </a:ln>
        </p:spPr>
        <p:txBody>
          <a:bodyPr spcFirstLastPara="1" wrap="square" lIns="91425" tIns="45700" rIns="91425" bIns="45700" anchor="t" anchorCtr="0">
            <a:normAutofit/>
          </a:bodyPr>
          <a:lstStyle>
            <a:lvl1pPr marL="457200" lvl="0" indent="-342900" algn="l">
              <a:lnSpc>
                <a:spcPct val="105555"/>
              </a:lnSpc>
              <a:spcBef>
                <a:spcPts val="1000"/>
              </a:spcBef>
              <a:spcAft>
                <a:spcPts val="0"/>
              </a:spcAft>
              <a:buClr>
                <a:srgbClr val="000000"/>
              </a:buClr>
              <a:buSzPts val="1800"/>
              <a:buChar char="•"/>
              <a:defRPr sz="1800" b="0" i="0">
                <a:latin typeface="Open Sans"/>
                <a:ea typeface="Open Sans"/>
                <a:cs typeface="Open Sans"/>
                <a:sym typeface="Open Sans"/>
              </a:defRPr>
            </a:lvl1pPr>
            <a:lvl2pPr marL="914400" lvl="1"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2pPr>
            <a:lvl3pPr marL="1371600" lvl="2"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3pPr>
            <a:lvl4pPr marL="1828800" lvl="3"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34" name="Google Shape;834;g3f6978e40b3_0_2755"/>
          <p:cNvPicPr preferRelativeResize="0"/>
          <p:nvPr/>
        </p:nvPicPr>
        <p:blipFill rotWithShape="1">
          <a:blip r:embed="rId2">
            <a:alphaModFix/>
          </a:blip>
          <a:srcRect/>
          <a:stretch/>
        </p:blipFill>
        <p:spPr>
          <a:xfrm>
            <a:off x="0" y="0"/>
            <a:ext cx="457200" cy="444501"/>
          </a:xfrm>
          <a:prstGeom prst="rect">
            <a:avLst/>
          </a:prstGeom>
          <a:noFill/>
          <a:ln>
            <a:noFill/>
          </a:ln>
        </p:spPr>
      </p:pic>
      <p:sp>
        <p:nvSpPr>
          <p:cNvPr id="835" name="Google Shape;835;g3f6978e40b3_0_2755"/>
          <p:cNvSpPr>
            <a:spLocks noGrp="1"/>
          </p:cNvSpPr>
          <p:nvPr>
            <p:ph type="pic" idx="5"/>
          </p:nvPr>
        </p:nvSpPr>
        <p:spPr>
          <a:xfrm>
            <a:off x="487363" y="1285081"/>
            <a:ext cx="4554600" cy="4287900"/>
          </a:xfrm>
          <a:prstGeom prst="rect">
            <a:avLst/>
          </a:prstGeom>
          <a:noFill/>
          <a:ln>
            <a:noFill/>
          </a:ln>
        </p:spPr>
      </p:sp>
      <p:pic>
        <p:nvPicPr>
          <p:cNvPr id="836" name="Google Shape;836;g3f6978e40b3_0_2755"/>
          <p:cNvPicPr preferRelativeResize="0"/>
          <p:nvPr/>
        </p:nvPicPr>
        <p:blipFill rotWithShape="1">
          <a:blip r:embed="rId3">
            <a:alphaModFix/>
          </a:blip>
          <a:srcRect/>
          <a:stretch/>
        </p:blipFill>
        <p:spPr>
          <a:xfrm>
            <a:off x="6757641" y="1233951"/>
            <a:ext cx="1395046" cy="13716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Photo at Top Slide">
  <p:cSld name="Photo at Top Slide">
    <p:spTree>
      <p:nvGrpSpPr>
        <p:cNvPr id="1" name="Shape 837"/>
        <p:cNvGrpSpPr/>
        <p:nvPr/>
      </p:nvGrpSpPr>
      <p:grpSpPr>
        <a:xfrm>
          <a:off x="0" y="0"/>
          <a:ext cx="0" cy="0"/>
          <a:chOff x="0" y="0"/>
          <a:chExt cx="0" cy="0"/>
        </a:xfrm>
      </p:grpSpPr>
      <p:pic>
        <p:nvPicPr>
          <p:cNvPr id="838" name="Google Shape;838;g3f6978e40b3_0_2764"/>
          <p:cNvPicPr preferRelativeResize="0"/>
          <p:nvPr/>
        </p:nvPicPr>
        <p:blipFill rotWithShape="1">
          <a:blip r:embed="rId2">
            <a:alphaModFix/>
          </a:blip>
          <a:srcRect/>
          <a:stretch/>
        </p:blipFill>
        <p:spPr>
          <a:xfrm>
            <a:off x="0" y="0"/>
            <a:ext cx="12191998" cy="2591936"/>
          </a:xfrm>
          <a:prstGeom prst="rect">
            <a:avLst/>
          </a:prstGeom>
          <a:noFill/>
          <a:ln>
            <a:noFill/>
          </a:ln>
        </p:spPr>
      </p:pic>
      <p:sp>
        <p:nvSpPr>
          <p:cNvPr id="839" name="Google Shape;839;g3f6978e40b3_0_2764"/>
          <p:cNvSpPr/>
          <p:nvPr/>
        </p:nvSpPr>
        <p:spPr>
          <a:xfrm>
            <a:off x="11010900" y="0"/>
            <a:ext cx="1181100" cy="115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40" name="Google Shape;840;g3f6978e40b3_0_2764"/>
          <p:cNvPicPr preferRelativeResize="0"/>
          <p:nvPr/>
        </p:nvPicPr>
        <p:blipFill rotWithShape="1">
          <a:blip r:embed="rId3">
            <a:alphaModFix/>
          </a:blip>
          <a:srcRect/>
          <a:stretch/>
        </p:blipFill>
        <p:spPr>
          <a:xfrm>
            <a:off x="-1" y="0"/>
            <a:ext cx="12192000" cy="2668573"/>
          </a:xfrm>
          <a:prstGeom prst="rect">
            <a:avLst/>
          </a:prstGeom>
          <a:noFill/>
          <a:ln>
            <a:noFill/>
          </a:ln>
        </p:spPr>
      </p:pic>
      <p:sp>
        <p:nvSpPr>
          <p:cNvPr id="841" name="Google Shape;841;g3f6978e40b3_0_2764"/>
          <p:cNvSpPr txBox="1">
            <a:spLocks noGrp="1"/>
          </p:cNvSpPr>
          <p:nvPr>
            <p:ph type="body" idx="1"/>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2" name="Google Shape;842;g3f6978e40b3_0_2764"/>
          <p:cNvSpPr txBox="1">
            <a:spLocks noGrp="1"/>
          </p:cNvSpPr>
          <p:nvPr>
            <p:ph type="body" idx="2"/>
          </p:nvPr>
        </p:nvSpPr>
        <p:spPr>
          <a:xfrm>
            <a:off x="903911" y="4911457"/>
            <a:ext cx="4488900" cy="1143300"/>
          </a:xfrm>
          <a:prstGeom prst="rect">
            <a:avLst/>
          </a:prstGeom>
          <a:noFill/>
          <a:ln>
            <a:noFill/>
          </a:ln>
        </p:spPr>
        <p:txBody>
          <a:bodyPr spcFirstLastPara="1" wrap="square" lIns="91425" tIns="45700" rIns="91425" bIns="45700" anchor="t" anchorCtr="0">
            <a:normAutofit/>
          </a:bodyPr>
          <a:lstStyle>
            <a:lvl1pPr marL="457200" lvl="0" indent="-228600" algn="l">
              <a:lnSpc>
                <a:spcPct val="118750"/>
              </a:lnSpc>
              <a:spcBef>
                <a:spcPts val="1000"/>
              </a:spcBef>
              <a:spcAft>
                <a:spcPts val="0"/>
              </a:spcAft>
              <a:buClr>
                <a:srgbClr val="4A4A4A"/>
              </a:buClr>
              <a:buSzPts val="1600"/>
              <a:buNone/>
              <a:defRPr sz="1600" b="0" i="0">
                <a:solidFill>
                  <a:srgbClr val="4A4A4A"/>
                </a:solidFill>
                <a:latin typeface="Merriweather"/>
                <a:ea typeface="Merriweather"/>
                <a:cs typeface="Merriweather"/>
                <a:sym typeface="Merriweather"/>
              </a:defRPr>
            </a:lvl1pPr>
            <a:lvl2pPr marL="914400" lvl="1"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2pPr>
            <a:lvl3pPr marL="1371600" lvl="2"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3pPr>
            <a:lvl4pPr marL="1828800" lvl="3"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4pPr>
            <a:lvl5pPr marL="2286000" lvl="4"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3" name="Google Shape;843;g3f6978e40b3_0_2764"/>
          <p:cNvSpPr txBox="1">
            <a:spLocks noGrp="1"/>
          </p:cNvSpPr>
          <p:nvPr>
            <p:ph type="body" idx="3"/>
          </p:nvPr>
        </p:nvSpPr>
        <p:spPr>
          <a:xfrm>
            <a:off x="903911" y="3129319"/>
            <a:ext cx="4488900" cy="17820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chemeClr val="dk1"/>
              </a:buClr>
              <a:buSzPts val="3600"/>
              <a:buNone/>
              <a:defRPr sz="36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4" name="Google Shape;844;g3f6978e40b3_0_2764"/>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845" name="Google Shape;845;g3f6978e40b3_0_2764"/>
          <p:cNvSpPr txBox="1">
            <a:spLocks noGrp="1"/>
          </p:cNvSpPr>
          <p:nvPr>
            <p:ph type="body" idx="4"/>
          </p:nvPr>
        </p:nvSpPr>
        <p:spPr>
          <a:xfrm>
            <a:off x="5825220" y="3129318"/>
            <a:ext cx="5862300" cy="3088500"/>
          </a:xfrm>
          <a:prstGeom prst="rect">
            <a:avLst/>
          </a:prstGeom>
          <a:noFill/>
          <a:ln>
            <a:noFill/>
          </a:ln>
        </p:spPr>
        <p:txBody>
          <a:bodyPr spcFirstLastPara="1" wrap="square" lIns="91425" tIns="45700" rIns="91425" bIns="45700" anchor="t" anchorCtr="0">
            <a:normAutofit/>
          </a:bodyPr>
          <a:lstStyle>
            <a:lvl1pPr marL="457200" lvl="0" indent="-330200" algn="l">
              <a:lnSpc>
                <a:spcPct val="118750"/>
              </a:lnSpc>
              <a:spcBef>
                <a:spcPts val="1000"/>
              </a:spcBef>
              <a:spcAft>
                <a:spcPts val="0"/>
              </a:spcAft>
              <a:buClr>
                <a:srgbClr val="000000"/>
              </a:buClr>
              <a:buSzPts val="1600"/>
              <a:buChar char="•"/>
              <a:defRPr sz="1600" b="0" i="0">
                <a:latin typeface="Open Sans"/>
                <a:ea typeface="Open Sans"/>
                <a:cs typeface="Open Sans"/>
                <a:sym typeface="Open Sans"/>
              </a:defRPr>
            </a:lvl1pPr>
            <a:lvl2pPr marL="914400" lvl="1" indent="-330200" algn="l">
              <a:lnSpc>
                <a:spcPct val="118750"/>
              </a:lnSpc>
              <a:spcBef>
                <a:spcPts val="1200"/>
              </a:spcBef>
              <a:spcAft>
                <a:spcPts val="0"/>
              </a:spcAft>
              <a:buClr>
                <a:srgbClr val="000000"/>
              </a:buClr>
              <a:buSzPts val="1600"/>
              <a:buChar char="•"/>
              <a:defRPr sz="1600" b="0" i="0">
                <a:latin typeface="Open Sans"/>
                <a:ea typeface="Open Sans"/>
                <a:cs typeface="Open Sans"/>
                <a:sym typeface="Open Sans"/>
              </a:defRPr>
            </a:lvl2pPr>
            <a:lvl3pPr marL="1371600" lvl="2" indent="-330200" algn="l">
              <a:lnSpc>
                <a:spcPct val="118750"/>
              </a:lnSpc>
              <a:spcBef>
                <a:spcPts val="1200"/>
              </a:spcBef>
              <a:spcAft>
                <a:spcPts val="0"/>
              </a:spcAft>
              <a:buClr>
                <a:srgbClr val="000000"/>
              </a:buClr>
              <a:buSzPts val="1600"/>
              <a:buChar char="•"/>
              <a:defRPr sz="1600" b="0" i="0">
                <a:latin typeface="Open Sans"/>
                <a:ea typeface="Open Sans"/>
                <a:cs typeface="Open Sans"/>
                <a:sym typeface="Open Sans"/>
              </a:defRPr>
            </a:lvl3pPr>
            <a:lvl4pPr marL="1828800" lvl="3" indent="-330200" algn="l">
              <a:lnSpc>
                <a:spcPct val="118750"/>
              </a:lnSpc>
              <a:spcBef>
                <a:spcPts val="1200"/>
              </a:spcBef>
              <a:spcAft>
                <a:spcPts val="0"/>
              </a:spcAft>
              <a:buClr>
                <a:srgbClr val="000000"/>
              </a:buClr>
              <a:buSzPts val="1600"/>
              <a:buChar char="•"/>
              <a:defRPr sz="1600" b="0" i="0">
                <a:latin typeface="Open Sans"/>
                <a:ea typeface="Open Sans"/>
                <a:cs typeface="Open Sans"/>
                <a:sym typeface="Open Sans"/>
              </a:defRPr>
            </a:lvl4pPr>
            <a:lvl5pPr marL="2286000" lvl="4" indent="-342900" algn="l">
              <a:lnSpc>
                <a:spcPct val="105555"/>
              </a:lnSpc>
              <a:spcBef>
                <a:spcPts val="1200"/>
              </a:spcBef>
              <a:spcAft>
                <a:spcPts val="0"/>
              </a:spcAft>
              <a:buClr>
                <a:srgbClr val="000000"/>
              </a:buClr>
              <a:buSzPts val="1800"/>
              <a:buChar char="•"/>
              <a:defRPr sz="1800" b="0" i="0">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46" name="Google Shape;846;g3f6978e40b3_0_2764"/>
          <p:cNvPicPr preferRelativeResize="0"/>
          <p:nvPr/>
        </p:nvPicPr>
        <p:blipFill rotWithShape="1">
          <a:blip r:embed="rId4">
            <a:alphaModFix/>
          </a:blip>
          <a:srcRect/>
          <a:stretch/>
        </p:blipFill>
        <p:spPr>
          <a:xfrm>
            <a:off x="618047" y="3135943"/>
            <a:ext cx="1395046" cy="137160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Case Study/Callout Slide">
  <p:cSld name="Case Study/Callout Slide">
    <p:spTree>
      <p:nvGrpSpPr>
        <p:cNvPr id="1" name="Shape 847"/>
        <p:cNvGrpSpPr/>
        <p:nvPr/>
      </p:nvGrpSpPr>
      <p:grpSpPr>
        <a:xfrm>
          <a:off x="0" y="0"/>
          <a:ext cx="0" cy="0"/>
          <a:chOff x="0" y="0"/>
          <a:chExt cx="0" cy="0"/>
        </a:xfrm>
      </p:grpSpPr>
      <p:sp>
        <p:nvSpPr>
          <p:cNvPr id="848" name="Google Shape;848;g3f6978e40b3_0_2774"/>
          <p:cNvSpPr/>
          <p:nvPr/>
        </p:nvSpPr>
        <p:spPr>
          <a:xfrm flipH="1">
            <a:off x="551907" y="442295"/>
            <a:ext cx="11088300" cy="5783100"/>
          </a:xfrm>
          <a:prstGeom prst="round2DiagRect">
            <a:avLst>
              <a:gd name="adj1" fmla="val 16667"/>
              <a:gd name="adj2" fmla="val 0"/>
            </a:avLst>
          </a:prstGeom>
          <a:solidFill>
            <a:srgbClr val="F3F1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8E4E8"/>
              </a:solidFill>
              <a:latin typeface="Arial"/>
              <a:ea typeface="Arial"/>
              <a:cs typeface="Arial"/>
              <a:sym typeface="Arial"/>
            </a:endParaRPr>
          </a:p>
        </p:txBody>
      </p:sp>
      <p:sp>
        <p:nvSpPr>
          <p:cNvPr id="849" name="Google Shape;849;g3f6978e40b3_0_2774"/>
          <p:cNvSpPr txBox="1">
            <a:spLocks noGrp="1"/>
          </p:cNvSpPr>
          <p:nvPr>
            <p:ph type="body" idx="1"/>
          </p:nvPr>
        </p:nvSpPr>
        <p:spPr>
          <a:xfrm>
            <a:off x="487363" y="103504"/>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20000"/>
              </a:lnSpc>
              <a:spcBef>
                <a:spcPts val="1000"/>
              </a:spcBef>
              <a:spcAft>
                <a:spcPts val="0"/>
              </a:spcAft>
              <a:buClr>
                <a:srgbClr val="453745"/>
              </a:buClr>
              <a:buSzPts val="1050"/>
              <a:buNone/>
              <a:defRPr sz="1050" b="0" i="0">
                <a:solidFill>
                  <a:srgbClr val="453745"/>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0" name="Google Shape;850;g3f6978e40b3_0_2774"/>
          <p:cNvSpPr txBox="1">
            <a:spLocks noGrp="1"/>
          </p:cNvSpPr>
          <p:nvPr>
            <p:ph type="body" idx="2"/>
          </p:nvPr>
        </p:nvSpPr>
        <p:spPr>
          <a:xfrm>
            <a:off x="841943" y="6346513"/>
            <a:ext cx="3000900" cy="260400"/>
          </a:xfrm>
          <a:prstGeom prst="rect">
            <a:avLst/>
          </a:prstGeom>
          <a:noFill/>
          <a:ln>
            <a:noFill/>
          </a:ln>
        </p:spPr>
        <p:txBody>
          <a:bodyPr spcFirstLastPara="1" wrap="square" lIns="91425" tIns="45700" rIns="91425" bIns="45700" anchor="b" anchorCtr="0">
            <a:noAutofit/>
          </a:bodyPr>
          <a:lstStyle>
            <a:lvl1pPr marL="457200" lvl="0" indent="-228600" algn="l">
              <a:lnSpc>
                <a:spcPct val="336000"/>
              </a:lnSpc>
              <a:spcBef>
                <a:spcPts val="1000"/>
              </a:spcBef>
              <a:spcAft>
                <a:spcPts val="0"/>
              </a:spcAft>
              <a:buClr>
                <a:srgbClr val="8B6F8B"/>
              </a:buClr>
              <a:buSzPts val="1000"/>
              <a:buNone/>
              <a:defRPr sz="1000" b="0" i="0">
                <a:solidFill>
                  <a:srgbClr val="8B6F8B"/>
                </a:solidFill>
                <a:latin typeface="Open Sans Light"/>
                <a:ea typeface="Open Sans Light"/>
                <a:cs typeface="Open Sans Light"/>
                <a:sym typeface="Open Sans Light"/>
              </a:defRPr>
            </a:lvl1pPr>
            <a:lvl2pPr marL="914400" lvl="1" indent="-342900" algn="l">
              <a:lnSpc>
                <a:spcPct val="140000"/>
              </a:lnSpc>
              <a:spcBef>
                <a:spcPts val="500"/>
              </a:spcBef>
              <a:spcAft>
                <a:spcPts val="0"/>
              </a:spcAft>
              <a:buClr>
                <a:srgbClr val="000000"/>
              </a:buClr>
              <a:buSzPts val="1800"/>
              <a:buChar char="•"/>
              <a:defRPr/>
            </a:lvl2pPr>
            <a:lvl3pPr marL="1371600" lvl="2" indent="-342900" algn="l">
              <a:lnSpc>
                <a:spcPct val="140000"/>
              </a:lnSpc>
              <a:spcBef>
                <a:spcPts val="500"/>
              </a:spcBef>
              <a:spcAft>
                <a:spcPts val="0"/>
              </a:spcAft>
              <a:buClr>
                <a:srgbClr val="000000"/>
              </a:buClr>
              <a:buSzPts val="1800"/>
              <a:buChar char="•"/>
              <a:defRPr/>
            </a:lvl3pPr>
            <a:lvl4pPr marL="1828800" lvl="3" indent="-342900" algn="l">
              <a:lnSpc>
                <a:spcPct val="140000"/>
              </a:lnSpc>
              <a:spcBef>
                <a:spcPts val="500"/>
              </a:spcBef>
              <a:spcAft>
                <a:spcPts val="0"/>
              </a:spcAft>
              <a:buClr>
                <a:srgbClr val="000000"/>
              </a:buClr>
              <a:buSzPts val="1800"/>
              <a:buChar char="•"/>
              <a:defRPr/>
            </a:lvl4pPr>
            <a:lvl5pPr marL="2286000" lvl="4" indent="-342900" algn="l">
              <a:lnSpc>
                <a:spcPct val="14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1" name="Google Shape;851;g3f6978e40b3_0_2774"/>
          <p:cNvSpPr txBox="1">
            <a:spLocks noGrp="1"/>
          </p:cNvSpPr>
          <p:nvPr>
            <p:ph type="body" idx="3"/>
          </p:nvPr>
        </p:nvSpPr>
        <p:spPr>
          <a:xfrm>
            <a:off x="1126208" y="1242556"/>
            <a:ext cx="3672300" cy="31281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1000"/>
              </a:spcBef>
              <a:spcAft>
                <a:spcPts val="0"/>
              </a:spcAft>
              <a:buClr>
                <a:schemeClr val="dk1"/>
              </a:buClr>
              <a:buSzPts val="4000"/>
              <a:buNone/>
              <a:defRPr sz="4000" b="0" i="0">
                <a:solidFill>
                  <a:schemeClr val="dk1"/>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2" name="Google Shape;852;g3f6978e40b3_0_2774"/>
          <p:cNvSpPr txBox="1">
            <a:spLocks noGrp="1"/>
          </p:cNvSpPr>
          <p:nvPr>
            <p:ph type="body" idx="4"/>
          </p:nvPr>
        </p:nvSpPr>
        <p:spPr>
          <a:xfrm>
            <a:off x="5041995" y="4042055"/>
            <a:ext cx="5618400" cy="1521300"/>
          </a:xfrm>
          <a:prstGeom prst="rect">
            <a:avLst/>
          </a:prstGeom>
          <a:noFill/>
          <a:ln>
            <a:noFill/>
          </a:ln>
        </p:spPr>
        <p:txBody>
          <a:bodyPr spcFirstLastPara="1" wrap="square" lIns="91425" tIns="45700" rIns="91425" bIns="45700" anchor="t" anchorCtr="0">
            <a:normAutofit/>
          </a:bodyPr>
          <a:lstStyle>
            <a:lvl1pPr marL="457200" marR="0" lvl="0" indent="-330200" algn="l">
              <a:lnSpc>
                <a:spcPct val="100000"/>
              </a:lnSpc>
              <a:spcBef>
                <a:spcPts val="1000"/>
              </a:spcBef>
              <a:spcAft>
                <a:spcPts val="0"/>
              </a:spcAft>
              <a:buClr>
                <a:srgbClr val="000000"/>
              </a:buClr>
              <a:buSzPts val="1600"/>
              <a:buFont typeface="Arial"/>
              <a:buChar char="•"/>
              <a:defRPr sz="1600" b="0" i="0">
                <a:solidFill>
                  <a:srgbClr val="000000"/>
                </a:solidFill>
                <a:latin typeface="Open Sans"/>
                <a:ea typeface="Open Sans"/>
                <a:cs typeface="Open Sans"/>
                <a:sym typeface="Open Sans"/>
              </a:defRPr>
            </a:lvl1pPr>
            <a:lvl2pPr marL="914400" lvl="1"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2pPr>
            <a:lvl3pPr marL="1371600" lvl="2"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3pPr>
            <a:lvl4pPr marL="1828800" lvl="3"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4pPr>
            <a:lvl5pPr marL="2286000" lvl="4" indent="-330200" algn="l">
              <a:lnSpc>
                <a:spcPct val="118750"/>
              </a:lnSpc>
              <a:spcBef>
                <a:spcPts val="1200"/>
              </a:spcBef>
              <a:spcAft>
                <a:spcPts val="0"/>
              </a:spcAft>
              <a:buClr>
                <a:schemeClr val="dk2"/>
              </a:buClr>
              <a:buSzPts val="1600"/>
              <a:buChar char="•"/>
              <a:defRPr sz="1600" b="0" i="0">
                <a:solidFill>
                  <a:schemeClr val="dk2"/>
                </a:solidFill>
                <a:latin typeface="Open Sans"/>
                <a:ea typeface="Open Sans"/>
                <a:cs typeface="Open Sans"/>
                <a:sym typeface="Open Sans"/>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3" name="Google Shape;853;g3f6978e40b3_0_2774"/>
          <p:cNvSpPr txBox="1">
            <a:spLocks noGrp="1"/>
          </p:cNvSpPr>
          <p:nvPr>
            <p:ph type="sldNum" idx="12"/>
          </p:nvPr>
        </p:nvSpPr>
        <p:spPr>
          <a:xfrm>
            <a:off x="225552" y="6346513"/>
            <a:ext cx="416700" cy="260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pic>
        <p:nvPicPr>
          <p:cNvPr id="854" name="Google Shape;854;g3f6978e40b3_0_2774"/>
          <p:cNvPicPr preferRelativeResize="0"/>
          <p:nvPr/>
        </p:nvPicPr>
        <p:blipFill rotWithShape="1">
          <a:blip r:embed="rId2">
            <a:alphaModFix/>
          </a:blip>
          <a:srcRect/>
          <a:stretch/>
        </p:blipFill>
        <p:spPr>
          <a:xfrm>
            <a:off x="830733" y="1589449"/>
            <a:ext cx="1395046" cy="1371600"/>
          </a:xfrm>
          <a:prstGeom prst="rect">
            <a:avLst/>
          </a:prstGeom>
          <a:noFill/>
          <a:ln>
            <a:noFill/>
          </a:ln>
        </p:spPr>
      </p:pic>
      <p:sp>
        <p:nvSpPr>
          <p:cNvPr id="855" name="Google Shape;855;g3f6978e40b3_0_2774"/>
          <p:cNvSpPr txBox="1">
            <a:spLocks noGrp="1"/>
          </p:cNvSpPr>
          <p:nvPr>
            <p:ph type="body" idx="5"/>
          </p:nvPr>
        </p:nvSpPr>
        <p:spPr>
          <a:xfrm>
            <a:off x="1126208" y="3737528"/>
            <a:ext cx="3672300" cy="494700"/>
          </a:xfrm>
          <a:prstGeom prst="rect">
            <a:avLst/>
          </a:prstGeom>
          <a:noFill/>
          <a:ln>
            <a:noFill/>
          </a:ln>
        </p:spPr>
        <p:txBody>
          <a:bodyPr spcFirstLastPara="1" wrap="square" lIns="91425" tIns="45700" rIns="91425" bIns="45700" anchor="b" anchorCtr="0">
            <a:noAutofit/>
          </a:bodyPr>
          <a:lstStyle>
            <a:lvl1pPr marL="457200" lvl="0" indent="-228600" algn="l">
              <a:lnSpc>
                <a:spcPct val="209999"/>
              </a:lnSpc>
              <a:spcBef>
                <a:spcPts val="1000"/>
              </a:spcBef>
              <a:spcAft>
                <a:spcPts val="0"/>
              </a:spcAft>
              <a:buClr>
                <a:srgbClr val="4A4A4A"/>
              </a:buClr>
              <a:buSzPts val="1600"/>
              <a:buNone/>
              <a:defRPr sz="1600" b="0" i="0">
                <a:solidFill>
                  <a:srgbClr val="4A4A4A"/>
                </a:solidFill>
                <a:latin typeface="Merriweather"/>
                <a:ea typeface="Merriweather"/>
                <a:cs typeface="Merriweather"/>
                <a:sym typeface="Merriweather"/>
              </a:defRPr>
            </a:lvl1pPr>
            <a:lvl2pPr marL="914400" lvl="1" indent="-228600" algn="l">
              <a:lnSpc>
                <a:spcPct val="140000"/>
              </a:lnSpc>
              <a:spcBef>
                <a:spcPts val="500"/>
              </a:spcBef>
              <a:spcAft>
                <a:spcPts val="0"/>
              </a:spcAft>
              <a:buClr>
                <a:srgbClr val="000000"/>
              </a:buClr>
              <a:buSzPts val="2200"/>
              <a:buNone/>
              <a:defRPr/>
            </a:lvl2pPr>
            <a:lvl3pPr marL="1371600" lvl="2" indent="-228600" algn="l">
              <a:lnSpc>
                <a:spcPct val="140000"/>
              </a:lnSpc>
              <a:spcBef>
                <a:spcPts val="500"/>
              </a:spcBef>
              <a:spcAft>
                <a:spcPts val="0"/>
              </a:spcAft>
              <a:buClr>
                <a:srgbClr val="000000"/>
              </a:buClr>
              <a:buSzPts val="2000"/>
              <a:buNone/>
              <a:defRPr/>
            </a:lvl3pPr>
            <a:lvl4pPr marL="1828800" lvl="3" indent="-228600" algn="l">
              <a:lnSpc>
                <a:spcPct val="140000"/>
              </a:lnSpc>
              <a:spcBef>
                <a:spcPts val="500"/>
              </a:spcBef>
              <a:spcAft>
                <a:spcPts val="0"/>
              </a:spcAft>
              <a:buClr>
                <a:srgbClr val="000000"/>
              </a:buClr>
              <a:buSzPts val="1800"/>
              <a:buNone/>
              <a:defRPr/>
            </a:lvl4pPr>
            <a:lvl5pPr marL="2286000" lvl="4" indent="-228600" algn="l">
              <a:lnSpc>
                <a:spcPct val="140000"/>
              </a:lnSpc>
              <a:spcBef>
                <a:spcPts val="500"/>
              </a:spcBef>
              <a:spcAft>
                <a:spcPts val="0"/>
              </a:spcAft>
              <a:buClr>
                <a:srgbClr val="000000"/>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56" name="Google Shape;856;g3f6978e40b3_0_2774" descr="A picture containing person, outdoor&#10;&#10;Description automatically generated"/>
          <p:cNvPicPr preferRelativeResize="0"/>
          <p:nvPr/>
        </p:nvPicPr>
        <p:blipFill rotWithShape="1">
          <a:blip r:embed="rId3">
            <a:alphaModFix/>
          </a:blip>
          <a:srcRect/>
          <a:stretch/>
        </p:blipFill>
        <p:spPr>
          <a:xfrm>
            <a:off x="5041993" y="1577453"/>
            <a:ext cx="5618492" cy="2300906"/>
          </a:xfrm>
          <a:prstGeom prst="rect">
            <a:avLst/>
          </a:prstGeom>
          <a:noFill/>
          <a:ln>
            <a:noFill/>
          </a:ln>
        </p:spPr>
      </p:pic>
      <p:pic>
        <p:nvPicPr>
          <p:cNvPr id="857" name="Google Shape;857;g3f6978e40b3_0_2774"/>
          <p:cNvPicPr preferRelativeResize="0"/>
          <p:nvPr/>
        </p:nvPicPr>
        <p:blipFill rotWithShape="1">
          <a:blip r:embed="rId4">
            <a:alphaModFix/>
          </a:blip>
          <a:srcRect/>
          <a:stretch/>
        </p:blipFill>
        <p:spPr>
          <a:xfrm>
            <a:off x="0" y="0"/>
            <a:ext cx="457200" cy="4445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slideLayout" Target="../slideLayouts/slideLayout78.xml"/><Relationship Id="rId39" Type="http://schemas.openxmlformats.org/officeDocument/2006/relationships/slideLayout" Target="../slideLayouts/slideLayout91.xml"/><Relationship Id="rId21" Type="http://schemas.openxmlformats.org/officeDocument/2006/relationships/slideLayout" Target="../slideLayouts/slideLayout73.xml"/><Relationship Id="rId34" Type="http://schemas.openxmlformats.org/officeDocument/2006/relationships/slideLayout" Target="../slideLayouts/slideLayout86.xml"/><Relationship Id="rId42" Type="http://schemas.openxmlformats.org/officeDocument/2006/relationships/slideLayout" Target="../slideLayouts/slideLayout94.xml"/><Relationship Id="rId47" Type="http://schemas.openxmlformats.org/officeDocument/2006/relationships/slideLayout" Target="../slideLayouts/slideLayout99.xml"/><Relationship Id="rId50" Type="http://schemas.openxmlformats.org/officeDocument/2006/relationships/slideLayout" Target="../slideLayouts/slideLayout102.xml"/><Relationship Id="rId7" Type="http://schemas.openxmlformats.org/officeDocument/2006/relationships/slideLayout" Target="../slideLayouts/slideLayout5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9" Type="http://schemas.openxmlformats.org/officeDocument/2006/relationships/slideLayout" Target="../slideLayouts/slideLayout81.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32" Type="http://schemas.openxmlformats.org/officeDocument/2006/relationships/slideLayout" Target="../slideLayouts/slideLayout84.xml"/><Relationship Id="rId37" Type="http://schemas.openxmlformats.org/officeDocument/2006/relationships/slideLayout" Target="../slideLayouts/slideLayout89.xml"/><Relationship Id="rId40" Type="http://schemas.openxmlformats.org/officeDocument/2006/relationships/slideLayout" Target="../slideLayouts/slideLayout92.xml"/><Relationship Id="rId45" Type="http://schemas.openxmlformats.org/officeDocument/2006/relationships/slideLayout" Target="../slideLayouts/slideLayout97.xml"/><Relationship Id="rId53" Type="http://schemas.openxmlformats.org/officeDocument/2006/relationships/image" Target="../media/image1.png"/><Relationship Id="rId5" Type="http://schemas.openxmlformats.org/officeDocument/2006/relationships/slideLayout" Target="../slideLayouts/slideLayout57.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31" Type="http://schemas.openxmlformats.org/officeDocument/2006/relationships/slideLayout" Target="../slideLayouts/slideLayout83.xml"/><Relationship Id="rId44" Type="http://schemas.openxmlformats.org/officeDocument/2006/relationships/slideLayout" Target="../slideLayouts/slideLayout96.xml"/><Relationship Id="rId52" Type="http://schemas.openxmlformats.org/officeDocument/2006/relationships/theme" Target="../theme/theme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slideLayout" Target="../slideLayouts/slideLayout79.xml"/><Relationship Id="rId30" Type="http://schemas.openxmlformats.org/officeDocument/2006/relationships/slideLayout" Target="../slideLayouts/slideLayout82.xml"/><Relationship Id="rId35" Type="http://schemas.openxmlformats.org/officeDocument/2006/relationships/slideLayout" Target="../slideLayouts/slideLayout87.xml"/><Relationship Id="rId43" Type="http://schemas.openxmlformats.org/officeDocument/2006/relationships/slideLayout" Target="../slideLayouts/slideLayout95.xml"/><Relationship Id="rId48" Type="http://schemas.openxmlformats.org/officeDocument/2006/relationships/slideLayout" Target="../slideLayouts/slideLayout100.xml"/><Relationship Id="rId8" Type="http://schemas.openxmlformats.org/officeDocument/2006/relationships/slideLayout" Target="../slideLayouts/slideLayout60.xml"/><Relationship Id="rId51" Type="http://schemas.openxmlformats.org/officeDocument/2006/relationships/slideLayout" Target="../slideLayouts/slideLayout103.xml"/><Relationship Id="rId3" Type="http://schemas.openxmlformats.org/officeDocument/2006/relationships/slideLayout" Target="../slideLayouts/slideLayout55.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33" Type="http://schemas.openxmlformats.org/officeDocument/2006/relationships/slideLayout" Target="../slideLayouts/slideLayout85.xml"/><Relationship Id="rId38" Type="http://schemas.openxmlformats.org/officeDocument/2006/relationships/slideLayout" Target="../slideLayouts/slideLayout90.xml"/><Relationship Id="rId46" Type="http://schemas.openxmlformats.org/officeDocument/2006/relationships/slideLayout" Target="../slideLayouts/slideLayout98.xml"/><Relationship Id="rId20" Type="http://schemas.openxmlformats.org/officeDocument/2006/relationships/slideLayout" Target="../slideLayouts/slideLayout72.xml"/><Relationship Id="rId41" Type="http://schemas.openxmlformats.org/officeDocument/2006/relationships/slideLayout" Target="../slideLayouts/slideLayout93.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28" Type="http://schemas.openxmlformats.org/officeDocument/2006/relationships/slideLayout" Target="../slideLayouts/slideLayout80.xml"/><Relationship Id="rId36" Type="http://schemas.openxmlformats.org/officeDocument/2006/relationships/slideLayout" Target="../slideLayouts/slideLayout88.xml"/><Relationship Id="rId4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Merriweather"/>
              <a:buNone/>
              <a:defRPr sz="4000" b="0" i="0" u="none" strike="noStrike" cap="none">
                <a:solidFill>
                  <a:schemeClr val="dk1"/>
                </a:solidFill>
                <a:latin typeface="Merriweather"/>
                <a:ea typeface="Merriweather"/>
                <a:cs typeface="Merriweather"/>
                <a:sym typeface="Merriweath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140000"/>
              </a:lnSpc>
              <a:spcBef>
                <a:spcPts val="1000"/>
              </a:spcBef>
              <a:spcAft>
                <a:spcPts val="0"/>
              </a:spcAft>
              <a:buClr>
                <a:srgbClr val="000000"/>
              </a:buClr>
              <a:buSzPts val="2400"/>
              <a:buFont typeface="Arial"/>
              <a:buChar char="•"/>
              <a:defRPr sz="2400" b="0" i="0" u="none" strike="noStrike" cap="none">
                <a:solidFill>
                  <a:srgbClr val="000000"/>
                </a:solidFill>
                <a:latin typeface="Open Sans"/>
                <a:ea typeface="Open Sans"/>
                <a:cs typeface="Open Sans"/>
                <a:sym typeface="Open Sans"/>
              </a:defRPr>
            </a:lvl1pPr>
            <a:lvl2pPr marL="914400" marR="0" lvl="1" indent="-368300" algn="l" rtl="0">
              <a:lnSpc>
                <a:spcPct val="140000"/>
              </a:lnSpc>
              <a:spcBef>
                <a:spcPts val="500"/>
              </a:spcBef>
              <a:spcAft>
                <a:spcPts val="0"/>
              </a:spcAft>
              <a:buClr>
                <a:srgbClr val="000000"/>
              </a:buClr>
              <a:buSzPts val="2200"/>
              <a:buFont typeface="Arial"/>
              <a:buChar char="•"/>
              <a:defRPr sz="2200" b="0" i="0" u="none" strike="noStrike" cap="none">
                <a:solidFill>
                  <a:srgbClr val="000000"/>
                </a:solidFill>
                <a:latin typeface="Open Sans"/>
                <a:ea typeface="Open Sans"/>
                <a:cs typeface="Open Sans"/>
                <a:sym typeface="Open Sans"/>
              </a:defRPr>
            </a:lvl2pPr>
            <a:lvl3pPr marL="1371600" marR="0" lvl="2" indent="-355600" algn="l" rtl="0">
              <a:lnSpc>
                <a:spcPct val="140000"/>
              </a:lnSpc>
              <a:spcBef>
                <a:spcPts val="500"/>
              </a:spcBef>
              <a:spcAft>
                <a:spcPts val="0"/>
              </a:spcAft>
              <a:buClr>
                <a:srgbClr val="000000"/>
              </a:buClr>
              <a:buSzPts val="2000"/>
              <a:buFont typeface="Arial"/>
              <a:buChar char="•"/>
              <a:defRPr sz="2000" b="0" i="0" u="none" strike="noStrike" cap="none">
                <a:solidFill>
                  <a:srgbClr val="000000"/>
                </a:solidFill>
                <a:latin typeface="Open Sans"/>
                <a:ea typeface="Open Sans"/>
                <a:cs typeface="Open Sans"/>
                <a:sym typeface="Open Sans"/>
              </a:defRPr>
            </a:lvl3pPr>
            <a:lvl4pPr marL="1828800" marR="0" lvl="3" indent="-342900" algn="l" rtl="0">
              <a:lnSpc>
                <a:spcPct val="140000"/>
              </a:lnSpc>
              <a:spcBef>
                <a:spcPts val="500"/>
              </a:spcBef>
              <a:spcAft>
                <a:spcPts val="0"/>
              </a:spcAft>
              <a:buClr>
                <a:srgbClr val="000000"/>
              </a:buClr>
              <a:buSzPts val="1800"/>
              <a:buFont typeface="Arial"/>
              <a:buChar char="•"/>
              <a:defRPr sz="1800" b="0" i="0" u="none" strike="noStrike" cap="none">
                <a:solidFill>
                  <a:srgbClr val="000000"/>
                </a:solidFill>
                <a:latin typeface="Open Sans"/>
                <a:ea typeface="Open Sans"/>
                <a:cs typeface="Open Sans"/>
                <a:sym typeface="Open Sans"/>
              </a:defRPr>
            </a:lvl4pPr>
            <a:lvl5pPr marL="2286000" marR="0" lvl="4" indent="-342900" algn="l" rtl="0">
              <a:lnSpc>
                <a:spcPct val="140000"/>
              </a:lnSpc>
              <a:spcBef>
                <a:spcPts val="500"/>
              </a:spcBef>
              <a:spcAft>
                <a:spcPts val="0"/>
              </a:spcAft>
              <a:buClr>
                <a:srgbClr val="000000"/>
              </a:buClr>
              <a:buSzPts val="1800"/>
              <a:buFont typeface="Arial"/>
              <a:buChar char="•"/>
              <a:defRPr sz="1800" b="0" i="0" u="none" strike="noStrike" cap="none">
                <a:solidFill>
                  <a:srgbClr val="000000"/>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 name="Google Shape;12;p19"/>
          <p:cNvPicPr preferRelativeResize="0"/>
          <p:nvPr/>
        </p:nvPicPr>
        <p:blipFill rotWithShape="1">
          <a:blip r:embed="rId54">
            <a:alphaModFix/>
          </a:blip>
          <a:srcRect/>
          <a:stretch/>
        </p:blipFill>
        <p:spPr>
          <a:xfrm>
            <a:off x="11015232" y="6219635"/>
            <a:ext cx="1096967" cy="546479"/>
          </a:xfrm>
          <a:prstGeom prst="rect">
            <a:avLst/>
          </a:prstGeom>
          <a:noFill/>
          <a:ln>
            <a:noFill/>
          </a:ln>
        </p:spPr>
      </p:pic>
      <p:sp>
        <p:nvSpPr>
          <p:cNvPr id="13" name="Google Shape;1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446"/>
        <p:cNvGrpSpPr/>
        <p:nvPr/>
      </p:nvGrpSpPr>
      <p:grpSpPr>
        <a:xfrm>
          <a:off x="0" y="0"/>
          <a:ext cx="0" cy="0"/>
          <a:chOff x="0" y="0"/>
          <a:chExt cx="0" cy="0"/>
        </a:xfrm>
      </p:grpSpPr>
      <p:sp>
        <p:nvSpPr>
          <p:cNvPr id="447" name="Google Shape;447;g3f6978e40b3_0_237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000"/>
              <a:buFont typeface="Merriweather"/>
              <a:buNone/>
              <a:defRPr sz="4000" b="0" i="0" u="none" strike="noStrike" cap="none">
                <a:solidFill>
                  <a:schemeClr val="dk1"/>
                </a:solidFill>
                <a:latin typeface="Merriweather"/>
                <a:ea typeface="Merriweather"/>
                <a:cs typeface="Merriweather"/>
                <a:sym typeface="Merriweather"/>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48" name="Google Shape;448;g3f6978e40b3_0_237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381000" algn="l">
              <a:lnSpc>
                <a:spcPct val="140000"/>
              </a:lnSpc>
              <a:spcBef>
                <a:spcPts val="1000"/>
              </a:spcBef>
              <a:spcAft>
                <a:spcPts val="0"/>
              </a:spcAft>
              <a:buClr>
                <a:srgbClr val="000000"/>
              </a:buClr>
              <a:buSzPts val="2400"/>
              <a:buFont typeface="Arial"/>
              <a:buChar char="•"/>
              <a:defRPr sz="2400" b="0" i="0" u="none" strike="noStrike" cap="none">
                <a:solidFill>
                  <a:srgbClr val="000000"/>
                </a:solidFill>
                <a:latin typeface="Open Sans"/>
                <a:ea typeface="Open Sans"/>
                <a:cs typeface="Open Sans"/>
                <a:sym typeface="Open Sans"/>
              </a:defRPr>
            </a:lvl1pPr>
            <a:lvl2pPr marL="914400" marR="0" lvl="1" indent="-368300" algn="l">
              <a:lnSpc>
                <a:spcPct val="140000"/>
              </a:lnSpc>
              <a:spcBef>
                <a:spcPts val="500"/>
              </a:spcBef>
              <a:spcAft>
                <a:spcPts val="0"/>
              </a:spcAft>
              <a:buClr>
                <a:srgbClr val="000000"/>
              </a:buClr>
              <a:buSzPts val="2200"/>
              <a:buFont typeface="Arial"/>
              <a:buChar char="•"/>
              <a:defRPr sz="2200" b="0" i="0" u="none" strike="noStrike" cap="none">
                <a:solidFill>
                  <a:srgbClr val="000000"/>
                </a:solidFill>
                <a:latin typeface="Open Sans"/>
                <a:ea typeface="Open Sans"/>
                <a:cs typeface="Open Sans"/>
                <a:sym typeface="Open Sans"/>
              </a:defRPr>
            </a:lvl2pPr>
            <a:lvl3pPr marL="1371600" marR="0" lvl="2" indent="-355600" algn="l">
              <a:lnSpc>
                <a:spcPct val="140000"/>
              </a:lnSpc>
              <a:spcBef>
                <a:spcPts val="500"/>
              </a:spcBef>
              <a:spcAft>
                <a:spcPts val="0"/>
              </a:spcAft>
              <a:buClr>
                <a:srgbClr val="000000"/>
              </a:buClr>
              <a:buSzPts val="2000"/>
              <a:buFont typeface="Arial"/>
              <a:buChar char="•"/>
              <a:defRPr sz="2000" b="0" i="0" u="none" strike="noStrike" cap="none">
                <a:solidFill>
                  <a:srgbClr val="000000"/>
                </a:solidFill>
                <a:latin typeface="Open Sans"/>
                <a:ea typeface="Open Sans"/>
                <a:cs typeface="Open Sans"/>
                <a:sym typeface="Open Sans"/>
              </a:defRPr>
            </a:lvl3pPr>
            <a:lvl4pPr marL="1828800" marR="0" lvl="3" indent="-342900" algn="l">
              <a:lnSpc>
                <a:spcPct val="140000"/>
              </a:lnSpc>
              <a:spcBef>
                <a:spcPts val="500"/>
              </a:spcBef>
              <a:spcAft>
                <a:spcPts val="0"/>
              </a:spcAft>
              <a:buClr>
                <a:srgbClr val="000000"/>
              </a:buClr>
              <a:buSzPts val="1800"/>
              <a:buFont typeface="Arial"/>
              <a:buChar char="•"/>
              <a:defRPr sz="1800" b="0" i="0" u="none" strike="noStrike" cap="none">
                <a:solidFill>
                  <a:srgbClr val="000000"/>
                </a:solidFill>
                <a:latin typeface="Open Sans"/>
                <a:ea typeface="Open Sans"/>
                <a:cs typeface="Open Sans"/>
                <a:sym typeface="Open Sans"/>
              </a:defRPr>
            </a:lvl4pPr>
            <a:lvl5pPr marL="2286000" marR="0" lvl="4" indent="-342900" algn="l">
              <a:lnSpc>
                <a:spcPct val="140000"/>
              </a:lnSpc>
              <a:spcBef>
                <a:spcPts val="500"/>
              </a:spcBef>
              <a:spcAft>
                <a:spcPts val="0"/>
              </a:spcAft>
              <a:buClr>
                <a:srgbClr val="000000"/>
              </a:buClr>
              <a:buSzPts val="1800"/>
              <a:buFont typeface="Arial"/>
              <a:buChar char="•"/>
              <a:defRPr sz="1800" b="0" i="0" u="none" strike="noStrike" cap="none">
                <a:solidFill>
                  <a:srgbClr val="000000"/>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49" name="Google Shape;449;g3f6978e40b3_0_2373"/>
          <p:cNvPicPr preferRelativeResize="0"/>
          <p:nvPr/>
        </p:nvPicPr>
        <p:blipFill rotWithShape="1">
          <a:blip r:embed="rId53">
            <a:alphaModFix/>
          </a:blip>
          <a:srcRect/>
          <a:stretch/>
        </p:blipFill>
        <p:spPr>
          <a:xfrm>
            <a:off x="11015232" y="6219635"/>
            <a:ext cx="1096967" cy="546479"/>
          </a:xfrm>
          <a:prstGeom prst="rect">
            <a:avLst/>
          </a:prstGeom>
          <a:noFill/>
          <a:ln>
            <a:noFill/>
          </a:ln>
        </p:spPr>
      </p:pic>
      <p:sp>
        <p:nvSpPr>
          <p:cNvPr id="450" name="Google Shape;450;g3f6978e40b3_0_237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8A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 id="2147483725" r:id="rId24"/>
    <p:sldLayoutId id="2147483726" r:id="rId25"/>
    <p:sldLayoutId id="2147483727" r:id="rId26"/>
    <p:sldLayoutId id="2147483728" r:id="rId27"/>
    <p:sldLayoutId id="2147483729" r:id="rId28"/>
    <p:sldLayoutId id="2147483730" r:id="rId29"/>
    <p:sldLayoutId id="2147483731" r:id="rId30"/>
    <p:sldLayoutId id="2147483732" r:id="rId31"/>
    <p:sldLayoutId id="2147483733" r:id="rId32"/>
    <p:sldLayoutId id="2147483734" r:id="rId33"/>
    <p:sldLayoutId id="2147483735" r:id="rId34"/>
    <p:sldLayoutId id="2147483736" r:id="rId35"/>
    <p:sldLayoutId id="2147483737" r:id="rId36"/>
    <p:sldLayoutId id="2147483738" r:id="rId37"/>
    <p:sldLayoutId id="2147483739" r:id="rId38"/>
    <p:sldLayoutId id="2147483740" r:id="rId39"/>
    <p:sldLayoutId id="2147483741" r:id="rId40"/>
    <p:sldLayoutId id="2147483742" r:id="rId41"/>
    <p:sldLayoutId id="2147483743" r:id="rId42"/>
    <p:sldLayoutId id="2147483744" r:id="rId43"/>
    <p:sldLayoutId id="2147483745" r:id="rId44"/>
    <p:sldLayoutId id="2147483746" r:id="rId45"/>
    <p:sldLayoutId id="2147483747" r:id="rId46"/>
    <p:sldLayoutId id="2147483748" r:id="rId47"/>
    <p:sldLayoutId id="2147483749" r:id="rId48"/>
    <p:sldLayoutId id="2147483750" r:id="rId49"/>
    <p:sldLayoutId id="2147483751" r:id="rId50"/>
    <p:sldLayoutId id="2147483752" r:id="rId5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pic>
        <p:nvPicPr>
          <p:cNvPr id="883" name="Google Shape;883;g3f6978e40b3_0_0" title="4.png"/>
          <p:cNvPicPr preferRelativeResize="0"/>
          <p:nvPr/>
        </p:nvPicPr>
        <p:blipFill>
          <a:blip r:embed="rId3">
            <a:alphaModFix/>
          </a:blip>
          <a:stretch>
            <a:fillRect/>
          </a:stretch>
        </p:blipFill>
        <p:spPr>
          <a:xfrm>
            <a:off x="0" y="0"/>
            <a:ext cx="12192000" cy="6858000"/>
          </a:xfrm>
          <a:prstGeom prst="rect">
            <a:avLst/>
          </a:prstGeom>
          <a:noFill/>
          <a:ln>
            <a:noFill/>
          </a:ln>
        </p:spPr>
      </p:pic>
      <p:sp>
        <p:nvSpPr>
          <p:cNvPr id="884" name="Google Shape;884;g3f6978e40b3_0_0"/>
          <p:cNvSpPr txBox="1">
            <a:spLocks noGrp="1"/>
          </p:cNvSpPr>
          <p:nvPr>
            <p:ph type="ctrTitle"/>
          </p:nvPr>
        </p:nvSpPr>
        <p:spPr>
          <a:xfrm>
            <a:off x="415600" y="0"/>
            <a:ext cx="11360700" cy="21243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sz="6000"/>
              <a:t>Reading Warm-Up </a:t>
            </a:r>
            <a:endParaRPr sz="6000"/>
          </a:p>
        </p:txBody>
      </p:sp>
      <p:sp>
        <p:nvSpPr>
          <p:cNvPr id="885" name="Google Shape;885;g3f6978e40b3_0_0"/>
          <p:cNvSpPr txBox="1">
            <a:spLocks noGrp="1"/>
          </p:cNvSpPr>
          <p:nvPr>
            <p:ph type="subTitle" idx="1"/>
          </p:nvPr>
        </p:nvSpPr>
        <p:spPr>
          <a:xfrm>
            <a:off x="0" y="2441667"/>
            <a:ext cx="12192000" cy="10569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a:solidFill>
                  <a:srgbClr val="005DE8"/>
                </a:solidFill>
              </a:rPr>
              <a:t>[Class Name] [Teacher name]</a:t>
            </a:r>
            <a:endParaRPr>
              <a:solidFill>
                <a:srgbClr val="005DE8"/>
              </a:solidFill>
            </a:endParaRPr>
          </a:p>
        </p:txBody>
      </p:sp>
      <p:sp>
        <p:nvSpPr>
          <p:cNvPr id="886" name="Google Shape;886;g3f6978e40b3_0_0"/>
          <p:cNvSpPr txBox="1">
            <a:spLocks noGrp="1"/>
          </p:cNvSpPr>
          <p:nvPr>
            <p:ph type="subTitle" idx="1"/>
          </p:nvPr>
        </p:nvSpPr>
        <p:spPr>
          <a:xfrm>
            <a:off x="0" y="5595200"/>
            <a:ext cx="12192000" cy="1262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sz="2300" i="1">
                <a:solidFill>
                  <a:srgbClr val="005DE8"/>
                </a:solidFill>
                <a:latin typeface="Merriweather"/>
                <a:ea typeface="Merriweather"/>
                <a:cs typeface="Merriweather"/>
                <a:sym typeface="Merriweather"/>
              </a:rPr>
              <a:t>Featuring a real ACT question!</a:t>
            </a:r>
            <a:endParaRPr sz="2300" i="1">
              <a:solidFill>
                <a:srgbClr val="005DE8"/>
              </a:solidFill>
              <a:latin typeface="Merriweather"/>
              <a:ea typeface="Merriweather"/>
              <a:cs typeface="Merriweather"/>
              <a:sym typeface="Merriweathe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pic>
        <p:nvPicPr>
          <p:cNvPr id="987" name="Google Shape;987;g3f6978e40b3_0_7" title="4.png"/>
          <p:cNvPicPr preferRelativeResize="0"/>
          <p:nvPr/>
        </p:nvPicPr>
        <p:blipFill>
          <a:blip r:embed="rId3">
            <a:alphaModFix/>
          </a:blip>
          <a:stretch>
            <a:fillRect/>
          </a:stretch>
        </p:blipFill>
        <p:spPr>
          <a:xfrm>
            <a:off x="0" y="0"/>
            <a:ext cx="12192000" cy="6858000"/>
          </a:xfrm>
          <a:prstGeom prst="rect">
            <a:avLst/>
          </a:prstGeom>
          <a:noFill/>
          <a:ln>
            <a:noFill/>
          </a:ln>
        </p:spPr>
      </p:pic>
      <p:sp>
        <p:nvSpPr>
          <p:cNvPr id="988" name="Google Shape;988;g3f6978e40b3_0_7"/>
          <p:cNvSpPr txBox="1">
            <a:spLocks noGrp="1"/>
          </p:cNvSpPr>
          <p:nvPr>
            <p:ph type="ctrTitle"/>
          </p:nvPr>
        </p:nvSpPr>
        <p:spPr>
          <a:xfrm>
            <a:off x="2046867" y="1732867"/>
            <a:ext cx="5937600" cy="1401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4100"/>
              <a:t>For more real ACT practice, visit act.org</a:t>
            </a:r>
            <a:endParaRPr sz="4100"/>
          </a:p>
        </p:txBody>
      </p:sp>
      <p:pic>
        <p:nvPicPr>
          <p:cNvPr id="989" name="Google Shape;989;g3f6978e40b3_0_7"/>
          <p:cNvPicPr preferRelativeResize="0"/>
          <p:nvPr/>
        </p:nvPicPr>
        <p:blipFill>
          <a:blip r:embed="rId4">
            <a:alphaModFix/>
          </a:blip>
          <a:stretch>
            <a:fillRect/>
          </a:stretch>
        </p:blipFill>
        <p:spPr>
          <a:xfrm>
            <a:off x="8146500" y="1438717"/>
            <a:ext cx="1998633" cy="19902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3" name="Google Shape;893;g3f6978e40b3_0_972"/>
          <p:cNvSpPr txBox="1"/>
          <p:nvPr/>
        </p:nvSpPr>
        <p:spPr>
          <a:xfrm>
            <a:off x="768096" y="1648950"/>
            <a:ext cx="9156300" cy="4746300"/>
          </a:xfrm>
          <a:prstGeom prst="rect">
            <a:avLst/>
          </a:prstGeom>
          <a:noFill/>
          <a:ln>
            <a:noFill/>
          </a:ln>
        </p:spPr>
        <p:txBody>
          <a:bodyPr spcFirstLastPara="1" wrap="square" lIns="91425" tIns="45700" rIns="91425" bIns="45700" anchor="t" anchorCtr="0">
            <a:noAutofit/>
          </a:bodyPr>
          <a:lstStyle/>
          <a:p>
            <a:pPr marL="0" marR="0" lvl="0" indent="0" algn="l" rtl="0">
              <a:lnSpc>
                <a:spcPct val="168000"/>
              </a:lnSpc>
              <a:spcBef>
                <a:spcPts val="0"/>
              </a:spcBef>
              <a:spcAft>
                <a:spcPts val="0"/>
              </a:spcAft>
              <a:buClr>
                <a:srgbClr val="000000"/>
              </a:buClr>
              <a:buSzPts val="2000"/>
              <a:buFont typeface="Arial"/>
              <a:buNone/>
            </a:pPr>
            <a:r>
              <a:rPr lang="en-US" sz="1800" b="0" i="0" u="none" strike="noStrike" cap="none">
                <a:solidFill>
                  <a:srgbClr val="000000"/>
                </a:solidFill>
                <a:latin typeface="Arial"/>
                <a:ea typeface="Arial"/>
                <a:cs typeface="Arial"/>
                <a:sym typeface="Arial"/>
              </a:rPr>
              <a:t>     In 1856, American author Nathaniel Hawthorne visited a decaying English manor house known as Stanton Harcourt. He was struck by the vast kitchen, which occupied the bottom of a 70-foot tower. </a:t>
            </a:r>
            <a:br>
              <a:rPr lang="en-US" sz="1800" b="0" i="0" u="none" strike="noStrike" cap="none">
                <a:solidFill>
                  <a:srgbClr val="000000"/>
                </a:solidFill>
                <a:latin typeface="Arial"/>
                <a:ea typeface="Arial"/>
                <a:cs typeface="Arial"/>
                <a:sym typeface="Arial"/>
              </a:rPr>
            </a:br>
            <a:r>
              <a:rPr lang="en-US" sz="1800" b="0" i="0" u="none" strike="noStrike" cap="none">
                <a:solidFill>
                  <a:srgbClr val="000000"/>
                </a:solidFill>
                <a:latin typeface="Arial"/>
                <a:ea typeface="Arial"/>
                <a:cs typeface="Arial"/>
                <a:sym typeface="Arial"/>
              </a:rPr>
              <a:t>     Hawthorne wrote that as he stood in that kitchen, he was seized by an uncanny feeling: “I was haunted and perplexed by an idea that somewhere or other I had seen just this strange spectacle before. The height, the blackness, the dismal void, before my eyes, seemed as familiar as the decorous neatness of my grandmother’s kitchen.” He was certain that he had never actually seen this room or anything like it. And yet for a moment he was caught in what he described as “that odd state of mind wherein we fitfully and teasingly remember some previous scene or incident, of which the one now passing appears to be but the echo and reduplication.”</a:t>
            </a:r>
            <a:endParaRPr sz="1200" b="0" i="0" u="none" strike="noStrike" cap="none">
              <a:solidFill>
                <a:srgbClr val="000000"/>
              </a:solidFill>
              <a:latin typeface="Arial"/>
              <a:ea typeface="Arial"/>
              <a:cs typeface="Arial"/>
              <a:sym typeface="Arial"/>
            </a:endParaRPr>
          </a:p>
          <a:p>
            <a:pPr marL="228600" marR="0" lvl="0" indent="-76200" algn="l" rtl="0">
              <a:lnSpc>
                <a:spcPct val="140000"/>
              </a:lnSpc>
              <a:spcBef>
                <a:spcPts val="1000"/>
              </a:spcBef>
              <a:spcAft>
                <a:spcPts val="0"/>
              </a:spcAft>
              <a:buClr>
                <a:srgbClr val="000000"/>
              </a:buClr>
              <a:buSzPts val="2400"/>
              <a:buFont typeface="Arial"/>
              <a:buNone/>
            </a:pPr>
            <a:endParaRPr sz="2200" b="0" i="0" u="none" strike="noStrike" cap="none">
              <a:solidFill>
                <a:srgbClr val="000000"/>
              </a:solidFill>
              <a:latin typeface="Open Sans"/>
              <a:ea typeface="Open Sans"/>
              <a:cs typeface="Open Sans"/>
              <a:sym typeface="Open Sans"/>
            </a:endParaRPr>
          </a:p>
        </p:txBody>
      </p:sp>
      <p:sp>
        <p:nvSpPr>
          <p:cNvPr id="894" name="Google Shape;894;g3f6978e40b3_0_972"/>
          <p:cNvSpPr txBox="1">
            <a:spLocks noGrp="1"/>
          </p:cNvSpPr>
          <p:nvPr>
            <p:ph type="body" idx="3"/>
          </p:nvPr>
        </p:nvSpPr>
        <p:spPr>
          <a:xfrm>
            <a:off x="768096" y="649224"/>
            <a:ext cx="9156300" cy="890100"/>
          </a:xfrm>
          <a:prstGeom prst="rect">
            <a:avLst/>
          </a:prstGeom>
          <a:noFill/>
          <a:ln>
            <a:noFill/>
          </a:ln>
        </p:spPr>
        <p:txBody>
          <a:bodyPr spcFirstLastPara="1" wrap="square" lIns="91425" tIns="45700" rIns="91425" bIns="45700" anchor="ctr" anchorCtr="0">
            <a:noAutofit/>
          </a:bodyPr>
          <a:lstStyle/>
          <a:p>
            <a:pPr marL="0" lvl="0" indent="0" algn="l" rtl="0">
              <a:lnSpc>
                <a:spcPct val="186666"/>
              </a:lnSpc>
              <a:spcBef>
                <a:spcPts val="0"/>
              </a:spcBef>
              <a:spcAft>
                <a:spcPts val="0"/>
              </a:spcAft>
              <a:buClr>
                <a:schemeClr val="dk1"/>
              </a:buClr>
              <a:buSzPts val="1800"/>
              <a:buNone/>
            </a:pPr>
            <a:r>
              <a:rPr lang="en-US" sz="1600">
                <a:latin typeface="Arial"/>
                <a:ea typeface="Arial"/>
                <a:cs typeface="Arial"/>
                <a:sym typeface="Arial"/>
              </a:rPr>
              <a:t> </a:t>
            </a:r>
            <a:r>
              <a:rPr lang="en-US" sz="1600">
                <a:solidFill>
                  <a:srgbClr val="240F6E"/>
                </a:solidFill>
                <a:latin typeface="Arial"/>
                <a:ea typeface="Arial"/>
                <a:cs typeface="Arial"/>
                <a:sym typeface="Arial"/>
              </a:rPr>
              <a:t>INFORMATIONAL: This passage is adapted from the article “The Tease of Memory” by David Glenn (©2004 by The Chronicle of Higher Education, Inc.).</a:t>
            </a:r>
            <a:endParaRPr sz="2800"/>
          </a:p>
        </p:txBody>
      </p:sp>
      <p:sp>
        <p:nvSpPr>
          <p:cNvPr id="895" name="Google Shape;895;g3f6978e40b3_0_972"/>
          <p:cNvSpPr txBox="1"/>
          <p:nvPr/>
        </p:nvSpPr>
        <p:spPr>
          <a:xfrm>
            <a:off x="10251809" y="3429000"/>
            <a:ext cx="16353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005DE8"/>
                </a:solidFill>
                <a:latin typeface="Verdana"/>
                <a:ea typeface="Verdana"/>
                <a:cs typeface="Verdana"/>
                <a:sym typeface="Verdana"/>
              </a:rPr>
              <a:t>P1: H’s experience at manor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6" name="Google Shape;896;g3f6978e40b3_0_972"/>
          <p:cNvSpPr txBo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None/>
            </a:pPr>
            <a:r>
              <a:rPr lang="en-US" sz="1860" b="1">
                <a:solidFill>
                  <a:srgbClr val="240F6E"/>
                </a:solidFill>
                <a:latin typeface="Open Sans"/>
                <a:ea typeface="Open Sans"/>
                <a:cs typeface="Open Sans"/>
                <a:sym typeface="Open Sans"/>
              </a:rPr>
              <a:t>Reading Warm-Up: Passage</a:t>
            </a:r>
            <a:endParaRPr sz="1860" b="1">
              <a:solidFill>
                <a:srgbClr val="240F6E"/>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95"/>
                                        </p:tgtEl>
                                        <p:attrNameLst>
                                          <p:attrName>style.visibility</p:attrName>
                                        </p:attrNameLst>
                                      </p:cBhvr>
                                      <p:to>
                                        <p:strVal val="visible"/>
                                      </p:to>
                                    </p:set>
                                    <p:animEffect transition="in" filter="fade">
                                      <p:cBhvr>
                                        <p:cTn id="7" dur="500"/>
                                        <p:tgtEl>
                                          <p:spTgt spid="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sp>
        <p:nvSpPr>
          <p:cNvPr id="903" name="Google Shape;903;g3f6978e40b3_0_981"/>
          <p:cNvSpPr txBox="1"/>
          <p:nvPr/>
        </p:nvSpPr>
        <p:spPr>
          <a:xfrm>
            <a:off x="768096" y="492363"/>
            <a:ext cx="9156300" cy="5639100"/>
          </a:xfrm>
          <a:prstGeom prst="rect">
            <a:avLst/>
          </a:prstGeom>
          <a:noFill/>
          <a:ln>
            <a:noFill/>
          </a:ln>
        </p:spPr>
        <p:txBody>
          <a:bodyPr spcFirstLastPara="1" wrap="square" lIns="91425" tIns="45700" rIns="91425" bIns="45700" anchor="t" anchorCtr="0">
            <a:noAutofit/>
          </a:bodyPr>
          <a:lstStyle/>
          <a:p>
            <a:pPr marL="0" marR="0" lvl="0" indent="0" algn="l" rtl="0">
              <a:lnSpc>
                <a:spcPct val="168000"/>
              </a:lnSpc>
              <a:spcBef>
                <a:spcPts val="0"/>
              </a:spcBef>
              <a:spcAft>
                <a:spcPts val="0"/>
              </a:spcAft>
              <a:buClr>
                <a:srgbClr val="000000"/>
              </a:buClr>
              <a:buSzPts val="2000"/>
              <a:buFont typeface="Arial"/>
              <a:buNone/>
            </a:pPr>
            <a:r>
              <a:rPr lang="en-US" sz="1800" b="0" i="0" u="none" strike="noStrike" cap="none">
                <a:solidFill>
                  <a:srgbClr val="000000"/>
                </a:solidFill>
                <a:latin typeface="Arial"/>
                <a:ea typeface="Arial"/>
                <a:cs typeface="Arial"/>
                <a:sym typeface="Arial"/>
              </a:rPr>
              <a:t>     When Hawthorne wrote that passage there was no common term for such an experience. But by the end of the 19th century, after discarding “false recognition,” “paramnesia,” and “promnesia,” scholars had settled on a French candidate: “déjà vu,” or “already seen.”</a:t>
            </a:r>
            <a:endParaRPr sz="1200" b="0" i="0" u="none" strike="noStrike" cap="none">
              <a:solidFill>
                <a:srgbClr val="000000"/>
              </a:solidFill>
              <a:latin typeface="Arial"/>
              <a:ea typeface="Arial"/>
              <a:cs typeface="Arial"/>
              <a:sym typeface="Arial"/>
            </a:endParaRPr>
          </a:p>
          <a:p>
            <a:pPr marL="0" marR="0" lvl="0" indent="0" algn="l" rtl="0">
              <a:lnSpc>
                <a:spcPct val="168000"/>
              </a:lnSpc>
              <a:spcBef>
                <a:spcPts val="0"/>
              </a:spcBef>
              <a:spcAft>
                <a:spcPts val="0"/>
              </a:spcAft>
              <a:buClr>
                <a:srgbClr val="000000"/>
              </a:buClr>
              <a:buSzPts val="2000"/>
              <a:buFont typeface="Arial"/>
              <a:buNone/>
            </a:pPr>
            <a:r>
              <a:rPr lang="en-US" sz="1800" b="0" i="0" u="none" strike="noStrike" cap="none">
                <a:solidFill>
                  <a:srgbClr val="000000"/>
                </a:solidFill>
                <a:latin typeface="Arial"/>
                <a:ea typeface="Arial"/>
                <a:cs typeface="Arial"/>
                <a:sym typeface="Arial"/>
              </a:rPr>
              <a:t>     The fleeting melancholy and euphoria associated with déjà vu have attracted the interest of poets and novelists of many stripes. Most academic psychologists, however, have ignored the topic. Déjà vu is difficult to study because it produces no measurable external behaviors. Researchers must trust their subjects’ personal descriptions of what is going on inside their minds. Psychology has generally filed déjà vu away in a drawer marked “Interesting but Insoluble.”</a:t>
            </a:r>
            <a:br>
              <a:rPr lang="en-US" sz="1800" b="0" i="0" u="none" strike="noStrike" cap="none">
                <a:solidFill>
                  <a:srgbClr val="000000"/>
                </a:solidFill>
                <a:latin typeface="Arial"/>
                <a:ea typeface="Arial"/>
                <a:cs typeface="Arial"/>
                <a:sym typeface="Arial"/>
              </a:rPr>
            </a:br>
            <a:r>
              <a:rPr lang="en-US" sz="1800" b="0" i="0" u="none" strike="noStrike" cap="none">
                <a:solidFill>
                  <a:srgbClr val="000000"/>
                </a:solidFill>
                <a:latin typeface="Arial"/>
                <a:ea typeface="Arial"/>
                <a:cs typeface="Arial"/>
                <a:sym typeface="Arial"/>
              </a:rPr>
              <a:t>     During the past two decades, however, a few hardy souls have reopened the scientific study of déjà vu. Alan S. Brown, a professor of psychology at Southern Methodist University, surveys the fledgling subfield. “What we can try to do is zero in on it from a variety of different angles,” he says.</a:t>
            </a:r>
            <a:endParaRPr sz="1200" b="0" i="0" u="none" strike="noStrike" cap="none">
              <a:solidFill>
                <a:srgbClr val="000000"/>
              </a:solidFill>
              <a:latin typeface="Arial"/>
              <a:ea typeface="Arial"/>
              <a:cs typeface="Arial"/>
              <a:sym typeface="Arial"/>
            </a:endParaRPr>
          </a:p>
          <a:p>
            <a:pPr marL="0" marR="0" lvl="0" indent="0" algn="l" rtl="0">
              <a:lnSpc>
                <a:spcPct val="168000"/>
              </a:lnSpc>
              <a:spcBef>
                <a:spcPts val="1000"/>
              </a:spcBef>
              <a:spcAft>
                <a:spcPts val="0"/>
              </a:spcAft>
              <a:buClr>
                <a:srgbClr val="000000"/>
              </a:buClr>
              <a:buSzPts val="2000"/>
              <a:buFont typeface="Arial"/>
              <a:buNone/>
            </a:pPr>
            <a:endParaRPr sz="1800" b="0" i="0" u="none" strike="noStrike" cap="none">
              <a:solidFill>
                <a:srgbClr val="000000"/>
              </a:solidFill>
              <a:latin typeface="Arial"/>
              <a:ea typeface="Arial"/>
              <a:cs typeface="Arial"/>
              <a:sym typeface="Arial"/>
            </a:endParaRPr>
          </a:p>
        </p:txBody>
      </p:sp>
      <p:sp>
        <p:nvSpPr>
          <p:cNvPr id="904" name="Google Shape;904;g3f6978e40b3_0_981"/>
          <p:cNvSpPr txBox="1"/>
          <p:nvPr/>
        </p:nvSpPr>
        <p:spPr>
          <a:xfrm>
            <a:off x="10184075" y="855134"/>
            <a:ext cx="16353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005DE8"/>
                </a:solidFill>
                <a:latin typeface="Verdana"/>
                <a:ea typeface="Verdana"/>
                <a:cs typeface="Verdana"/>
                <a:sym typeface="Verdana"/>
              </a:rPr>
              <a:t>P2: decided on term- </a:t>
            </a:r>
            <a:br>
              <a:rPr lang="en-US" sz="1800" b="0" i="1" u="none" strike="noStrike" cap="none">
                <a:solidFill>
                  <a:srgbClr val="005DE8"/>
                </a:solidFill>
                <a:latin typeface="Verdana"/>
                <a:ea typeface="Verdana"/>
                <a:cs typeface="Verdana"/>
                <a:sym typeface="Verdana"/>
              </a:rPr>
            </a:br>
            <a:r>
              <a:rPr lang="en-US" sz="1800" b="0" i="1" u="none" strike="noStrike" cap="none">
                <a:solidFill>
                  <a:srgbClr val="005DE8"/>
                </a:solidFill>
                <a:latin typeface="Verdana"/>
                <a:ea typeface="Verdana"/>
                <a:cs typeface="Verdana"/>
                <a:sym typeface="Verdana"/>
              </a:rPr>
              <a:t>déjà vu (dv)</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5" name="Google Shape;905;g3f6978e40b3_0_981"/>
          <p:cNvSpPr txBox="1"/>
          <p:nvPr/>
        </p:nvSpPr>
        <p:spPr>
          <a:xfrm>
            <a:off x="10184075" y="2828835"/>
            <a:ext cx="1855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005DE8"/>
                </a:solidFill>
                <a:latin typeface="Verdana"/>
                <a:ea typeface="Verdana"/>
                <a:cs typeface="Verdana"/>
                <a:sym typeface="Verdana"/>
              </a:rPr>
              <a:t>P3: why dv’s not studied academically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1" u="none" strike="noStrike" cap="none">
              <a:solidFill>
                <a:srgbClr val="005DE8"/>
              </a:solidFill>
              <a:latin typeface="Verdana"/>
              <a:ea typeface="Verdana"/>
              <a:cs typeface="Verdana"/>
              <a:sym typeface="Verdana"/>
            </a:endParaRPr>
          </a:p>
        </p:txBody>
      </p:sp>
      <p:sp>
        <p:nvSpPr>
          <p:cNvPr id="906" name="Google Shape;906;g3f6978e40b3_0_981"/>
          <p:cNvSpPr txBox="1"/>
          <p:nvPr/>
        </p:nvSpPr>
        <p:spPr>
          <a:xfrm>
            <a:off x="10184075" y="4931264"/>
            <a:ext cx="16353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005DE8"/>
                </a:solidFill>
                <a:latin typeface="Verdana"/>
                <a:ea typeface="Verdana"/>
                <a:cs typeface="Verdana"/>
                <a:sym typeface="Verdana"/>
              </a:rPr>
              <a:t>P4: Brown surveyed study of dv</a:t>
            </a:r>
            <a:endParaRPr sz="1400" b="0" i="0" u="none" strike="noStrike" cap="none">
              <a:solidFill>
                <a:srgbClr val="000000"/>
              </a:solidFill>
              <a:latin typeface="Arial"/>
              <a:ea typeface="Arial"/>
              <a:cs typeface="Arial"/>
              <a:sym typeface="Arial"/>
            </a:endParaRPr>
          </a:p>
        </p:txBody>
      </p:sp>
      <p:sp>
        <p:nvSpPr>
          <p:cNvPr id="907" name="Google Shape;907;g3f6978e40b3_0_981"/>
          <p:cNvSpPr txBo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None/>
            </a:pPr>
            <a:r>
              <a:rPr lang="en-US" sz="1860" b="1">
                <a:solidFill>
                  <a:srgbClr val="240F6E"/>
                </a:solidFill>
                <a:latin typeface="Open Sans"/>
                <a:ea typeface="Open Sans"/>
                <a:cs typeface="Open Sans"/>
                <a:sym typeface="Open Sans"/>
              </a:rPr>
              <a:t>Reading Warm-Up: Passage</a:t>
            </a:r>
            <a:endParaRPr sz="1860" b="1">
              <a:solidFill>
                <a:srgbClr val="240F6E"/>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4"/>
                                        </p:tgtEl>
                                        <p:attrNameLst>
                                          <p:attrName>style.visibility</p:attrName>
                                        </p:attrNameLst>
                                      </p:cBhvr>
                                      <p:to>
                                        <p:strVal val="visible"/>
                                      </p:to>
                                    </p:set>
                                    <p:animEffect transition="in" filter="fade">
                                      <p:cBhvr>
                                        <p:cTn id="7" dur="500"/>
                                        <p:tgtEl>
                                          <p:spTgt spid="90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05"/>
                                        </p:tgtEl>
                                        <p:attrNameLst>
                                          <p:attrName>style.visibility</p:attrName>
                                        </p:attrNameLst>
                                      </p:cBhvr>
                                      <p:to>
                                        <p:strVal val="visible"/>
                                      </p:to>
                                    </p:set>
                                    <p:animEffect transition="in" filter="fade">
                                      <p:cBhvr>
                                        <p:cTn id="12" dur="500"/>
                                        <p:tgtEl>
                                          <p:spTgt spid="90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06"/>
                                        </p:tgtEl>
                                        <p:attrNameLst>
                                          <p:attrName>style.visibility</p:attrName>
                                        </p:attrNameLst>
                                      </p:cBhvr>
                                      <p:to>
                                        <p:strVal val="visible"/>
                                      </p:to>
                                    </p:set>
                                    <p:animEffect transition="in" filter="fade">
                                      <p:cBhvr>
                                        <p:cTn id="17" dur="500"/>
                                        <p:tgtEl>
                                          <p:spTgt spid="9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914" name="Google Shape;914;g3f6978e40b3_0_991"/>
          <p:cNvSpPr txBox="1"/>
          <p:nvPr/>
        </p:nvSpPr>
        <p:spPr>
          <a:xfrm>
            <a:off x="768096" y="756138"/>
            <a:ext cx="9156300" cy="5639100"/>
          </a:xfrm>
          <a:prstGeom prst="rect">
            <a:avLst/>
          </a:prstGeom>
          <a:noFill/>
          <a:ln>
            <a:noFill/>
          </a:ln>
        </p:spPr>
        <p:txBody>
          <a:bodyPr spcFirstLastPara="1" wrap="square" lIns="91425" tIns="45700" rIns="91425" bIns="45700" anchor="t" anchorCtr="0">
            <a:noAutofit/>
          </a:bodyPr>
          <a:lstStyle/>
          <a:p>
            <a:pPr marL="0" marR="0" lvl="0" indent="0" algn="l" rtl="0">
              <a:lnSpc>
                <a:spcPct val="168000"/>
              </a:lnSpc>
              <a:spcBef>
                <a:spcPts val="0"/>
              </a:spcBef>
              <a:spcAft>
                <a:spcPts val="0"/>
              </a:spcAft>
              <a:buClr>
                <a:srgbClr val="000000"/>
              </a:buClr>
              <a:buSzPts val="2000"/>
              <a:buFont typeface="Arial"/>
              <a:buNone/>
            </a:pPr>
            <a:r>
              <a:rPr lang="en-US" sz="1900" b="0" i="0" u="none" strike="noStrike" cap="none">
                <a:solidFill>
                  <a:srgbClr val="000000"/>
                </a:solidFill>
                <a:latin typeface="Arial"/>
                <a:ea typeface="Arial"/>
                <a:cs typeface="Arial"/>
                <a:sym typeface="Arial"/>
              </a:rPr>
              <a:t>     In Brown’s account, scientific theories of déjà vu fall into four broad categories. In the first category are theories of “dual processing.” The late neuropsychiatrist Pierre Gloor conducted experiments in the 1990s strongly suggesting that memory involves distinct systems of “retrieval” and “familiarity.” In a 1997 paper, he speculated that déjà vu occurs at rare moments when our familiarity system is activated but our retrieval system is not.</a:t>
            </a:r>
            <a:br>
              <a:rPr lang="en-US" sz="1900" b="0" i="0" u="none" strike="noStrike" cap="none">
                <a:solidFill>
                  <a:srgbClr val="000000"/>
                </a:solidFill>
                <a:latin typeface="Arial"/>
                <a:ea typeface="Arial"/>
                <a:cs typeface="Arial"/>
                <a:sym typeface="Arial"/>
              </a:rPr>
            </a:br>
            <a:r>
              <a:rPr lang="en-US" sz="1900" b="0" i="0" u="none" strike="noStrike" cap="none">
                <a:solidFill>
                  <a:srgbClr val="000000"/>
                </a:solidFill>
                <a:latin typeface="Arial"/>
                <a:ea typeface="Arial"/>
                <a:cs typeface="Arial"/>
                <a:sym typeface="Arial"/>
              </a:rPr>
              <a:t>     In the second category are more purely neurological explanations. One such theory holds that déjà vu experiences are caused by small, brief seizures. Researchers have found that déjà vu can be elicited by electrically stimulating certain regions of the brain.</a:t>
            </a:r>
            <a:endParaRPr sz="1300" b="0" i="0" u="none" strike="noStrike" cap="none">
              <a:solidFill>
                <a:srgbClr val="000000"/>
              </a:solidFill>
              <a:latin typeface="Arial"/>
              <a:ea typeface="Arial"/>
              <a:cs typeface="Arial"/>
              <a:sym typeface="Arial"/>
            </a:endParaRPr>
          </a:p>
          <a:p>
            <a:pPr marL="0" marR="0" lvl="0" indent="0" algn="l" rtl="0">
              <a:lnSpc>
                <a:spcPct val="168000"/>
              </a:lnSpc>
              <a:spcBef>
                <a:spcPts val="1000"/>
              </a:spcBef>
              <a:spcAft>
                <a:spcPts val="0"/>
              </a:spcAft>
              <a:buClr>
                <a:srgbClr val="000000"/>
              </a:buClr>
              <a:buSzPts val="2000"/>
              <a:buFont typeface="Arial"/>
              <a:buNone/>
            </a:pPr>
            <a:endParaRPr sz="1900" b="0" i="0" u="none" strike="noStrike" cap="none">
              <a:solidFill>
                <a:srgbClr val="000000"/>
              </a:solidFill>
              <a:latin typeface="Arial"/>
              <a:ea typeface="Arial"/>
              <a:cs typeface="Arial"/>
              <a:sym typeface="Arial"/>
            </a:endParaRPr>
          </a:p>
        </p:txBody>
      </p:sp>
      <p:sp>
        <p:nvSpPr>
          <p:cNvPr id="915" name="Google Shape;915;g3f6978e40b3_0_991"/>
          <p:cNvSpPr txBox="1"/>
          <p:nvPr/>
        </p:nvSpPr>
        <p:spPr>
          <a:xfrm>
            <a:off x="10184075" y="855134"/>
            <a:ext cx="1635300" cy="1477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005DE8"/>
                </a:solidFill>
                <a:latin typeface="Verdana"/>
                <a:ea typeface="Verdana"/>
                <a:cs typeface="Verdana"/>
                <a:sym typeface="Verdana"/>
              </a:rPr>
              <a:t>P5: 4 theories-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005DE8"/>
                </a:solidFill>
                <a:latin typeface="Verdana"/>
                <a:ea typeface="Verdana"/>
                <a:cs typeface="Verdana"/>
                <a:sym typeface="Verdana"/>
              </a:rPr>
              <a:t>1</a:t>
            </a:r>
            <a:r>
              <a:rPr lang="en-US" sz="1800" b="0" i="1" u="none" strike="noStrike" cap="none" baseline="30000">
                <a:solidFill>
                  <a:srgbClr val="005DE8"/>
                </a:solidFill>
                <a:latin typeface="Verdana"/>
                <a:ea typeface="Verdana"/>
                <a:cs typeface="Verdana"/>
                <a:sym typeface="Verdana"/>
              </a:rPr>
              <a:t>st</a:t>
            </a:r>
            <a:r>
              <a:rPr lang="en-US" sz="1800" b="0" i="1" u="none" strike="noStrike" cap="none">
                <a:solidFill>
                  <a:srgbClr val="005DE8"/>
                </a:solidFill>
                <a:latin typeface="Verdana"/>
                <a:ea typeface="Verdana"/>
                <a:cs typeface="Verdana"/>
                <a:sym typeface="Verdana"/>
              </a:rPr>
              <a:t> dual processing (Gloor)</a:t>
            </a:r>
            <a:endParaRPr sz="1400" b="0" i="0" u="none" strike="noStrike" cap="none">
              <a:solidFill>
                <a:srgbClr val="000000"/>
              </a:solidFill>
              <a:latin typeface="Arial"/>
              <a:ea typeface="Arial"/>
              <a:cs typeface="Arial"/>
              <a:sym typeface="Arial"/>
            </a:endParaRPr>
          </a:p>
        </p:txBody>
      </p:sp>
      <p:sp>
        <p:nvSpPr>
          <p:cNvPr id="916" name="Google Shape;916;g3f6978e40b3_0_991"/>
          <p:cNvSpPr txBox="1"/>
          <p:nvPr/>
        </p:nvSpPr>
        <p:spPr>
          <a:xfrm>
            <a:off x="10074007" y="3575753"/>
            <a:ext cx="18555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005DE8"/>
                </a:solidFill>
                <a:latin typeface="Verdana"/>
                <a:ea typeface="Verdana"/>
                <a:cs typeface="Verdana"/>
                <a:sym typeface="Verdana"/>
              </a:rPr>
              <a:t>P6: 2</a:t>
            </a:r>
            <a:r>
              <a:rPr lang="en-US" sz="1800" b="0" i="1" u="none" strike="noStrike" cap="none" baseline="30000">
                <a:solidFill>
                  <a:srgbClr val="005DE8"/>
                </a:solidFill>
                <a:latin typeface="Verdana"/>
                <a:ea typeface="Verdana"/>
                <a:cs typeface="Verdana"/>
                <a:sym typeface="Verdana"/>
              </a:rPr>
              <a:t>nd</a:t>
            </a:r>
            <a:r>
              <a:rPr lang="en-US" sz="1800" b="0" i="1" u="none" strike="noStrike" cap="none">
                <a:solidFill>
                  <a:srgbClr val="005DE8"/>
                </a:solidFill>
                <a:latin typeface="Verdana"/>
                <a:ea typeface="Verdana"/>
                <a:cs typeface="Verdana"/>
                <a:sym typeface="Verdana"/>
              </a:rPr>
              <a:t> neurological, seizures</a:t>
            </a:r>
            <a:endParaRPr sz="1400" b="0" i="0" u="none" strike="noStrike" cap="none">
              <a:solidFill>
                <a:srgbClr val="000000"/>
              </a:solidFill>
              <a:latin typeface="Arial"/>
              <a:ea typeface="Arial"/>
              <a:cs typeface="Arial"/>
              <a:sym typeface="Arial"/>
            </a:endParaRPr>
          </a:p>
        </p:txBody>
      </p:sp>
      <p:sp>
        <p:nvSpPr>
          <p:cNvPr id="917" name="Google Shape;917;g3f6978e40b3_0_991"/>
          <p:cNvSpPr txBo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None/>
            </a:pPr>
            <a:r>
              <a:rPr lang="en-US" sz="1860" b="1">
                <a:solidFill>
                  <a:srgbClr val="240F6E"/>
                </a:solidFill>
                <a:latin typeface="Open Sans"/>
                <a:ea typeface="Open Sans"/>
                <a:cs typeface="Open Sans"/>
                <a:sym typeface="Open Sans"/>
              </a:rPr>
              <a:t>Reading Warm-Up: Passage</a:t>
            </a:r>
            <a:endParaRPr sz="1860" b="1">
              <a:solidFill>
                <a:srgbClr val="240F6E"/>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5"/>
                                        </p:tgtEl>
                                        <p:attrNameLst>
                                          <p:attrName>style.visibility</p:attrName>
                                        </p:attrNameLst>
                                      </p:cBhvr>
                                      <p:to>
                                        <p:strVal val="visible"/>
                                      </p:to>
                                    </p:set>
                                    <p:animEffect transition="in" filter="fade">
                                      <p:cBhvr>
                                        <p:cTn id="7" dur="500"/>
                                        <p:tgtEl>
                                          <p:spTgt spid="9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16"/>
                                        </p:tgtEl>
                                        <p:attrNameLst>
                                          <p:attrName>style.visibility</p:attrName>
                                        </p:attrNameLst>
                                      </p:cBhvr>
                                      <p:to>
                                        <p:strVal val="visible"/>
                                      </p:to>
                                    </p:set>
                                    <p:animEffect transition="in" filter="fade">
                                      <p:cBhvr>
                                        <p:cTn id="12" dur="500"/>
                                        <p:tgtEl>
                                          <p:spTgt spid="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sp>
        <p:nvSpPr>
          <p:cNvPr id="924" name="Google Shape;924;g3f6978e40b3_0_1000"/>
          <p:cNvSpPr txBox="1"/>
          <p:nvPr/>
        </p:nvSpPr>
        <p:spPr>
          <a:xfrm>
            <a:off x="768096" y="756138"/>
            <a:ext cx="9156300" cy="5639100"/>
          </a:xfrm>
          <a:prstGeom prst="rect">
            <a:avLst/>
          </a:prstGeom>
          <a:noFill/>
          <a:ln>
            <a:noFill/>
          </a:ln>
        </p:spPr>
        <p:txBody>
          <a:bodyPr spcFirstLastPara="1" wrap="square" lIns="91425" tIns="45700" rIns="91425" bIns="45700" anchor="t" anchorCtr="0">
            <a:noAutofit/>
          </a:bodyPr>
          <a:lstStyle/>
          <a:p>
            <a:pPr marL="0" marR="0" lvl="0" indent="0" algn="l" rtl="0">
              <a:lnSpc>
                <a:spcPct val="168000"/>
              </a:lnSpc>
              <a:spcBef>
                <a:spcPts val="0"/>
              </a:spcBef>
              <a:spcAft>
                <a:spcPts val="0"/>
              </a:spcAft>
              <a:buClr>
                <a:srgbClr val="000000"/>
              </a:buClr>
              <a:buSzPts val="2000"/>
              <a:buFont typeface="Arial"/>
              <a:buNone/>
            </a:pPr>
            <a:r>
              <a:rPr lang="en-US" sz="1900" b="0" i="0" u="none" strike="noStrike" cap="none">
                <a:solidFill>
                  <a:srgbClr val="000000"/>
                </a:solidFill>
                <a:latin typeface="Arial"/>
                <a:ea typeface="Arial"/>
                <a:cs typeface="Arial"/>
                <a:sym typeface="Arial"/>
              </a:rPr>
              <a:t>     Brown’s third category consists of memory theories. These propose that déjà vu is triggered by something we have actually seen or imagined before, either in waking life, in literature or film, or in a dream. Some of these theories hold that a single element, perhaps familiar from some other context, is enough to spark a déjà vu experience. (Suppose, for example, that the chairs in Stanton Harcourt’s kitchen were identical in color and shape to Hawthorne’s decorously neat grandmother’s, but that he didn’t recognize them in this new context.) At the other end of the scale are theories which suggest that we sometimes falsely recognize a general visual or audio pattern. (Suppose that the Stanton Harcourt kitchen looked similar, in broad visual outline, to a long-forgotten church that Hawthorne had once attended.)</a:t>
            </a:r>
            <a:endParaRPr sz="1300" b="0" i="0" u="none" strike="noStrike" cap="none">
              <a:solidFill>
                <a:srgbClr val="000000"/>
              </a:solidFill>
              <a:latin typeface="Arial"/>
              <a:ea typeface="Arial"/>
              <a:cs typeface="Arial"/>
              <a:sym typeface="Arial"/>
            </a:endParaRPr>
          </a:p>
        </p:txBody>
      </p:sp>
      <p:sp>
        <p:nvSpPr>
          <p:cNvPr id="925" name="Google Shape;925;g3f6978e40b3_0_1000"/>
          <p:cNvSpPr txBox="1"/>
          <p:nvPr/>
        </p:nvSpPr>
        <p:spPr>
          <a:xfrm>
            <a:off x="10184075" y="855134"/>
            <a:ext cx="16353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005DE8"/>
                </a:solidFill>
                <a:latin typeface="Verdana"/>
                <a:ea typeface="Verdana"/>
                <a:cs typeface="Verdana"/>
                <a:sym typeface="Verdana"/>
              </a:rPr>
              <a:t>P7: 3</a:t>
            </a:r>
            <a:r>
              <a:rPr lang="en-US" sz="1800" b="0" i="1" u="none" strike="noStrike" cap="none" baseline="30000">
                <a:solidFill>
                  <a:srgbClr val="005DE8"/>
                </a:solidFill>
                <a:latin typeface="Verdana"/>
                <a:ea typeface="Verdana"/>
                <a:cs typeface="Verdana"/>
                <a:sym typeface="Verdana"/>
              </a:rPr>
              <a:t>rd</a:t>
            </a:r>
            <a:r>
              <a:rPr lang="en-US" sz="1800" b="0" i="1" u="none" strike="noStrike" cap="none">
                <a:solidFill>
                  <a:srgbClr val="005DE8"/>
                </a:solidFill>
                <a:latin typeface="Verdana"/>
                <a:ea typeface="Verdana"/>
                <a:cs typeface="Verdana"/>
                <a:sym typeface="Verdana"/>
              </a:rPr>
              <a:t> memory theories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6" name="Google Shape;926;g3f6978e40b3_0_1000"/>
          <p:cNvSpPr txBo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None/>
            </a:pPr>
            <a:r>
              <a:rPr lang="en-US" sz="1860" b="1">
                <a:solidFill>
                  <a:srgbClr val="240F6E"/>
                </a:solidFill>
                <a:latin typeface="Open Sans"/>
                <a:ea typeface="Open Sans"/>
                <a:cs typeface="Open Sans"/>
                <a:sym typeface="Open Sans"/>
              </a:rPr>
              <a:t>Reading Warm-Up: Passage</a:t>
            </a:r>
            <a:endParaRPr sz="1860" b="1">
              <a:solidFill>
                <a:srgbClr val="240F6E"/>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5"/>
                                        </p:tgtEl>
                                        <p:attrNameLst>
                                          <p:attrName>style.visibility</p:attrName>
                                        </p:attrNameLst>
                                      </p:cBhvr>
                                      <p:to>
                                        <p:strVal val="visible"/>
                                      </p:to>
                                    </p:set>
                                    <p:animEffect transition="in" filter="fade">
                                      <p:cBhvr>
                                        <p:cTn id="7" dur="500"/>
                                        <p:tgtEl>
                                          <p:spTgt spid="9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sp>
        <p:nvSpPr>
          <p:cNvPr id="933" name="Google Shape;933;g3f6978e40b3_0_1008"/>
          <p:cNvSpPr txBox="1"/>
          <p:nvPr/>
        </p:nvSpPr>
        <p:spPr>
          <a:xfrm>
            <a:off x="768096" y="756138"/>
            <a:ext cx="9156300" cy="5639100"/>
          </a:xfrm>
          <a:prstGeom prst="rect">
            <a:avLst/>
          </a:prstGeom>
          <a:noFill/>
          <a:ln>
            <a:noFill/>
          </a:ln>
        </p:spPr>
        <p:txBody>
          <a:bodyPr spcFirstLastPara="1" wrap="square" lIns="91425" tIns="45700" rIns="91425" bIns="45700" anchor="t" anchorCtr="0">
            <a:noAutofit/>
          </a:bodyPr>
          <a:lstStyle/>
          <a:p>
            <a:pPr marL="0" marR="0" lvl="0" indent="0" algn="l" rtl="0">
              <a:lnSpc>
                <a:spcPct val="168000"/>
              </a:lnSpc>
              <a:spcBef>
                <a:spcPts val="0"/>
              </a:spcBef>
              <a:spcAft>
                <a:spcPts val="0"/>
              </a:spcAft>
              <a:buClr>
                <a:srgbClr val="000000"/>
              </a:buClr>
              <a:buSzPts val="2000"/>
              <a:buFont typeface="Arial"/>
              <a:buNone/>
            </a:pPr>
            <a:r>
              <a:rPr lang="en-US" sz="1900" b="0" i="0" u="none" strike="noStrike" cap="none">
                <a:solidFill>
                  <a:srgbClr val="000000"/>
                </a:solidFill>
                <a:latin typeface="Arial"/>
                <a:ea typeface="Arial"/>
                <a:cs typeface="Arial"/>
                <a:sym typeface="Arial"/>
              </a:rPr>
              <a:t>     In the final category are “double perception” theories of déjà vu, which suggest that a brief interruption in our normal process of perception might make something appear falsely familiar. In 1989, in one of the first laboratory studies that tried to induce something like déjà vu, the cognitive psychologists Larry L. Jacoby and Kevin Whitehouse, of Washington University in St. Louis, showed their subjects a long list of words on a screen. The subjects then returned a day or a week later and were shown another long list of words, half of which had also been on the first list. They were asked to identify which words they had seen during the first round.</a:t>
            </a:r>
            <a:endParaRPr sz="1300" b="0" i="0" u="none" strike="noStrike" cap="none">
              <a:solidFill>
                <a:srgbClr val="000000"/>
              </a:solidFill>
              <a:latin typeface="Arial"/>
              <a:ea typeface="Arial"/>
              <a:cs typeface="Arial"/>
              <a:sym typeface="Arial"/>
            </a:endParaRPr>
          </a:p>
        </p:txBody>
      </p:sp>
      <p:sp>
        <p:nvSpPr>
          <p:cNvPr id="934" name="Google Shape;934;g3f6978e40b3_0_1008"/>
          <p:cNvSpPr txBox="1"/>
          <p:nvPr/>
        </p:nvSpPr>
        <p:spPr>
          <a:xfrm>
            <a:off x="10184075" y="859536"/>
            <a:ext cx="16353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005DE8"/>
                </a:solidFill>
                <a:latin typeface="Verdana"/>
                <a:ea typeface="Verdana"/>
                <a:cs typeface="Verdana"/>
                <a:sym typeface="Verdana"/>
              </a:rPr>
              <a:t>P8: 4</a:t>
            </a:r>
            <a:r>
              <a:rPr lang="en-US" sz="1800" b="0" i="1" u="none" strike="noStrike" cap="none" baseline="30000">
                <a:solidFill>
                  <a:srgbClr val="005DE8"/>
                </a:solidFill>
                <a:latin typeface="Verdana"/>
                <a:ea typeface="Verdana"/>
                <a:cs typeface="Verdana"/>
                <a:sym typeface="Verdana"/>
              </a:rPr>
              <a:t>th</a:t>
            </a:r>
            <a:r>
              <a:rPr lang="en-US" sz="1800" b="0" i="1" u="none" strike="noStrike" cap="none">
                <a:solidFill>
                  <a:srgbClr val="005DE8"/>
                </a:solidFill>
                <a:latin typeface="Verdana"/>
                <a:ea typeface="Verdana"/>
                <a:cs typeface="Verdana"/>
                <a:sym typeface="Verdana"/>
              </a:rPr>
              <a:t> double perception</a:t>
            </a:r>
            <a:endParaRPr sz="1400" b="0" i="0" u="none" strike="noStrike" cap="none">
              <a:solidFill>
                <a:srgbClr val="000000"/>
              </a:solidFill>
              <a:latin typeface="Arial"/>
              <a:ea typeface="Arial"/>
              <a:cs typeface="Arial"/>
              <a:sym typeface="Arial"/>
            </a:endParaRPr>
          </a:p>
        </p:txBody>
      </p:sp>
      <p:sp>
        <p:nvSpPr>
          <p:cNvPr id="935" name="Google Shape;935;g3f6978e40b3_0_1008"/>
          <p:cNvSpPr txBox="1"/>
          <p:nvPr/>
        </p:nvSpPr>
        <p:spPr>
          <a:xfrm>
            <a:off x="10144112" y="3114088"/>
            <a:ext cx="18555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005DE8"/>
                </a:solidFill>
                <a:latin typeface="Verdana"/>
                <a:ea typeface="Verdana"/>
                <a:cs typeface="Verdana"/>
                <a:sym typeface="Verdana"/>
              </a:rPr>
              <a:t>Jacoby &amp; Whitehouse experiment</a:t>
            </a:r>
            <a:endParaRPr sz="1400" b="0" i="0" u="none" strike="noStrike" cap="none">
              <a:solidFill>
                <a:srgbClr val="000000"/>
              </a:solidFill>
              <a:latin typeface="Arial"/>
              <a:ea typeface="Arial"/>
              <a:cs typeface="Arial"/>
              <a:sym typeface="Arial"/>
            </a:endParaRPr>
          </a:p>
        </p:txBody>
      </p:sp>
      <p:sp>
        <p:nvSpPr>
          <p:cNvPr id="936" name="Google Shape;936;g3f6978e40b3_0_1008"/>
          <p:cNvSpPr txBo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None/>
            </a:pPr>
            <a:r>
              <a:rPr lang="en-US" sz="1860" b="1">
                <a:solidFill>
                  <a:srgbClr val="240F6E"/>
                </a:solidFill>
                <a:latin typeface="Open Sans"/>
                <a:ea typeface="Open Sans"/>
                <a:cs typeface="Open Sans"/>
                <a:sym typeface="Open Sans"/>
              </a:rPr>
              <a:t>Reading Warm-Up: Passage</a:t>
            </a:r>
            <a:endParaRPr sz="1860" b="1">
              <a:solidFill>
                <a:srgbClr val="240F6E"/>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4"/>
                                        </p:tgtEl>
                                        <p:attrNameLst>
                                          <p:attrName>style.visibility</p:attrName>
                                        </p:attrNameLst>
                                      </p:cBhvr>
                                      <p:to>
                                        <p:strVal val="visible"/>
                                      </p:to>
                                    </p:set>
                                    <p:animEffect transition="in" filter="fade">
                                      <p:cBhvr>
                                        <p:cTn id="7" dur="500"/>
                                        <p:tgtEl>
                                          <p:spTgt spid="9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35"/>
                                        </p:tgtEl>
                                        <p:attrNameLst>
                                          <p:attrName>style.visibility</p:attrName>
                                        </p:attrNameLst>
                                      </p:cBhvr>
                                      <p:to>
                                        <p:strVal val="visible"/>
                                      </p:to>
                                    </p:set>
                                    <p:animEffect transition="in" filter="fade">
                                      <p:cBhvr>
                                        <p:cTn id="12" dur="500"/>
                                        <p:tgtEl>
                                          <p:spTgt spid="9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g3f6978e40b3_0_1017"/>
          <p:cNvSpPr txBox="1"/>
          <p:nvPr/>
        </p:nvSpPr>
        <p:spPr>
          <a:xfrm>
            <a:off x="768096" y="756138"/>
            <a:ext cx="9156300" cy="5639100"/>
          </a:xfrm>
          <a:prstGeom prst="rect">
            <a:avLst/>
          </a:prstGeom>
          <a:noFill/>
          <a:ln>
            <a:noFill/>
          </a:ln>
        </p:spPr>
        <p:txBody>
          <a:bodyPr spcFirstLastPara="1" wrap="square" lIns="91425" tIns="45700" rIns="91425" bIns="45700" anchor="t" anchorCtr="0">
            <a:noAutofit/>
          </a:bodyPr>
          <a:lstStyle/>
          <a:p>
            <a:pPr marL="0" marR="0" lvl="0" indent="0" algn="l" rtl="0">
              <a:lnSpc>
                <a:spcPct val="168000"/>
              </a:lnSpc>
              <a:spcBef>
                <a:spcPts val="0"/>
              </a:spcBef>
              <a:spcAft>
                <a:spcPts val="0"/>
              </a:spcAft>
              <a:buClr>
                <a:srgbClr val="000000"/>
              </a:buClr>
              <a:buSzPts val="2000"/>
              <a:buFont typeface="Arial"/>
              <a:buNone/>
            </a:pPr>
            <a:r>
              <a:rPr lang="en-US" sz="1900" b="0" i="0" u="none" strike="noStrike" cap="none">
                <a:solidFill>
                  <a:srgbClr val="000000"/>
                </a:solidFill>
                <a:latin typeface="Arial"/>
                <a:ea typeface="Arial"/>
                <a:cs typeface="Arial"/>
                <a:sym typeface="Arial"/>
              </a:rPr>
              <a:t>     The experimenters found that if they flashed a word at extremely quick, subliminal speeds (20 milliseconds) shortly before its “official” appearance on the screen during the second round, their subjects were very likely to incorrectly say that it had appeared on the first list. Those results lent at least indirect support to the notion that if we attend to something half-consciously and then give it our full attention, it can appear falsely familiar.</a:t>
            </a:r>
            <a:endParaRPr sz="1300" b="0" i="0" u="none" strike="noStrike" cap="none">
              <a:solidFill>
                <a:srgbClr val="000000"/>
              </a:solidFill>
              <a:latin typeface="Arial"/>
              <a:ea typeface="Arial"/>
              <a:cs typeface="Arial"/>
              <a:sym typeface="Arial"/>
            </a:endParaRPr>
          </a:p>
          <a:p>
            <a:pPr marL="0" marR="0" lvl="0" indent="0" algn="l" rtl="0">
              <a:lnSpc>
                <a:spcPct val="168000"/>
              </a:lnSpc>
              <a:spcBef>
                <a:spcPts val="1000"/>
              </a:spcBef>
              <a:spcAft>
                <a:spcPts val="0"/>
              </a:spcAft>
              <a:buClr>
                <a:srgbClr val="000000"/>
              </a:buClr>
              <a:buSzPts val="2000"/>
              <a:buFont typeface="Arial"/>
              <a:buNone/>
            </a:pPr>
            <a:r>
              <a:rPr lang="en-US" sz="1900" b="0" i="0" u="none" strike="noStrike" cap="none">
                <a:solidFill>
                  <a:srgbClr val="000000"/>
                </a:solidFill>
                <a:latin typeface="Arial"/>
                <a:ea typeface="Arial"/>
                <a:cs typeface="Arial"/>
                <a:sym typeface="Arial"/>
              </a:rPr>
              <a:t>     “This will be very slow progress toward a very abstract phenomenon,” Brown says.</a:t>
            </a:r>
            <a:endParaRPr sz="1300" b="0" i="0" u="none" strike="noStrike" cap="none">
              <a:solidFill>
                <a:srgbClr val="000000"/>
              </a:solidFill>
              <a:latin typeface="Arial"/>
              <a:ea typeface="Arial"/>
              <a:cs typeface="Arial"/>
              <a:sym typeface="Arial"/>
            </a:endParaRPr>
          </a:p>
        </p:txBody>
      </p:sp>
      <p:sp>
        <p:nvSpPr>
          <p:cNvPr id="944" name="Google Shape;944;g3f6978e40b3_0_1017"/>
          <p:cNvSpPr txBox="1"/>
          <p:nvPr/>
        </p:nvSpPr>
        <p:spPr>
          <a:xfrm>
            <a:off x="10144112" y="859536"/>
            <a:ext cx="16353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005DE8"/>
                </a:solidFill>
                <a:latin typeface="Verdana"/>
                <a:ea typeface="Verdana"/>
                <a:cs typeface="Verdana"/>
                <a:sym typeface="Verdana"/>
              </a:rPr>
              <a:t>P9: experiment results</a:t>
            </a:r>
            <a:endParaRPr sz="1400" b="0" i="0" u="none" strike="noStrike" cap="none">
              <a:solidFill>
                <a:srgbClr val="000000"/>
              </a:solidFill>
              <a:latin typeface="Arial"/>
              <a:ea typeface="Arial"/>
              <a:cs typeface="Arial"/>
              <a:sym typeface="Arial"/>
            </a:endParaRPr>
          </a:p>
        </p:txBody>
      </p:sp>
      <p:sp>
        <p:nvSpPr>
          <p:cNvPr id="945" name="Google Shape;945;g3f6978e40b3_0_1017"/>
          <p:cNvSpPr txBox="1"/>
          <p:nvPr/>
        </p:nvSpPr>
        <p:spPr>
          <a:xfrm>
            <a:off x="10144112" y="3114088"/>
            <a:ext cx="1855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005DE8"/>
                </a:solidFill>
                <a:latin typeface="Verdana"/>
                <a:ea typeface="Verdana"/>
                <a:cs typeface="Verdana"/>
                <a:sym typeface="Verdana"/>
              </a:rPr>
              <a:t>P10: Brown- understanding dv will take time</a:t>
            </a:r>
            <a:endParaRPr sz="1400" b="0" i="0" u="none" strike="noStrike" cap="none">
              <a:solidFill>
                <a:srgbClr val="000000"/>
              </a:solidFill>
              <a:latin typeface="Arial"/>
              <a:ea typeface="Arial"/>
              <a:cs typeface="Arial"/>
              <a:sym typeface="Arial"/>
            </a:endParaRPr>
          </a:p>
        </p:txBody>
      </p:sp>
      <p:sp>
        <p:nvSpPr>
          <p:cNvPr id="946" name="Google Shape;946;g3f6978e40b3_0_1017"/>
          <p:cNvSpPr txBox="1"/>
          <p:nvPr/>
        </p:nvSpPr>
        <p:spPr>
          <a:xfrm>
            <a:off x="3055313" y="4636185"/>
            <a:ext cx="49203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1" u="none" strike="noStrike" cap="none">
                <a:solidFill>
                  <a:srgbClr val="005DE8"/>
                </a:solidFill>
                <a:latin typeface="Verdana"/>
                <a:ea typeface="Verdana"/>
                <a:cs typeface="Verdana"/>
                <a:sym typeface="Verdana"/>
              </a:rPr>
              <a:t>Big Picture Summary: </a:t>
            </a:r>
            <a:br>
              <a:rPr lang="en-US" sz="1800" b="0" i="1" u="none" strike="noStrike" cap="none">
                <a:solidFill>
                  <a:srgbClr val="005DE8"/>
                </a:solidFill>
                <a:latin typeface="Verdana"/>
                <a:ea typeface="Verdana"/>
                <a:cs typeface="Verdana"/>
                <a:sym typeface="Verdana"/>
              </a:rPr>
            </a:br>
            <a:r>
              <a:rPr lang="en-US" sz="1800" b="0" i="1" u="none" strike="noStrike" cap="none">
                <a:solidFill>
                  <a:srgbClr val="005DE8"/>
                </a:solidFill>
                <a:latin typeface="Verdana"/>
                <a:ea typeface="Verdana"/>
                <a:cs typeface="Verdana"/>
                <a:sym typeface="Verdana"/>
              </a:rPr>
              <a:t>dv not scientifically understood – 4 possible explanations</a:t>
            </a:r>
            <a:endParaRPr sz="1400" b="0" i="0" u="none" strike="noStrike" cap="none">
              <a:solidFill>
                <a:srgbClr val="000000"/>
              </a:solidFill>
              <a:latin typeface="Arial"/>
              <a:ea typeface="Arial"/>
              <a:cs typeface="Arial"/>
              <a:sym typeface="Arial"/>
            </a:endParaRPr>
          </a:p>
        </p:txBody>
      </p:sp>
      <p:sp>
        <p:nvSpPr>
          <p:cNvPr id="947" name="Google Shape;947;g3f6978e40b3_0_1017"/>
          <p:cNvSpPr txBo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None/>
            </a:pPr>
            <a:r>
              <a:rPr lang="en-US" sz="1860" b="1">
                <a:solidFill>
                  <a:srgbClr val="240F6E"/>
                </a:solidFill>
                <a:latin typeface="Open Sans"/>
                <a:ea typeface="Open Sans"/>
                <a:cs typeface="Open Sans"/>
                <a:sym typeface="Open Sans"/>
              </a:rPr>
              <a:t>Reading Warm-Up: Passage</a:t>
            </a:r>
            <a:endParaRPr sz="1860" b="1">
              <a:solidFill>
                <a:srgbClr val="240F6E"/>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44"/>
                                        </p:tgtEl>
                                        <p:attrNameLst>
                                          <p:attrName>style.visibility</p:attrName>
                                        </p:attrNameLst>
                                      </p:cBhvr>
                                      <p:to>
                                        <p:strVal val="visible"/>
                                      </p:to>
                                    </p:set>
                                    <p:animEffect transition="in" filter="fade">
                                      <p:cBhvr>
                                        <p:cTn id="7" dur="500"/>
                                        <p:tgtEl>
                                          <p:spTgt spid="9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45"/>
                                        </p:tgtEl>
                                        <p:attrNameLst>
                                          <p:attrName>style.visibility</p:attrName>
                                        </p:attrNameLst>
                                      </p:cBhvr>
                                      <p:to>
                                        <p:strVal val="visible"/>
                                      </p:to>
                                    </p:set>
                                    <p:animEffect transition="in" filter="fade">
                                      <p:cBhvr>
                                        <p:cTn id="12" dur="500"/>
                                        <p:tgtEl>
                                          <p:spTgt spid="94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46"/>
                                        </p:tgtEl>
                                        <p:attrNameLst>
                                          <p:attrName>style.visibility</p:attrName>
                                        </p:attrNameLst>
                                      </p:cBhvr>
                                      <p:to>
                                        <p:strVal val="visible"/>
                                      </p:to>
                                    </p:set>
                                    <p:animEffect transition="in" filter="fade">
                                      <p:cBhvr>
                                        <p:cTn id="17" dur="500"/>
                                        <p:tgtEl>
                                          <p:spTgt spid="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g3f6978e40b3_0_2806"/>
          <p:cNvSpPr txBox="1"/>
          <p:nvPr/>
        </p:nvSpPr>
        <p:spPr>
          <a:xfrm>
            <a:off x="5884603" y="2467034"/>
            <a:ext cx="5697900" cy="837900"/>
          </a:xfrm>
          <a:prstGeom prst="rect">
            <a:avLst/>
          </a:prstGeom>
          <a:no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when Hawthorne wrote about Stanton Harcourt, there was no accepted term for the feeling now called déjà vu.</a:t>
            </a:r>
            <a:endParaRPr sz="1400" b="0" i="0" u="none" strike="noStrike" cap="none">
              <a:solidFill>
                <a:srgbClr val="000000"/>
              </a:solidFill>
              <a:latin typeface="Arial"/>
              <a:ea typeface="Arial"/>
              <a:cs typeface="Arial"/>
              <a:sym typeface="Arial"/>
            </a:endParaRPr>
          </a:p>
        </p:txBody>
      </p:sp>
      <p:sp>
        <p:nvSpPr>
          <p:cNvPr id="955" name="Google Shape;955;g3f6978e40b3_0_2806"/>
          <p:cNvSpPr txBox="1"/>
          <p:nvPr/>
        </p:nvSpPr>
        <p:spPr>
          <a:xfrm>
            <a:off x="5884603" y="3476069"/>
            <a:ext cx="5533800" cy="969000"/>
          </a:xfrm>
          <a:prstGeom prst="rect">
            <a:avLst/>
          </a:prstGeom>
          <a:no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rgbClr val="E31B23"/>
              </a:buClr>
              <a:buSzPts val="2000"/>
              <a:buFont typeface="Arial"/>
              <a:buNone/>
            </a:pPr>
            <a:r>
              <a:rPr lang="en-US" sz="2000" b="0" i="0" u="none" strike="noStrike" cap="none">
                <a:solidFill>
                  <a:srgbClr val="000000"/>
                </a:solidFill>
                <a:latin typeface="Arial"/>
                <a:ea typeface="Arial"/>
                <a:cs typeface="Arial"/>
                <a:sym typeface="Arial"/>
              </a:rPr>
              <a:t>psychologists agree that déjà vu is difficult to study because it produces no measurable external behaviors.</a:t>
            </a:r>
            <a:endParaRPr sz="1400" b="0" i="0" u="none" strike="noStrike" cap="none">
              <a:solidFill>
                <a:srgbClr val="000000"/>
              </a:solidFill>
              <a:latin typeface="Arial"/>
              <a:ea typeface="Arial"/>
              <a:cs typeface="Arial"/>
              <a:sym typeface="Arial"/>
            </a:endParaRPr>
          </a:p>
        </p:txBody>
      </p:sp>
      <p:sp>
        <p:nvSpPr>
          <p:cNvPr id="956" name="Google Shape;956;g3f6978e40b3_0_2806"/>
          <p:cNvSpPr txBox="1"/>
          <p:nvPr/>
        </p:nvSpPr>
        <p:spPr>
          <a:xfrm>
            <a:off x="5852065" y="4485104"/>
            <a:ext cx="5868600" cy="732900"/>
          </a:xfrm>
          <a:prstGeom prst="rect">
            <a:avLst/>
          </a:prstGeom>
          <a:no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scientists have learned that the feeling of déjà vu can be triggered by electrically stimulating certain regions of the brain.</a:t>
            </a:r>
            <a:endParaRPr sz="1400" b="0" i="0" u="none" strike="noStrike" cap="none">
              <a:solidFill>
                <a:srgbClr val="000000"/>
              </a:solidFill>
              <a:latin typeface="Arial"/>
              <a:ea typeface="Arial"/>
              <a:cs typeface="Arial"/>
              <a:sym typeface="Arial"/>
            </a:endParaRPr>
          </a:p>
        </p:txBody>
      </p:sp>
      <p:sp>
        <p:nvSpPr>
          <p:cNvPr id="957" name="Google Shape;957;g3f6978e40b3_0_2806"/>
          <p:cNvSpPr txBox="1"/>
          <p:nvPr/>
        </p:nvSpPr>
        <p:spPr>
          <a:xfrm>
            <a:off x="5884603" y="5494140"/>
            <a:ext cx="5149200" cy="832200"/>
          </a:xfrm>
          <a:prstGeom prst="rect">
            <a:avLst/>
          </a:prstGeom>
          <a:no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the scientific study of déjà vu approaches the phenomenon from various angles in an attempt to understand it.</a:t>
            </a:r>
            <a:endParaRPr sz="1400" b="0" i="0" u="none" strike="noStrike" cap="none">
              <a:solidFill>
                <a:srgbClr val="000000"/>
              </a:solidFill>
              <a:latin typeface="Arial"/>
              <a:ea typeface="Arial"/>
              <a:cs typeface="Arial"/>
              <a:sym typeface="Arial"/>
            </a:endParaRPr>
          </a:p>
        </p:txBody>
      </p:sp>
      <p:sp>
        <p:nvSpPr>
          <p:cNvPr id="958" name="Google Shape;958;g3f6978e40b3_0_2806"/>
          <p:cNvSpPr txBox="1"/>
          <p:nvPr/>
        </p:nvSpPr>
        <p:spPr>
          <a:xfrm>
            <a:off x="5482397" y="2467034"/>
            <a:ext cx="543900" cy="369000"/>
          </a:xfrm>
          <a:prstGeom prst="rect">
            <a:avLst/>
          </a:prstGeom>
          <a:noFill/>
          <a:ln>
            <a:noFill/>
          </a:ln>
        </p:spPr>
        <p:txBody>
          <a:bodyPr spcFirstLastPara="1" wrap="square" lIns="91425" tIns="45700" rIns="91425" bIns="45700" anchor="t" anchorCtr="0">
            <a:noAutofit/>
          </a:bodyPr>
          <a:lstStyle/>
          <a:p>
            <a:pPr marL="0" marR="0" lvl="0" indent="0" algn="l" rtl="0">
              <a:lnSpc>
                <a:spcPct val="79166"/>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A.    </a:t>
            </a:r>
            <a:endParaRPr sz="1400" b="0" i="0" u="none" strike="noStrike" cap="none">
              <a:solidFill>
                <a:srgbClr val="000000"/>
              </a:solidFill>
              <a:latin typeface="Arial"/>
              <a:ea typeface="Arial"/>
              <a:cs typeface="Arial"/>
              <a:sym typeface="Arial"/>
            </a:endParaRPr>
          </a:p>
        </p:txBody>
      </p:sp>
      <p:sp>
        <p:nvSpPr>
          <p:cNvPr id="959" name="Google Shape;959;g3f6978e40b3_0_2806"/>
          <p:cNvSpPr txBox="1"/>
          <p:nvPr/>
        </p:nvSpPr>
        <p:spPr>
          <a:xfrm>
            <a:off x="5482396" y="3476069"/>
            <a:ext cx="543900" cy="369000"/>
          </a:xfrm>
          <a:prstGeom prst="rect">
            <a:avLst/>
          </a:prstGeom>
          <a:noFill/>
          <a:ln>
            <a:noFill/>
          </a:ln>
        </p:spPr>
        <p:txBody>
          <a:bodyPr spcFirstLastPara="1" wrap="square" lIns="91425" tIns="45700" rIns="91425" bIns="45700" anchor="t" anchorCtr="0">
            <a:noAutofit/>
          </a:bodyPr>
          <a:lstStyle/>
          <a:p>
            <a:pPr marL="0" marR="0" lvl="0" indent="0" algn="l" rtl="0">
              <a:lnSpc>
                <a:spcPct val="79166"/>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B.   </a:t>
            </a:r>
            <a:endParaRPr sz="1400" b="0" i="0" u="none" strike="noStrike" cap="none">
              <a:solidFill>
                <a:srgbClr val="000000"/>
              </a:solidFill>
              <a:latin typeface="Arial"/>
              <a:ea typeface="Arial"/>
              <a:cs typeface="Arial"/>
              <a:sym typeface="Arial"/>
            </a:endParaRPr>
          </a:p>
        </p:txBody>
      </p:sp>
      <p:sp>
        <p:nvSpPr>
          <p:cNvPr id="960" name="Google Shape;960;g3f6978e40b3_0_2806"/>
          <p:cNvSpPr txBox="1"/>
          <p:nvPr/>
        </p:nvSpPr>
        <p:spPr>
          <a:xfrm>
            <a:off x="5473518" y="4485104"/>
            <a:ext cx="543900" cy="369000"/>
          </a:xfrm>
          <a:prstGeom prst="rect">
            <a:avLst/>
          </a:prstGeom>
          <a:noFill/>
          <a:ln>
            <a:noFill/>
          </a:ln>
        </p:spPr>
        <p:txBody>
          <a:bodyPr spcFirstLastPara="1" wrap="square" lIns="91425" tIns="45700" rIns="91425" bIns="45700" anchor="t" anchorCtr="0">
            <a:noAutofit/>
          </a:bodyPr>
          <a:lstStyle/>
          <a:p>
            <a:pPr marL="0" marR="0" lvl="0" indent="0" algn="l" rtl="0">
              <a:lnSpc>
                <a:spcPct val="79166"/>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C.</a:t>
            </a:r>
            <a:endParaRPr sz="1400" b="0" i="0" u="none" strike="noStrike" cap="none">
              <a:solidFill>
                <a:srgbClr val="000000"/>
              </a:solidFill>
              <a:latin typeface="Arial"/>
              <a:ea typeface="Arial"/>
              <a:cs typeface="Arial"/>
              <a:sym typeface="Arial"/>
            </a:endParaRPr>
          </a:p>
        </p:txBody>
      </p:sp>
      <p:sp>
        <p:nvSpPr>
          <p:cNvPr id="961" name="Google Shape;961;g3f6978e40b3_0_2806"/>
          <p:cNvSpPr txBox="1"/>
          <p:nvPr/>
        </p:nvSpPr>
        <p:spPr>
          <a:xfrm>
            <a:off x="5482395" y="5494140"/>
            <a:ext cx="543900" cy="369000"/>
          </a:xfrm>
          <a:prstGeom prst="rect">
            <a:avLst/>
          </a:prstGeom>
          <a:noFill/>
          <a:ln>
            <a:noFill/>
          </a:ln>
        </p:spPr>
        <p:txBody>
          <a:bodyPr spcFirstLastPara="1" wrap="square" lIns="91425" tIns="45700" rIns="91425" bIns="45700" anchor="t" anchorCtr="0">
            <a:noAutofit/>
          </a:bodyPr>
          <a:lstStyle/>
          <a:p>
            <a:pPr marL="0" marR="0" lvl="0" indent="0" algn="l" rtl="0">
              <a:lnSpc>
                <a:spcPct val="79166"/>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D.   </a:t>
            </a:r>
            <a:endParaRPr sz="1400" b="0" i="0" u="none" strike="noStrike" cap="none">
              <a:solidFill>
                <a:srgbClr val="000000"/>
              </a:solidFill>
              <a:latin typeface="Arial"/>
              <a:ea typeface="Arial"/>
              <a:cs typeface="Arial"/>
              <a:sym typeface="Arial"/>
            </a:endParaRPr>
          </a:p>
        </p:txBody>
      </p:sp>
      <p:cxnSp>
        <p:nvCxnSpPr>
          <p:cNvPr id="962" name="Google Shape;962;g3f6978e40b3_0_2806"/>
          <p:cNvCxnSpPr/>
          <p:nvPr/>
        </p:nvCxnSpPr>
        <p:spPr>
          <a:xfrm rot="10800000" flipH="1">
            <a:off x="5540327" y="2467005"/>
            <a:ext cx="217800" cy="217800"/>
          </a:xfrm>
          <a:prstGeom prst="straightConnector1">
            <a:avLst/>
          </a:prstGeom>
          <a:noFill/>
          <a:ln w="28575" cap="flat" cmpd="sng">
            <a:solidFill>
              <a:schemeClr val="accent2"/>
            </a:solidFill>
            <a:prstDash val="solid"/>
            <a:miter lim="80"/>
            <a:headEnd type="none" w="sm" len="sm"/>
            <a:tailEnd type="none" w="sm" len="sm"/>
          </a:ln>
        </p:spPr>
      </p:cxnSp>
      <p:cxnSp>
        <p:nvCxnSpPr>
          <p:cNvPr id="963" name="Google Shape;963;g3f6978e40b3_0_2806"/>
          <p:cNvCxnSpPr/>
          <p:nvPr/>
        </p:nvCxnSpPr>
        <p:spPr>
          <a:xfrm rot="10800000" flipH="1">
            <a:off x="5541317" y="3513575"/>
            <a:ext cx="217800" cy="217800"/>
          </a:xfrm>
          <a:prstGeom prst="straightConnector1">
            <a:avLst/>
          </a:prstGeom>
          <a:noFill/>
          <a:ln w="28575" cap="flat" cmpd="sng">
            <a:solidFill>
              <a:schemeClr val="accent2"/>
            </a:solidFill>
            <a:prstDash val="solid"/>
            <a:miter lim="80"/>
            <a:headEnd type="none" w="sm" len="sm"/>
            <a:tailEnd type="none" w="sm" len="sm"/>
          </a:ln>
        </p:spPr>
      </p:cxnSp>
      <p:cxnSp>
        <p:nvCxnSpPr>
          <p:cNvPr id="964" name="Google Shape;964;g3f6978e40b3_0_2806"/>
          <p:cNvCxnSpPr/>
          <p:nvPr/>
        </p:nvCxnSpPr>
        <p:spPr>
          <a:xfrm rot="10800000" flipH="1">
            <a:off x="5537895" y="4529009"/>
            <a:ext cx="217800" cy="217800"/>
          </a:xfrm>
          <a:prstGeom prst="straightConnector1">
            <a:avLst/>
          </a:prstGeom>
          <a:noFill/>
          <a:ln w="28575" cap="flat" cmpd="sng">
            <a:solidFill>
              <a:schemeClr val="accent2"/>
            </a:solidFill>
            <a:prstDash val="solid"/>
            <a:miter lim="80"/>
            <a:headEnd type="none" w="sm" len="sm"/>
            <a:tailEnd type="none" w="sm" len="sm"/>
          </a:ln>
        </p:spPr>
      </p:cxnSp>
      <p:sp>
        <p:nvSpPr>
          <p:cNvPr id="965" name="Google Shape;965;g3f6978e40b3_0_2806"/>
          <p:cNvSpPr/>
          <p:nvPr/>
        </p:nvSpPr>
        <p:spPr>
          <a:xfrm>
            <a:off x="5479576" y="5444488"/>
            <a:ext cx="389100" cy="368700"/>
          </a:xfrm>
          <a:prstGeom prst="ellipse">
            <a:avLst/>
          </a:prstGeom>
          <a:noFill/>
          <a:ln w="28575" cap="flat" cmpd="sng">
            <a:solidFill>
              <a:srgbClr val="92D050"/>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baseline="-25000">
              <a:solidFill>
                <a:schemeClr val="lt1"/>
              </a:solidFill>
              <a:latin typeface="Arial"/>
              <a:ea typeface="Arial"/>
              <a:cs typeface="Arial"/>
              <a:sym typeface="Arial"/>
            </a:endParaRPr>
          </a:p>
        </p:txBody>
      </p:sp>
      <p:sp>
        <p:nvSpPr>
          <p:cNvPr id="966" name="Google Shape;966;g3f6978e40b3_0_2806"/>
          <p:cNvSpPr txBox="1"/>
          <p:nvPr/>
        </p:nvSpPr>
        <p:spPr>
          <a:xfrm>
            <a:off x="5462951" y="1828800"/>
            <a:ext cx="5533800" cy="13761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The main idea of the passage is that:</a:t>
            </a:r>
            <a:endParaRPr sz="1400" b="0" i="0" u="none" strike="noStrike" cap="none">
              <a:solidFill>
                <a:srgbClr val="000000"/>
              </a:solidFill>
              <a:latin typeface="Arial"/>
              <a:ea typeface="Arial"/>
              <a:cs typeface="Arial"/>
              <a:sym typeface="Arial"/>
            </a:endParaRPr>
          </a:p>
        </p:txBody>
      </p:sp>
      <p:cxnSp>
        <p:nvCxnSpPr>
          <p:cNvPr id="967" name="Google Shape;967;g3f6978e40b3_0_2806"/>
          <p:cNvCxnSpPr/>
          <p:nvPr/>
        </p:nvCxnSpPr>
        <p:spPr>
          <a:xfrm>
            <a:off x="5212080" y="176656"/>
            <a:ext cx="0" cy="6551100"/>
          </a:xfrm>
          <a:prstGeom prst="straightConnector1">
            <a:avLst/>
          </a:prstGeom>
          <a:noFill/>
          <a:ln w="9525" cap="flat" cmpd="sng">
            <a:solidFill>
              <a:schemeClr val="dk1"/>
            </a:solidFill>
            <a:prstDash val="solid"/>
            <a:miter lim="80"/>
            <a:headEnd type="none" w="sm" len="sm"/>
            <a:tailEnd type="none" w="sm" len="sm"/>
          </a:ln>
        </p:spPr>
      </p:cxnSp>
      <p:sp>
        <p:nvSpPr>
          <p:cNvPr id="968" name="Google Shape;968;g3f6978e40b3_0_2806"/>
          <p:cNvSpPr txBox="1"/>
          <p:nvPr/>
        </p:nvSpPr>
        <p:spPr>
          <a:xfrm>
            <a:off x="493535" y="1828800"/>
            <a:ext cx="49203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1" u="none" strike="noStrike" cap="none">
                <a:solidFill>
                  <a:srgbClr val="005DE8"/>
                </a:solidFill>
                <a:latin typeface="Verdana"/>
                <a:ea typeface="Verdana"/>
                <a:cs typeface="Verdana"/>
                <a:sym typeface="Verdana"/>
              </a:rPr>
              <a:t>Big Picture Summary: </a:t>
            </a:r>
            <a:br>
              <a:rPr lang="en-US" sz="1800" b="0" i="1" u="none" strike="noStrike" cap="none">
                <a:solidFill>
                  <a:srgbClr val="005DE8"/>
                </a:solidFill>
                <a:latin typeface="Verdana"/>
                <a:ea typeface="Verdana"/>
                <a:cs typeface="Verdana"/>
                <a:sym typeface="Verdana"/>
              </a:rPr>
            </a:br>
            <a:r>
              <a:rPr lang="en-US" sz="1800" b="0" i="1" u="none" strike="noStrike" cap="none">
                <a:solidFill>
                  <a:srgbClr val="005DE8"/>
                </a:solidFill>
                <a:latin typeface="Verdana"/>
                <a:ea typeface="Verdana"/>
                <a:cs typeface="Verdana"/>
                <a:sym typeface="Verdana"/>
              </a:rPr>
              <a:t>dv not scientifically understood – 4 possible explanations</a:t>
            </a:r>
            <a:endParaRPr sz="1400" b="0" i="0" u="none" strike="noStrike" cap="none">
              <a:solidFill>
                <a:srgbClr val="000000"/>
              </a:solidFill>
              <a:latin typeface="Arial"/>
              <a:ea typeface="Arial"/>
              <a:cs typeface="Arial"/>
              <a:sym typeface="Arial"/>
            </a:endParaRPr>
          </a:p>
        </p:txBody>
      </p:sp>
      <p:sp>
        <p:nvSpPr>
          <p:cNvPr id="969" name="Google Shape;969;g3f6978e40b3_0_2806"/>
          <p:cNvSpPr txBo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None/>
            </a:pPr>
            <a:r>
              <a:rPr lang="en-US" sz="1860" b="1">
                <a:solidFill>
                  <a:srgbClr val="240F6E"/>
                </a:solidFill>
                <a:latin typeface="Open Sans"/>
                <a:ea typeface="Open Sans"/>
                <a:cs typeface="Open Sans"/>
                <a:sym typeface="Open Sans"/>
              </a:rPr>
              <a:t>Reading Warm-Up: Question</a:t>
            </a:r>
            <a:endParaRPr sz="1860" b="1">
              <a:solidFill>
                <a:srgbClr val="240F6E"/>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8"/>
                                        </p:tgtEl>
                                        <p:attrNameLst>
                                          <p:attrName>style.visibility</p:attrName>
                                        </p:attrNameLst>
                                      </p:cBhvr>
                                      <p:to>
                                        <p:strVal val="visible"/>
                                      </p:to>
                                    </p:set>
                                    <p:animEffect transition="in" filter="fade">
                                      <p:cBhvr>
                                        <p:cTn id="7" dur="500"/>
                                        <p:tgtEl>
                                          <p:spTgt spid="9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65"/>
                                        </p:tgtEl>
                                        <p:attrNameLst>
                                          <p:attrName>style.visibility</p:attrName>
                                        </p:attrNameLst>
                                      </p:cBhvr>
                                      <p:to>
                                        <p:strVal val="visible"/>
                                      </p:to>
                                    </p:set>
                                    <p:animEffect transition="in" filter="fade">
                                      <p:cBhvr>
                                        <p:cTn id="12" dur="500"/>
                                        <p:tgtEl>
                                          <p:spTgt spid="965"/>
                                        </p:tgtEl>
                                      </p:cBhvr>
                                    </p:animEffect>
                                  </p:childTnLst>
                                </p:cTn>
                              </p:par>
                              <p:par>
                                <p:cTn id="13" presetID="10" presetClass="entr" presetSubtype="0" fill="hold" nodeType="withEffect">
                                  <p:stCondLst>
                                    <p:cond delay="0"/>
                                  </p:stCondLst>
                                  <p:childTnLst>
                                    <p:set>
                                      <p:cBhvr>
                                        <p:cTn id="14" dur="1" fill="hold">
                                          <p:stCondLst>
                                            <p:cond delay="0"/>
                                          </p:stCondLst>
                                        </p:cTn>
                                        <p:tgtEl>
                                          <p:spTgt spid="962"/>
                                        </p:tgtEl>
                                        <p:attrNameLst>
                                          <p:attrName>style.visibility</p:attrName>
                                        </p:attrNameLst>
                                      </p:cBhvr>
                                      <p:to>
                                        <p:strVal val="visible"/>
                                      </p:to>
                                    </p:set>
                                    <p:animEffect transition="in" filter="fade">
                                      <p:cBhvr>
                                        <p:cTn id="15" dur="500"/>
                                        <p:tgtEl>
                                          <p:spTgt spid="962"/>
                                        </p:tgtEl>
                                      </p:cBhvr>
                                    </p:animEffect>
                                  </p:childTnLst>
                                </p:cTn>
                              </p:par>
                              <p:par>
                                <p:cTn id="16" presetID="10" presetClass="entr" presetSubtype="0" fill="hold" nodeType="withEffect">
                                  <p:stCondLst>
                                    <p:cond delay="0"/>
                                  </p:stCondLst>
                                  <p:childTnLst>
                                    <p:set>
                                      <p:cBhvr>
                                        <p:cTn id="17" dur="1" fill="hold">
                                          <p:stCondLst>
                                            <p:cond delay="0"/>
                                          </p:stCondLst>
                                        </p:cTn>
                                        <p:tgtEl>
                                          <p:spTgt spid="963"/>
                                        </p:tgtEl>
                                        <p:attrNameLst>
                                          <p:attrName>style.visibility</p:attrName>
                                        </p:attrNameLst>
                                      </p:cBhvr>
                                      <p:to>
                                        <p:strVal val="visible"/>
                                      </p:to>
                                    </p:set>
                                    <p:animEffect transition="in" filter="fade">
                                      <p:cBhvr>
                                        <p:cTn id="18" dur="500"/>
                                        <p:tgtEl>
                                          <p:spTgt spid="963"/>
                                        </p:tgtEl>
                                      </p:cBhvr>
                                    </p:animEffect>
                                  </p:childTnLst>
                                </p:cTn>
                              </p:par>
                              <p:par>
                                <p:cTn id="19" presetID="10" presetClass="entr" presetSubtype="0" fill="hold" nodeType="withEffect">
                                  <p:stCondLst>
                                    <p:cond delay="0"/>
                                  </p:stCondLst>
                                  <p:childTnLst>
                                    <p:set>
                                      <p:cBhvr>
                                        <p:cTn id="20" dur="1" fill="hold">
                                          <p:stCondLst>
                                            <p:cond delay="0"/>
                                          </p:stCondLst>
                                        </p:cTn>
                                        <p:tgtEl>
                                          <p:spTgt spid="964"/>
                                        </p:tgtEl>
                                        <p:attrNameLst>
                                          <p:attrName>style.visibility</p:attrName>
                                        </p:attrNameLst>
                                      </p:cBhvr>
                                      <p:to>
                                        <p:strVal val="visible"/>
                                      </p:to>
                                    </p:set>
                                    <p:animEffect transition="in" filter="fade">
                                      <p:cBhvr>
                                        <p:cTn id="21" dur="500"/>
                                        <p:tgtEl>
                                          <p:spTgt spid="9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grpSp>
        <p:nvGrpSpPr>
          <p:cNvPr id="976" name="Google Shape;976;g3f6978e40b3_0_1027"/>
          <p:cNvGrpSpPr/>
          <p:nvPr/>
        </p:nvGrpSpPr>
        <p:grpSpPr>
          <a:xfrm>
            <a:off x="838200" y="1047750"/>
            <a:ext cx="7620000" cy="857400"/>
            <a:chOff x="0" y="0"/>
            <a:chExt cx="7620000" cy="857400"/>
          </a:xfrm>
        </p:grpSpPr>
        <p:sp>
          <p:nvSpPr>
            <p:cNvPr id="977" name="Google Shape;977;g3f6978e40b3_0_1027"/>
            <p:cNvSpPr/>
            <p:nvPr/>
          </p:nvSpPr>
          <p:spPr>
            <a:xfrm>
              <a:off x="0" y="0"/>
              <a:ext cx="7620000" cy="8574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978" name="Google Shape;978;g3f6978e40b3_0_1027"/>
            <p:cNvSpPr txBox="1"/>
            <p:nvPr/>
          </p:nvSpPr>
          <p:spPr>
            <a:xfrm>
              <a:off x="0" y="0"/>
              <a:ext cx="7620000" cy="857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4100" b="0">
                  <a:solidFill>
                    <a:schemeClr val="dk1"/>
                  </a:solidFill>
                  <a:latin typeface="Merriweather"/>
                  <a:ea typeface="Merriweather"/>
                  <a:cs typeface="Merriweather"/>
                  <a:sym typeface="Merriweather"/>
                </a:rPr>
                <a:t>Key Takeaways</a:t>
              </a:r>
              <a:endParaRPr sz="4100" b="0">
                <a:solidFill>
                  <a:schemeClr val="dk1"/>
                </a:solidFill>
                <a:latin typeface="Merriweather"/>
                <a:ea typeface="Merriweather"/>
                <a:cs typeface="Merriweather"/>
                <a:sym typeface="Merriweather"/>
              </a:endParaRPr>
            </a:p>
          </p:txBody>
        </p:sp>
      </p:grpSp>
      <p:grpSp>
        <p:nvGrpSpPr>
          <p:cNvPr id="979" name="Google Shape;979;g3f6978e40b3_0_1027"/>
          <p:cNvGrpSpPr/>
          <p:nvPr/>
        </p:nvGrpSpPr>
        <p:grpSpPr>
          <a:xfrm>
            <a:off x="838200" y="2190750"/>
            <a:ext cx="10477500" cy="4000500"/>
            <a:chOff x="0" y="0"/>
            <a:chExt cx="10477500" cy="4000500"/>
          </a:xfrm>
        </p:grpSpPr>
        <p:sp>
          <p:nvSpPr>
            <p:cNvPr id="980" name="Google Shape;980;g3f6978e40b3_0_1027"/>
            <p:cNvSpPr/>
            <p:nvPr/>
          </p:nvSpPr>
          <p:spPr>
            <a:xfrm>
              <a:off x="0" y="0"/>
              <a:ext cx="10477500" cy="40005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981" name="Google Shape;981;g3f6978e40b3_0_1027"/>
            <p:cNvSpPr txBox="1"/>
            <p:nvPr/>
          </p:nvSpPr>
          <p:spPr>
            <a:xfrm>
              <a:off x="0" y="0"/>
              <a:ext cx="10477500" cy="4000500"/>
            </a:xfrm>
            <a:prstGeom prst="rect">
              <a:avLst/>
            </a:prstGeom>
            <a:noFill/>
            <a:ln>
              <a:noFill/>
            </a:ln>
          </p:spPr>
          <p:txBody>
            <a:bodyPr spcFirstLastPara="1" wrap="square" lIns="0" tIns="0" rIns="0" bIns="0" anchor="t" anchorCtr="0">
              <a:noAutofit/>
            </a:bodyPr>
            <a:lstStyle/>
            <a:p>
              <a:pPr marL="457200" lvl="0" indent="-368300" algn="l" rtl="0">
                <a:spcBef>
                  <a:spcPts val="0"/>
                </a:spcBef>
                <a:spcAft>
                  <a:spcPts val="0"/>
                </a:spcAft>
                <a:buClr>
                  <a:srgbClr val="240F6E"/>
                </a:buClr>
                <a:buSzPts val="2200"/>
                <a:buFont typeface="Open Sans"/>
                <a:buChar char="●"/>
              </a:pPr>
              <a:r>
                <a:rPr lang="en-US" sz="2200" b="1">
                  <a:solidFill>
                    <a:srgbClr val="005DE8"/>
                  </a:solidFill>
                  <a:latin typeface="Open Sans"/>
                  <a:ea typeface="Open Sans"/>
                  <a:cs typeface="Open Sans"/>
                  <a:sym typeface="Open Sans"/>
                </a:rPr>
                <a:t>Focus on the Big Picture:</a:t>
              </a:r>
              <a:r>
                <a:rPr lang="en-US" sz="2200" b="0">
                  <a:solidFill>
                    <a:srgbClr val="240F6E"/>
                  </a:solidFill>
                  <a:latin typeface="Open Sans"/>
                  <a:ea typeface="Open Sans"/>
                  <a:cs typeface="Open Sans"/>
                  <a:sym typeface="Open Sans"/>
                </a:rPr>
                <a:t> Use passage summaries to identify the overarching theme rather than getting distracted by details in single paragraphs.</a:t>
              </a:r>
              <a:endParaRPr sz="2200" b="0">
                <a:solidFill>
                  <a:srgbClr val="240F6E"/>
                </a:solidFill>
                <a:latin typeface="Open Sans"/>
                <a:ea typeface="Open Sans"/>
                <a:cs typeface="Open Sans"/>
                <a:sym typeface="Open Sans"/>
              </a:endParaRPr>
            </a:p>
            <a:p>
              <a:pPr marL="457200" lvl="0" indent="-368300" algn="l" rtl="0">
                <a:spcBef>
                  <a:spcPts val="1800"/>
                </a:spcBef>
                <a:spcAft>
                  <a:spcPts val="0"/>
                </a:spcAft>
                <a:buClr>
                  <a:srgbClr val="240F6E"/>
                </a:buClr>
                <a:buSzPts val="2200"/>
                <a:buFont typeface="Open Sans"/>
                <a:buChar char="●"/>
              </a:pPr>
              <a:r>
                <a:rPr lang="en-US" sz="2200" b="1">
                  <a:solidFill>
                    <a:srgbClr val="005DE8"/>
                  </a:solidFill>
                  <a:latin typeface="Open Sans"/>
                  <a:ea typeface="Open Sans"/>
                  <a:cs typeface="Open Sans"/>
                  <a:sym typeface="Open Sans"/>
                </a:rPr>
                <a:t>Eliminate Overly Specific Options:</a:t>
              </a:r>
              <a:r>
                <a:rPr lang="en-US" sz="2200" b="0">
                  <a:solidFill>
                    <a:srgbClr val="240F6E"/>
                  </a:solidFill>
                  <a:latin typeface="Open Sans"/>
                  <a:ea typeface="Open Sans"/>
                  <a:cs typeface="Open Sans"/>
                  <a:sym typeface="Open Sans"/>
                </a:rPr>
                <a:t> Incorrect choices often focus on a single experiment, figure, or sub-theory (like options A, B, and C).</a:t>
              </a:r>
              <a:endParaRPr sz="2200" b="0">
                <a:solidFill>
                  <a:srgbClr val="240F6E"/>
                </a:solidFill>
                <a:latin typeface="Open Sans"/>
                <a:ea typeface="Open Sans"/>
                <a:cs typeface="Open Sans"/>
                <a:sym typeface="Open Sans"/>
              </a:endParaRPr>
            </a:p>
            <a:p>
              <a:pPr marL="457200" lvl="0" indent="-368300" algn="l" rtl="0">
                <a:spcBef>
                  <a:spcPts val="1800"/>
                </a:spcBef>
                <a:spcAft>
                  <a:spcPts val="1800"/>
                </a:spcAft>
                <a:buClr>
                  <a:srgbClr val="240F6E"/>
                </a:buClr>
                <a:buSzPts val="2200"/>
                <a:buFont typeface="Open Sans"/>
                <a:buChar char="●"/>
              </a:pPr>
              <a:r>
                <a:rPr lang="en-US" sz="2200" b="1">
                  <a:solidFill>
                    <a:srgbClr val="005DE8"/>
                  </a:solidFill>
                  <a:latin typeface="Open Sans"/>
                  <a:ea typeface="Open Sans"/>
                  <a:cs typeface="Open Sans"/>
                  <a:sym typeface="Open Sans"/>
                </a:rPr>
                <a:t>Seek Multi-Angle Synthesis:</a:t>
              </a:r>
              <a:r>
                <a:rPr lang="en-US" sz="2200" b="0">
                  <a:solidFill>
                    <a:srgbClr val="240F6E"/>
                  </a:solidFill>
                  <a:latin typeface="Open Sans"/>
                  <a:ea typeface="Open Sans"/>
                  <a:cs typeface="Open Sans"/>
                  <a:sym typeface="Open Sans"/>
                </a:rPr>
                <a:t> Choose the option that encompasses the entire scope and connects different elements of the passage (like option D).</a:t>
              </a:r>
              <a:endParaRPr sz="2200" b="0">
                <a:solidFill>
                  <a:srgbClr val="240F6E"/>
                </a:solidFill>
                <a:latin typeface="Open Sans"/>
                <a:ea typeface="Open Sans"/>
                <a:cs typeface="Open Sans"/>
                <a:sym typeface="Open Sans"/>
              </a:endParaRPr>
            </a:p>
          </p:txBody>
        </p:sp>
      </p:grpSp>
      <p:sp>
        <p:nvSpPr>
          <p:cNvPr id="982" name="Google Shape;982;g3f6978e40b3_0_1027"/>
          <p:cNvSpPr txBox="1"/>
          <p:nvPr/>
        </p:nvSpPr>
        <p:spPr>
          <a:xfrm>
            <a:off x="487384" y="35597"/>
            <a:ext cx="5162100" cy="385500"/>
          </a:xfrm>
          <a:prstGeom prst="rect">
            <a:avLst/>
          </a:prstGeom>
          <a:solidFill>
            <a:srgbClr val="000000">
              <a:alpha val="0"/>
            </a:srgbClr>
          </a:solidFill>
          <a:ln>
            <a:noFill/>
          </a:ln>
        </p:spPr>
        <p:txBody>
          <a:bodyPr spcFirstLastPara="1" wrap="square" lIns="91400" tIns="45700" rIns="91400" bIns="45700" anchor="ctr" anchorCtr="0">
            <a:noAutofit/>
          </a:bodyPr>
          <a:lstStyle/>
          <a:p>
            <a:pPr marL="0" lvl="0" indent="0" algn="l" rtl="0">
              <a:lnSpc>
                <a:spcPct val="320000"/>
              </a:lnSpc>
              <a:spcBef>
                <a:spcPts val="1000"/>
              </a:spcBef>
              <a:spcAft>
                <a:spcPts val="0"/>
              </a:spcAft>
              <a:buNone/>
            </a:pPr>
            <a:r>
              <a:rPr lang="en-US" sz="1860" b="1">
                <a:solidFill>
                  <a:srgbClr val="240F6E"/>
                </a:solidFill>
                <a:latin typeface="Open Sans"/>
                <a:ea typeface="Open Sans"/>
                <a:cs typeface="Open Sans"/>
                <a:sym typeface="Open Sans"/>
              </a:rPr>
              <a:t>Reading Warm-Up</a:t>
            </a:r>
            <a:endParaRPr sz="1860" b="1">
              <a:solidFill>
                <a:srgbClr val="240F6E"/>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Minimal theme">
  <a:themeElements>
    <a:clrScheme name="New KAPLAN Colors">
      <a:dk1>
        <a:srgbClr val="240F6E"/>
      </a:dk1>
      <a:lt1>
        <a:srgbClr val="005DE8"/>
      </a:lt1>
      <a:dk2>
        <a:srgbClr val="240F6E"/>
      </a:dk2>
      <a:lt2>
        <a:srgbClr val="FBFAFB"/>
      </a:lt2>
      <a:accent1>
        <a:srgbClr val="C0DF16"/>
      </a:accent1>
      <a:accent2>
        <a:srgbClr val="D6083B"/>
      </a:accent2>
      <a:accent3>
        <a:srgbClr val="287D20"/>
      </a:accent3>
      <a:accent4>
        <a:srgbClr val="DE1B90"/>
      </a:accent4>
      <a:accent5>
        <a:srgbClr val="FFC82E"/>
      </a:accent5>
      <a:accent6>
        <a:srgbClr val="005DE8"/>
      </a:accent6>
      <a:hlink>
        <a:srgbClr val="007DB3"/>
      </a:hlink>
      <a:folHlink>
        <a:srgbClr val="AB0C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inimal theme">
  <a:themeElements>
    <a:clrScheme name="New KAPLAN Colors">
      <a:dk1>
        <a:srgbClr val="240F6E"/>
      </a:dk1>
      <a:lt1>
        <a:srgbClr val="005DE8"/>
      </a:lt1>
      <a:dk2>
        <a:srgbClr val="240F6E"/>
      </a:dk2>
      <a:lt2>
        <a:srgbClr val="FBFAFB"/>
      </a:lt2>
      <a:accent1>
        <a:srgbClr val="C0DF16"/>
      </a:accent1>
      <a:accent2>
        <a:srgbClr val="D6083B"/>
      </a:accent2>
      <a:accent3>
        <a:srgbClr val="287D20"/>
      </a:accent3>
      <a:accent4>
        <a:srgbClr val="DE1B90"/>
      </a:accent4>
      <a:accent5>
        <a:srgbClr val="FFC82E"/>
      </a:accent5>
      <a:accent6>
        <a:srgbClr val="005DE8"/>
      </a:accent6>
      <a:hlink>
        <a:srgbClr val="007DB3"/>
      </a:hlink>
      <a:folHlink>
        <a:srgbClr val="AB0C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a0dee75e-c88c-4141-be6a-f87053e3339a" xsi:nil="true"/>
    <_ip_UnifiedCompliancePolicyProperties xmlns="http://schemas.microsoft.com/sharepoint/v3" xsi:nil="true"/>
    <lcf76f155ced4ddcb4097134ff3c332f xmlns="75001e85-778a-4535-a882-83b4a4d7b71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D66CC839753534DA3D65270A7339CF5" ma:contentTypeVersion="22" ma:contentTypeDescription="Create a new document." ma:contentTypeScope="" ma:versionID="e04c4ad28d98934016f9ecc96a3593ae">
  <xsd:schema xmlns:xsd="http://www.w3.org/2001/XMLSchema" xmlns:xs="http://www.w3.org/2001/XMLSchema" xmlns:p="http://schemas.microsoft.com/office/2006/metadata/properties" xmlns:ns1="http://schemas.microsoft.com/sharepoint/v3" xmlns:ns2="75001e85-778a-4535-a882-83b4a4d7b71a" xmlns:ns3="1b63a87e-42b8-4060-b250-bfa03e4e0d43" xmlns:ns4="a0dee75e-c88c-4141-be6a-f87053e3339a" targetNamespace="http://schemas.microsoft.com/office/2006/metadata/properties" ma:root="true" ma:fieldsID="71eb1d642b0f252831b92ee86c084292" ns1:_="" ns2:_="" ns3:_="" ns4:_="">
    <xsd:import namespace="http://schemas.microsoft.com/sharepoint/v3"/>
    <xsd:import namespace="75001e85-778a-4535-a882-83b4a4d7b71a"/>
    <xsd:import namespace="1b63a87e-42b8-4060-b250-bfa03e4e0d43"/>
    <xsd:import namespace="a0dee75e-c88c-4141-be6a-f87053e3339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AutoKeyPoints" minOccurs="0"/>
                <xsd:element ref="ns2:MediaServiceKeyPoints"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001e85-778a-4535-a882-83b4a4d7b7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6e371c87-eca2-45fe-ad1f-c7462bb8ad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b63a87e-42b8-4060-b250-bfa03e4e0d4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0dee75e-c88c-4141-be6a-f87053e3339a"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6512a50a-5a28-4566-adc3-d106f752c005}" ma:internalName="TaxCatchAll" ma:showField="CatchAllData" ma:web="1b63a87e-42b8-4060-b250-bfa03e4e0d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4B5D04-AAB9-4DAE-99B3-898DEDFBA8CA}">
  <ds:schemaRefs>
    <ds:schemaRef ds:uri="http://schemas.microsoft.com/office/2006/metadata/properties"/>
    <ds:schemaRef ds:uri="http://schemas.microsoft.com/office/infopath/2007/PartnerControls"/>
    <ds:schemaRef ds:uri="http://schemas.microsoft.com/sharepoint/v3"/>
    <ds:schemaRef ds:uri="a0dee75e-c88c-4141-be6a-f87053e3339a"/>
    <ds:schemaRef ds:uri="75001e85-778a-4535-a882-83b4a4d7b71a"/>
  </ds:schemaRefs>
</ds:datastoreItem>
</file>

<file path=customXml/itemProps2.xml><?xml version="1.0" encoding="utf-8"?>
<ds:datastoreItem xmlns:ds="http://schemas.openxmlformats.org/officeDocument/2006/customXml" ds:itemID="{1DCD7DAF-793C-4945-9944-012E5445B2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001e85-778a-4535-a882-83b4a4d7b71a"/>
    <ds:schemaRef ds:uri="1b63a87e-42b8-4060-b250-bfa03e4e0d43"/>
    <ds:schemaRef ds:uri="a0dee75e-c88c-4141-be6a-f87053e333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ED99B2-A0F1-4507-B059-0DEDD063B1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10</Slides>
  <Notes>10</Notes>
  <HiddenSlides>0</HiddenSlide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Minimal theme</vt:lpstr>
      <vt:lpstr>Minimal theme</vt:lpstr>
      <vt:lpstr>Reading Warm-Up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 more real ACT practice, visit act.org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REMPEL</dc:creator>
  <cp:revision>2</cp:revision>
  <dcterms:created xsi:type="dcterms:W3CDTF">2020-06-15T16:19:20Z</dcterms:created>
  <dcterms:modified xsi:type="dcterms:W3CDTF">2026-08-24T18:18:23Z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0x010100FD66CC839753534DA3D65270A7339CF5</vt:lpwstr>
  </property>
  <property fmtid="{D5CDD505-2E9C-101B-9397-08002B2CF9AE}" pid="3" name="MediaServiceImageTags">
    <vt:lpwstr/>
  </property>
</Properties>
</file>