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 id="2147483702" r:id="rId5"/>
  </p:sldMasterIdLst>
  <p:notesMasterIdLst>
    <p:notesMasterId r:id="rId14"/>
  </p:notesMasterIdLst>
  <p:sldIdLst>
    <p:sldId id="256" r:id="rId6"/>
    <p:sldId id="257" r:id="rId7"/>
    <p:sldId id="258" r:id="rId8"/>
    <p:sldId id="259" r:id="rId9"/>
    <p:sldId id="260" r:id="rId10"/>
    <p:sldId id="261" r:id="rId11"/>
    <p:sldId id="262" r:id="rId12"/>
    <p:sldId id="263" r:id="rId13"/>
  </p:sldIdLst>
  <p:sldSz cx="12192000" cy="6858000"/>
  <p:notesSz cx="6858000" cy="9144000"/>
  <p:embeddedFontLst>
    <p:embeddedFont>
      <p:font typeface="Cambria Math" panose="02040503050406030204" pitchFamily="18" charset="0"/>
      <p:regular r:id="rId15"/>
    </p:embeddedFont>
    <p:embeddedFont>
      <p:font typeface="Merriweather" panose="00000500000000000000" pitchFamily="2" charset="0"/>
      <p:regular r:id="rId16"/>
      <p:bold r:id="rId17"/>
      <p:italic r:id="rId18"/>
      <p:boldItalic r:id="rId19"/>
    </p:embeddedFont>
    <p:embeddedFont>
      <p:font typeface="Open Sans" panose="020B0606030504020204" pitchFamily="34" charset="0"/>
      <p:regular r:id="rId20"/>
      <p:bold r:id="rId21"/>
      <p:italic r:id="rId22"/>
      <p:boldItalic r:id="rId23"/>
    </p:embeddedFont>
    <p:embeddedFont>
      <p:font typeface="Open Sans Light" panose="020B0306030504020204" pitchFamily="34" charset="0"/>
      <p:regular r:id="rId24"/>
      <p:bold r:id="rId25"/>
      <p:italic r:id="rId26"/>
      <p:boldItalic r:id="rId27"/>
    </p:embeddedFont>
    <p:embeddedFont>
      <p:font typeface="Verdana" panose="020B060403050404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j/DSm4KQmm1lZ6emcht3AbZDTZZ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868C23B-82CF-46F3-AEED-04A24470D63E}">
  <a:tblStyle styleId="{6868C23B-82CF-46F3-AEED-04A24470D63E}"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4F9E7"/>
          </a:solidFill>
        </a:fill>
      </a:tcStyle>
    </a:wholeTbl>
    <a:band1H>
      <a:tcTxStyle b="off" i="off"/>
      <a:tcStyle>
        <a:tcBdr/>
        <a:fill>
          <a:solidFill>
            <a:srgbClr val="E8F3CA"/>
          </a:solidFill>
        </a:fill>
      </a:tcStyle>
    </a:band1H>
    <a:band2H>
      <a:tcTxStyle b="off" i="off"/>
      <a:tcStyle>
        <a:tcBdr/>
      </a:tcStyle>
    </a:band2H>
    <a:band1V>
      <a:tcTxStyle b="off" i="off"/>
      <a:tcStyle>
        <a:tcBdr/>
        <a:fill>
          <a:solidFill>
            <a:srgbClr val="E8F3C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0.fntdata"/><Relationship Id="rId32" Type="http://customschemas.google.com/relationships/presentationmetadata" Target="metadata"/><Relationship Id="rId5" Type="http://schemas.openxmlformats.org/officeDocument/2006/relationships/slideMaster" Target="slideMasters/slideMaster2.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3f69a2edb4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3f69a2edb4c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g3f69a2edb4c_0_4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5" name="Google Shape;905;g3f69a2edb4c_0_4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Overview</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Elicit passage type (</a:t>
            </a:r>
            <a:r>
              <a:rPr lang="en-US" i="1"/>
              <a:t>Data Representation</a:t>
            </a:r>
            <a:r>
              <a:rPr lang="en-US" i="0"/>
              <a:t>)</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Elicit how they can tell it’s Data Representation (because relatively little text/more than 1 figure/no numbered studies)</a:t>
            </a:r>
            <a:endParaRPr/>
          </a:p>
        </p:txBody>
      </p:sp>
      <p:sp>
        <p:nvSpPr>
          <p:cNvPr id="906" name="Google Shape;906;g3f69a2edb4c_0_463: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07" name="Google Shape;907;g3f69a2edb4c_0_4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3f69a2edb4c_0_4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g3f69a2edb4c_0_4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So the students can more easily read the text </a:t>
            </a:r>
            <a:endParaRPr/>
          </a:p>
          <a:p>
            <a:pPr marL="0" marR="0" lvl="0" indent="0" algn="l" rtl="0">
              <a:lnSpc>
                <a:spcPct val="100000"/>
              </a:lnSpc>
              <a:spcBef>
                <a:spcPts val="0"/>
              </a:spcBef>
              <a:spcAft>
                <a:spcPts val="0"/>
              </a:spcAft>
              <a:buClr>
                <a:schemeClr val="dk1"/>
              </a:buClr>
              <a:buSzPts val="1200"/>
              <a:buFont typeface="Arial"/>
              <a:buNone/>
            </a:pPr>
            <a:r>
              <a:rPr lang="en-US"/>
              <a:t>* Elicit all that’s needed from the text? (</a:t>
            </a:r>
            <a:r>
              <a:rPr lang="en-US" i="1"/>
              <a:t>Jumping on a merry go round affects speed of the merry-go-round</a:t>
            </a:r>
            <a:r>
              <a:rPr lang="en-US"/>
              <a:t>)</a:t>
            </a:r>
            <a:endParaRPr/>
          </a:p>
          <a:p>
            <a:pPr marL="0" marR="0" lvl="0" indent="0" algn="l" rtl="0">
              <a:lnSpc>
                <a:spcPct val="100000"/>
              </a:lnSpc>
              <a:spcBef>
                <a:spcPts val="0"/>
              </a:spcBef>
              <a:spcAft>
                <a:spcPts val="0"/>
              </a:spcAft>
              <a:buClr>
                <a:schemeClr val="dk1"/>
              </a:buClr>
              <a:buSzPts val="1200"/>
              <a:buFont typeface="Arial"/>
              <a:buNone/>
            </a:pPr>
            <a:endParaRPr/>
          </a:p>
        </p:txBody>
      </p:sp>
      <p:sp>
        <p:nvSpPr>
          <p:cNvPr id="919" name="Google Shape;919;g3f69a2edb4c_0_475: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20" name="Google Shape;920;g3f69a2edb4c_0_4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3f69a2edb4c_0_4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0" name="Google Shape;930;g3f69a2edb4c_0_4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 Flip between this and the next slide to show all of the data </a:t>
            </a:r>
            <a:r>
              <a:rPr lang="en-US" sz="1200">
                <a:solidFill>
                  <a:schemeClr val="dk1"/>
                </a:solidFill>
                <a:latin typeface="Calibri"/>
                <a:ea typeface="Calibri"/>
                <a:cs typeface="Calibri"/>
                <a:sym typeface="Calibri"/>
              </a:rPr>
              <a:t>(otherwise Initial spin rate looks like a constant)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Give time to allow students to analyze strategically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Determine Variables, Scales, Labels, etc. (from Step 2 of the method)</a:t>
            </a:r>
            <a:endParaRPr/>
          </a:p>
        </p:txBody>
      </p:sp>
      <p:sp>
        <p:nvSpPr>
          <p:cNvPr id="931" name="Google Shape;931;g3f69a2edb4c_0_486: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32" name="Google Shape;932;g3f69a2edb4c_0_4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g3f69a2edb4c_0_4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8" name="Google Shape;938;g3f69a2edb4c_0_4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 Elicit IV and DV (including the units)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Different trials test the effect of different independent variables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Elicit from students what trials are testing the influence of what variables and how they can tell (</a:t>
            </a:r>
            <a:r>
              <a:rPr lang="en-US" i="1"/>
              <a:t>other IVs constant</a:t>
            </a:r>
            <a:r>
              <a:rPr lang="en-US"/>
              <a:t>)</a:t>
            </a:r>
            <a:endParaRPr/>
          </a:p>
        </p:txBody>
      </p:sp>
      <p:sp>
        <p:nvSpPr>
          <p:cNvPr id="939" name="Google Shape;939;g3f69a2edb4c_0_493: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40" name="Google Shape;940;g3f69a2edb4c_0_4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3f69a2edb4c_0_5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g3f69a2edb4c_0_5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The correct answer choice is (G)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Provide time to work through this problem and then review</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Encourage students to isolate only what data they need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Use the “arrow trick”: Draw arrows in the direction of increase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This is a direct relationship, but students don’t need to know that/use that vocabulary</a:t>
            </a:r>
            <a:endParaRPr/>
          </a:p>
          <a:p>
            <a:pPr marL="0" lvl="0" indent="0" algn="l" rtl="0">
              <a:lnSpc>
                <a:spcPct val="100000"/>
              </a:lnSpc>
              <a:spcBef>
                <a:spcPts val="0"/>
              </a:spcBef>
              <a:spcAft>
                <a:spcPts val="0"/>
              </a:spcAft>
              <a:buSzPts val="1400"/>
              <a:buNone/>
            </a:pPr>
            <a:endParaRPr/>
          </a:p>
        </p:txBody>
      </p:sp>
      <p:sp>
        <p:nvSpPr>
          <p:cNvPr id="951" name="Google Shape;951;g3f69a2edb4c_0_504: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52" name="Google Shape;952;g3f69a2edb4c_0_5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3f697285a65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4" name="Google Shape;974;g3f697285a65_0_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g3f69a2edb4c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4" name="Google Shape;984;g3f69a2edb4c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olumn_Blue K">
  <p:cSld name="1 Column_Blue K (g3f69a2eda13_8_0)">
    <p:spTree>
      <p:nvGrpSpPr>
        <p:cNvPr id="1" name="Shape 14"/>
        <p:cNvGrpSpPr/>
        <p:nvPr/>
      </p:nvGrpSpPr>
      <p:grpSpPr>
        <a:xfrm>
          <a:off x="0" y="0"/>
          <a:ext cx="0" cy="0"/>
          <a:chOff x="0" y="0"/>
          <a:chExt cx="0" cy="0"/>
        </a:xfrm>
      </p:grpSpPr>
      <p:sp>
        <p:nvSpPr>
          <p:cNvPr id="15" name="Google Shape;15;g3f69a2eda13_0_1782"/>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6" name="Google Shape;16;g3f69a2eda13_0_1782"/>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g3f69a2eda13_0_1782"/>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g3f69a2eda13_0_1782"/>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g3f69a2eda13_0_1782"/>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Divider_Green">
  <p:cSld name="2_Divider_Green">
    <p:spTree>
      <p:nvGrpSpPr>
        <p:cNvPr id="1" name="Shape 81"/>
        <p:cNvGrpSpPr/>
        <p:nvPr/>
      </p:nvGrpSpPr>
      <p:grpSpPr>
        <a:xfrm>
          <a:off x="0" y="0"/>
          <a:ext cx="0" cy="0"/>
          <a:chOff x="0" y="0"/>
          <a:chExt cx="0" cy="0"/>
        </a:xfrm>
      </p:grpSpPr>
      <p:sp>
        <p:nvSpPr>
          <p:cNvPr id="82" name="Google Shape;82;g3f69a2eda13_0_1411"/>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3f69a2eda13_0_1411"/>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 name="Google Shape;84;g3f69a2eda13_0_1411"/>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g3f69a2eda13_0_1411"/>
          <p:cNvSpPr/>
          <p:nvPr/>
        </p:nvSpPr>
        <p:spPr>
          <a:xfrm flipH="1">
            <a:off x="-620401" y="648957"/>
            <a:ext cx="6945000" cy="7588800"/>
          </a:xfrm>
          <a:prstGeom prst="round2DiagRect">
            <a:avLst>
              <a:gd name="adj1" fmla="val 29923"/>
              <a:gd name="adj2" fmla="val 0"/>
            </a:avLst>
          </a:prstGeom>
          <a:solidFill>
            <a:srgbClr val="287D2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86" name="Google Shape;86;g3f69a2eda13_0_1411"/>
          <p:cNvPicPr preferRelativeResize="0"/>
          <p:nvPr/>
        </p:nvPicPr>
        <p:blipFill rotWithShape="1">
          <a:blip r:embed="rId2">
            <a:alphaModFix/>
          </a:blip>
          <a:srcRect/>
          <a:stretch/>
        </p:blipFill>
        <p:spPr>
          <a:xfrm>
            <a:off x="6883336" y="1261519"/>
            <a:ext cx="1395046" cy="1371600"/>
          </a:xfrm>
          <a:prstGeom prst="rect">
            <a:avLst/>
          </a:prstGeom>
          <a:noFill/>
          <a:ln>
            <a:noFill/>
          </a:ln>
        </p:spPr>
      </p:pic>
      <p:pic>
        <p:nvPicPr>
          <p:cNvPr id="87" name="Google Shape;87;g3f69a2eda13_0_1411"/>
          <p:cNvPicPr preferRelativeResize="0"/>
          <p:nvPr/>
        </p:nvPicPr>
        <p:blipFill rotWithShape="1">
          <a:blip r:embed="rId3">
            <a:alphaModFix/>
          </a:blip>
          <a:srcRect/>
          <a:stretch/>
        </p:blipFill>
        <p:spPr>
          <a:xfrm>
            <a:off x="11328400" y="0"/>
            <a:ext cx="863600" cy="838201"/>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Photo at Top Slide">
  <p:cSld name="Photo at Top Slide">
    <p:spTree>
      <p:nvGrpSpPr>
        <p:cNvPr id="1" name="Shape 849"/>
        <p:cNvGrpSpPr/>
        <p:nvPr/>
      </p:nvGrpSpPr>
      <p:grpSpPr>
        <a:xfrm>
          <a:off x="0" y="0"/>
          <a:ext cx="0" cy="0"/>
          <a:chOff x="0" y="0"/>
          <a:chExt cx="0" cy="0"/>
        </a:xfrm>
      </p:grpSpPr>
      <p:pic>
        <p:nvPicPr>
          <p:cNvPr id="850" name="Google Shape;850;g3f69a2edb4c_0_2750"/>
          <p:cNvPicPr preferRelativeResize="0"/>
          <p:nvPr/>
        </p:nvPicPr>
        <p:blipFill rotWithShape="1">
          <a:blip r:embed="rId2">
            <a:alphaModFix/>
          </a:blip>
          <a:srcRect/>
          <a:stretch/>
        </p:blipFill>
        <p:spPr>
          <a:xfrm>
            <a:off x="0" y="0"/>
            <a:ext cx="12191998" cy="2591936"/>
          </a:xfrm>
          <a:prstGeom prst="rect">
            <a:avLst/>
          </a:prstGeom>
          <a:noFill/>
          <a:ln>
            <a:noFill/>
          </a:ln>
        </p:spPr>
      </p:pic>
      <p:sp>
        <p:nvSpPr>
          <p:cNvPr id="851" name="Google Shape;851;g3f69a2edb4c_0_2750"/>
          <p:cNvSpPr/>
          <p:nvPr/>
        </p:nvSpPr>
        <p:spPr>
          <a:xfrm>
            <a:off x="11010900" y="0"/>
            <a:ext cx="1181100" cy="115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52" name="Google Shape;852;g3f69a2edb4c_0_2750"/>
          <p:cNvPicPr preferRelativeResize="0"/>
          <p:nvPr/>
        </p:nvPicPr>
        <p:blipFill rotWithShape="1">
          <a:blip r:embed="rId3">
            <a:alphaModFix/>
          </a:blip>
          <a:srcRect/>
          <a:stretch/>
        </p:blipFill>
        <p:spPr>
          <a:xfrm>
            <a:off x="-1" y="0"/>
            <a:ext cx="12192000" cy="2668573"/>
          </a:xfrm>
          <a:prstGeom prst="rect">
            <a:avLst/>
          </a:prstGeom>
          <a:noFill/>
          <a:ln>
            <a:noFill/>
          </a:ln>
        </p:spPr>
      </p:pic>
      <p:sp>
        <p:nvSpPr>
          <p:cNvPr id="853" name="Google Shape;853;g3f69a2edb4c_0_2750"/>
          <p:cNvSpPr txBox="1">
            <a:spLocks noGrp="1"/>
          </p:cNvSpPr>
          <p:nvPr>
            <p:ph type="body" idx="1"/>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4" name="Google Shape;854;g3f69a2edb4c_0_2750"/>
          <p:cNvSpPr txBox="1">
            <a:spLocks noGrp="1"/>
          </p:cNvSpPr>
          <p:nvPr>
            <p:ph type="body" idx="2"/>
          </p:nvPr>
        </p:nvSpPr>
        <p:spPr>
          <a:xfrm>
            <a:off x="903911" y="4911457"/>
            <a:ext cx="4488900" cy="1143300"/>
          </a:xfrm>
          <a:prstGeom prst="rect">
            <a:avLst/>
          </a:prstGeom>
          <a:noFill/>
          <a:ln>
            <a:noFill/>
          </a:ln>
        </p:spPr>
        <p:txBody>
          <a:bodyPr spcFirstLastPara="1" wrap="square" lIns="91425" tIns="45700" rIns="91425" bIns="45700" anchor="t" anchorCtr="0">
            <a:normAutofit/>
          </a:bodyPr>
          <a:lstStyle>
            <a:lvl1pPr marL="457200" lvl="0" indent="-228600" algn="l">
              <a:lnSpc>
                <a:spcPct val="118750"/>
              </a:lnSpc>
              <a:spcBef>
                <a:spcPts val="1000"/>
              </a:spcBef>
              <a:spcAft>
                <a:spcPts val="0"/>
              </a:spcAft>
              <a:buClr>
                <a:srgbClr val="4A4A4A"/>
              </a:buClr>
              <a:buSzPts val="1600"/>
              <a:buNone/>
              <a:defRPr sz="1600" b="0" i="0">
                <a:solidFill>
                  <a:srgbClr val="4A4A4A"/>
                </a:solidFill>
                <a:latin typeface="Merriweather"/>
                <a:ea typeface="Merriweather"/>
                <a:cs typeface="Merriweather"/>
                <a:sym typeface="Merriweather"/>
              </a:defRPr>
            </a:lvl1pPr>
            <a:lvl2pPr marL="914400" lvl="1"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2pPr>
            <a:lvl3pPr marL="1371600" lvl="2"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3pPr>
            <a:lvl4pPr marL="1828800" lvl="3"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4pPr>
            <a:lvl5pPr marL="2286000" lvl="4"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5" name="Google Shape;855;g3f69a2edb4c_0_2750"/>
          <p:cNvSpPr txBox="1">
            <a:spLocks noGrp="1"/>
          </p:cNvSpPr>
          <p:nvPr>
            <p:ph type="body" idx="3"/>
          </p:nvPr>
        </p:nvSpPr>
        <p:spPr>
          <a:xfrm>
            <a:off x="903911" y="3129319"/>
            <a:ext cx="44889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600"/>
              <a:buNone/>
              <a:defRPr sz="36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6" name="Google Shape;856;g3f69a2edb4c_0_2750"/>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57" name="Google Shape;857;g3f69a2edb4c_0_2750"/>
          <p:cNvSpPr txBox="1">
            <a:spLocks noGrp="1"/>
          </p:cNvSpPr>
          <p:nvPr>
            <p:ph type="body" idx="4"/>
          </p:nvPr>
        </p:nvSpPr>
        <p:spPr>
          <a:xfrm>
            <a:off x="5825220" y="3129318"/>
            <a:ext cx="5862300" cy="3088500"/>
          </a:xfrm>
          <a:prstGeom prst="rect">
            <a:avLst/>
          </a:prstGeom>
          <a:noFill/>
          <a:ln>
            <a:noFill/>
          </a:ln>
        </p:spPr>
        <p:txBody>
          <a:bodyPr spcFirstLastPara="1" wrap="square" lIns="91425" tIns="45700" rIns="91425" bIns="45700" anchor="t" anchorCtr="0">
            <a:normAutofit/>
          </a:bodyPr>
          <a:lstStyle>
            <a:lvl1pPr marL="457200" lvl="0" indent="-330200" algn="l">
              <a:lnSpc>
                <a:spcPct val="118750"/>
              </a:lnSpc>
              <a:spcBef>
                <a:spcPts val="1000"/>
              </a:spcBef>
              <a:spcAft>
                <a:spcPts val="0"/>
              </a:spcAft>
              <a:buClr>
                <a:srgbClr val="000000"/>
              </a:buClr>
              <a:buSzPts val="1600"/>
              <a:buChar char="•"/>
              <a:defRPr sz="1600" b="0" i="0">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58" name="Google Shape;858;g3f69a2edb4c_0_2750"/>
          <p:cNvPicPr preferRelativeResize="0"/>
          <p:nvPr/>
        </p:nvPicPr>
        <p:blipFill rotWithShape="1">
          <a:blip r:embed="rId4">
            <a:alphaModFix/>
          </a:blip>
          <a:srcRect/>
          <a:stretch/>
        </p:blipFill>
        <p:spPr>
          <a:xfrm>
            <a:off x="618047" y="3135943"/>
            <a:ext cx="1395046" cy="13716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ase Study/Callout Slide">
  <p:cSld name="Case Study/Callout Slide">
    <p:spTree>
      <p:nvGrpSpPr>
        <p:cNvPr id="1" name="Shape 859"/>
        <p:cNvGrpSpPr/>
        <p:nvPr/>
      </p:nvGrpSpPr>
      <p:grpSpPr>
        <a:xfrm>
          <a:off x="0" y="0"/>
          <a:ext cx="0" cy="0"/>
          <a:chOff x="0" y="0"/>
          <a:chExt cx="0" cy="0"/>
        </a:xfrm>
      </p:grpSpPr>
      <p:sp>
        <p:nvSpPr>
          <p:cNvPr id="860" name="Google Shape;860;g3f69a2edb4c_0_2760"/>
          <p:cNvSpPr/>
          <p:nvPr/>
        </p:nvSpPr>
        <p:spPr>
          <a:xfrm flipH="1">
            <a:off x="551907" y="442295"/>
            <a:ext cx="11088300" cy="5783100"/>
          </a:xfrm>
          <a:prstGeom prst="round2DiagRect">
            <a:avLst>
              <a:gd name="adj1" fmla="val 16667"/>
              <a:gd name="adj2" fmla="val 0"/>
            </a:avLst>
          </a:prstGeom>
          <a:solidFill>
            <a:srgbClr val="F3F1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8E4E8"/>
              </a:solidFill>
              <a:latin typeface="Arial"/>
              <a:ea typeface="Arial"/>
              <a:cs typeface="Arial"/>
              <a:sym typeface="Arial"/>
            </a:endParaRPr>
          </a:p>
        </p:txBody>
      </p:sp>
      <p:sp>
        <p:nvSpPr>
          <p:cNvPr id="861" name="Google Shape;861;g3f69a2edb4c_0_2760"/>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2" name="Google Shape;862;g3f69a2edb4c_0_2760"/>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3" name="Google Shape;863;g3f69a2edb4c_0_2760"/>
          <p:cNvSpPr txBox="1">
            <a:spLocks noGrp="1"/>
          </p:cNvSpPr>
          <p:nvPr>
            <p:ph type="body" idx="3"/>
          </p:nvPr>
        </p:nvSpPr>
        <p:spPr>
          <a:xfrm>
            <a:off x="1126208" y="1242556"/>
            <a:ext cx="3672300" cy="31281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Clr>
                <a:schemeClr val="dk1"/>
              </a:buClr>
              <a:buSzPts val="4000"/>
              <a:buNone/>
              <a:defRPr sz="4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4" name="Google Shape;864;g3f69a2edb4c_0_2760"/>
          <p:cNvSpPr txBox="1">
            <a:spLocks noGrp="1"/>
          </p:cNvSpPr>
          <p:nvPr>
            <p:ph type="body" idx="4"/>
          </p:nvPr>
        </p:nvSpPr>
        <p:spPr>
          <a:xfrm>
            <a:off x="5041995" y="4042055"/>
            <a:ext cx="5618400" cy="1521300"/>
          </a:xfrm>
          <a:prstGeom prst="rect">
            <a:avLst/>
          </a:prstGeom>
          <a:noFill/>
          <a:ln>
            <a:noFill/>
          </a:ln>
        </p:spPr>
        <p:txBody>
          <a:bodyPr spcFirstLastPara="1" wrap="square" lIns="91425" tIns="45700" rIns="91425" bIns="45700" anchor="t" anchorCtr="0">
            <a:normAutofit/>
          </a:bodyPr>
          <a:lstStyle>
            <a:lvl1pPr marL="457200" marR="0" lvl="0" indent="-330200" algn="l">
              <a:lnSpc>
                <a:spcPct val="100000"/>
              </a:lnSpc>
              <a:spcBef>
                <a:spcPts val="1000"/>
              </a:spcBef>
              <a:spcAft>
                <a:spcPts val="0"/>
              </a:spcAft>
              <a:buClr>
                <a:srgbClr val="000000"/>
              </a:buClr>
              <a:buSzPts val="1600"/>
              <a:buFont typeface="Arial"/>
              <a:buChar char="•"/>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2pPr>
            <a:lvl3pPr marL="1371600" lvl="2"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3pPr>
            <a:lvl4pPr marL="1828800" lvl="3"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4pPr>
            <a:lvl5pPr marL="2286000" lvl="4"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5" name="Google Shape;865;g3f69a2edb4c_0_2760"/>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866" name="Google Shape;866;g3f69a2edb4c_0_2760"/>
          <p:cNvPicPr preferRelativeResize="0"/>
          <p:nvPr/>
        </p:nvPicPr>
        <p:blipFill rotWithShape="1">
          <a:blip r:embed="rId2">
            <a:alphaModFix/>
          </a:blip>
          <a:srcRect/>
          <a:stretch/>
        </p:blipFill>
        <p:spPr>
          <a:xfrm>
            <a:off x="830733" y="1589449"/>
            <a:ext cx="1395046" cy="1371600"/>
          </a:xfrm>
          <a:prstGeom prst="rect">
            <a:avLst/>
          </a:prstGeom>
          <a:noFill/>
          <a:ln>
            <a:noFill/>
          </a:ln>
        </p:spPr>
      </p:pic>
      <p:sp>
        <p:nvSpPr>
          <p:cNvPr id="867" name="Google Shape;867;g3f69a2edb4c_0_2760"/>
          <p:cNvSpPr txBox="1">
            <a:spLocks noGrp="1"/>
          </p:cNvSpPr>
          <p:nvPr>
            <p:ph type="body" idx="5"/>
          </p:nvPr>
        </p:nvSpPr>
        <p:spPr>
          <a:xfrm>
            <a:off x="1126208" y="3737528"/>
            <a:ext cx="3672300" cy="494700"/>
          </a:xfrm>
          <a:prstGeom prst="rect">
            <a:avLst/>
          </a:prstGeom>
          <a:noFill/>
          <a:ln>
            <a:noFill/>
          </a:ln>
        </p:spPr>
        <p:txBody>
          <a:bodyPr spcFirstLastPara="1" wrap="square" lIns="91425" tIns="45700" rIns="91425" bIns="45700" anchor="b" anchorCtr="0">
            <a:noAutofit/>
          </a:bodyPr>
          <a:lstStyle>
            <a:lvl1pPr marL="457200" lvl="0" indent="-228600" algn="l">
              <a:lnSpc>
                <a:spcPct val="209999"/>
              </a:lnSpc>
              <a:spcBef>
                <a:spcPts val="1000"/>
              </a:spcBef>
              <a:spcAft>
                <a:spcPts val="0"/>
              </a:spcAft>
              <a:buClr>
                <a:srgbClr val="4A4A4A"/>
              </a:buClr>
              <a:buSzPts val="1600"/>
              <a:buNone/>
              <a:defRPr sz="1600" b="0" i="0">
                <a:solidFill>
                  <a:srgbClr val="4A4A4A"/>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68" name="Google Shape;868;g3f69a2edb4c_0_2760" descr="A picture containing person, outdoor&#10;&#10;Description automatically generated"/>
          <p:cNvPicPr preferRelativeResize="0"/>
          <p:nvPr/>
        </p:nvPicPr>
        <p:blipFill rotWithShape="1">
          <a:blip r:embed="rId3">
            <a:alphaModFix/>
          </a:blip>
          <a:srcRect/>
          <a:stretch/>
        </p:blipFill>
        <p:spPr>
          <a:xfrm>
            <a:off x="5041993" y="1577453"/>
            <a:ext cx="5618492" cy="2300906"/>
          </a:xfrm>
          <a:prstGeom prst="rect">
            <a:avLst/>
          </a:prstGeom>
          <a:noFill/>
          <a:ln>
            <a:noFill/>
          </a:ln>
        </p:spPr>
      </p:pic>
      <p:pic>
        <p:nvPicPr>
          <p:cNvPr id="869" name="Google Shape;869;g3f69a2edb4c_0_2760"/>
          <p:cNvPicPr preferRelativeResize="0"/>
          <p:nvPr/>
        </p:nvPicPr>
        <p:blipFill rotWithShape="1">
          <a:blip r:embed="rId4">
            <a:alphaModFix/>
          </a:blip>
          <a:srcRect/>
          <a:stretch/>
        </p:blipFill>
        <p:spPr>
          <a:xfrm>
            <a:off x="0" y="0"/>
            <a:ext cx="457200" cy="444501"/>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Specialty Divider 1_Full Photo">
  <p:cSld name="Specialty Divider 1_Full Photo">
    <p:spTree>
      <p:nvGrpSpPr>
        <p:cNvPr id="1" name="Shape 870"/>
        <p:cNvGrpSpPr/>
        <p:nvPr/>
      </p:nvGrpSpPr>
      <p:grpSpPr>
        <a:xfrm>
          <a:off x="0" y="0"/>
          <a:ext cx="0" cy="0"/>
          <a:chOff x="0" y="0"/>
          <a:chExt cx="0" cy="0"/>
        </a:xfrm>
      </p:grpSpPr>
      <p:pic>
        <p:nvPicPr>
          <p:cNvPr id="871" name="Google Shape;871;g3f69a2edb4c_0_2771"/>
          <p:cNvPicPr preferRelativeResize="0"/>
          <p:nvPr/>
        </p:nvPicPr>
        <p:blipFill rotWithShape="1">
          <a:blip r:embed="rId2">
            <a:alphaModFix/>
          </a:blip>
          <a:srcRect/>
          <a:stretch/>
        </p:blipFill>
        <p:spPr>
          <a:xfrm>
            <a:off x="0" y="0"/>
            <a:ext cx="12192001" cy="6857999"/>
          </a:xfrm>
          <a:prstGeom prst="rect">
            <a:avLst/>
          </a:prstGeom>
          <a:noFill/>
          <a:ln>
            <a:noFill/>
          </a:ln>
        </p:spPr>
      </p:pic>
      <p:sp>
        <p:nvSpPr>
          <p:cNvPr id="872" name="Google Shape;872;g3f69a2edb4c_0_2771"/>
          <p:cNvSpPr/>
          <p:nvPr/>
        </p:nvSpPr>
        <p:spPr>
          <a:xfrm flipH="1">
            <a:off x="6662119" y="1473926"/>
            <a:ext cx="5040900" cy="3370200"/>
          </a:xfrm>
          <a:prstGeom prst="round2DiagRect">
            <a:avLst>
              <a:gd name="adj1" fmla="val 16667"/>
              <a:gd name="adj2" fmla="val 0"/>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8E4E8"/>
              </a:solidFill>
              <a:latin typeface="Arial"/>
              <a:ea typeface="Arial"/>
              <a:cs typeface="Arial"/>
              <a:sym typeface="Arial"/>
            </a:endParaRPr>
          </a:p>
        </p:txBody>
      </p:sp>
      <p:sp>
        <p:nvSpPr>
          <p:cNvPr id="873" name="Google Shape;873;g3f69a2edb4c_0_2771"/>
          <p:cNvSpPr txBox="1">
            <a:spLocks noGrp="1"/>
          </p:cNvSpPr>
          <p:nvPr>
            <p:ph type="body" idx="1"/>
          </p:nvPr>
        </p:nvSpPr>
        <p:spPr>
          <a:xfrm>
            <a:off x="7045387" y="1927260"/>
            <a:ext cx="4317900" cy="954000"/>
          </a:xfrm>
          <a:prstGeom prst="rect">
            <a:avLst/>
          </a:prstGeom>
          <a:noFill/>
          <a:ln>
            <a:noFill/>
          </a:ln>
        </p:spPr>
        <p:txBody>
          <a:bodyPr spcFirstLastPara="1" wrap="square" lIns="91425" tIns="45700" rIns="91425" bIns="45700" anchor="t" anchorCtr="0">
            <a:noAutofit/>
          </a:bodyPr>
          <a:lstStyle>
            <a:lvl1pPr marL="457200" lvl="0" indent="-228600" algn="l">
              <a:lnSpc>
                <a:spcPct val="140000"/>
              </a:lnSpc>
              <a:spcBef>
                <a:spcPts val="1000"/>
              </a:spcBef>
              <a:spcAft>
                <a:spcPts val="0"/>
              </a:spcAft>
              <a:buClr>
                <a:schemeClr val="dk1"/>
              </a:buClr>
              <a:buSzPts val="2400"/>
              <a:buNone/>
              <a:defRPr sz="2400" b="0" i="0">
                <a:solidFill>
                  <a:schemeClr val="dk1"/>
                </a:solidFill>
                <a:latin typeface="Merriweather"/>
                <a:ea typeface="Merriweather"/>
                <a:cs typeface="Merriweather"/>
                <a:sym typeface="Merriweather"/>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4" name="Google Shape;874;g3f69a2edb4c_0_2771"/>
          <p:cNvSpPr txBox="1">
            <a:spLocks noGrp="1"/>
          </p:cNvSpPr>
          <p:nvPr>
            <p:ph type="body" idx="2"/>
          </p:nvPr>
        </p:nvSpPr>
        <p:spPr>
          <a:xfrm>
            <a:off x="7046097" y="2997925"/>
            <a:ext cx="4317900" cy="1184400"/>
          </a:xfrm>
          <a:prstGeom prst="rect">
            <a:avLst/>
          </a:prstGeom>
          <a:noFill/>
          <a:ln>
            <a:noFill/>
          </a:ln>
        </p:spPr>
        <p:txBody>
          <a:bodyPr spcFirstLastPara="1" wrap="square" lIns="91425" tIns="45700" rIns="91425" bIns="45700" anchor="t" anchorCtr="0">
            <a:normAutofit/>
          </a:bodyPr>
          <a:lstStyle>
            <a:lvl1pPr marL="457200" lvl="0" indent="-228600" algn="l">
              <a:lnSpc>
                <a:spcPct val="118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42900" algn="l">
              <a:lnSpc>
                <a:spcPct val="140000"/>
              </a:lnSpc>
              <a:spcBef>
                <a:spcPts val="12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pecialty Slide_Photo on Right">
  <p:cSld name="Specialty Slide_Photo on Right">
    <p:spTree>
      <p:nvGrpSpPr>
        <p:cNvPr id="1" name="Shape 875"/>
        <p:cNvGrpSpPr/>
        <p:nvPr/>
      </p:nvGrpSpPr>
      <p:grpSpPr>
        <a:xfrm>
          <a:off x="0" y="0"/>
          <a:ext cx="0" cy="0"/>
          <a:chOff x="0" y="0"/>
          <a:chExt cx="0" cy="0"/>
        </a:xfrm>
      </p:grpSpPr>
      <p:sp>
        <p:nvSpPr>
          <p:cNvPr id="876" name="Google Shape;876;g3f69a2edb4c_0_2776"/>
          <p:cNvSpPr txBox="1">
            <a:spLocks noGrp="1"/>
          </p:cNvSpPr>
          <p:nvPr>
            <p:ph type="body" idx="1"/>
          </p:nvPr>
        </p:nvSpPr>
        <p:spPr>
          <a:xfrm>
            <a:off x="225552"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7" name="Google Shape;877;g3f69a2edb4c_0_2776"/>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8" name="Google Shape;878;g3f69a2edb4c_0_2776"/>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79" name="Google Shape;879;g3f69a2edb4c_0_2776"/>
          <p:cNvSpPr txBox="1">
            <a:spLocks noGrp="1"/>
          </p:cNvSpPr>
          <p:nvPr>
            <p:ph type="body" idx="3"/>
          </p:nvPr>
        </p:nvSpPr>
        <p:spPr>
          <a:xfrm>
            <a:off x="827690" y="2788995"/>
            <a:ext cx="4537500" cy="27558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0" name="Google Shape;880;g3f69a2edb4c_0_2776"/>
          <p:cNvSpPr txBox="1">
            <a:spLocks noGrp="1"/>
          </p:cNvSpPr>
          <p:nvPr>
            <p:ph type="body" idx="4"/>
          </p:nvPr>
        </p:nvSpPr>
        <p:spPr>
          <a:xfrm>
            <a:off x="841943" y="909035"/>
            <a:ext cx="45375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2800"/>
              <a:buNone/>
              <a:defRPr sz="28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81" name="Google Shape;881;g3f69a2edb4c_0_2776"/>
          <p:cNvPicPr preferRelativeResize="0"/>
          <p:nvPr/>
        </p:nvPicPr>
        <p:blipFill rotWithShape="1">
          <a:blip r:embed="rId2">
            <a:alphaModFix/>
          </a:blip>
          <a:srcRect/>
          <a:stretch/>
        </p:blipFill>
        <p:spPr>
          <a:xfrm>
            <a:off x="7522521" y="0"/>
            <a:ext cx="4669478" cy="609600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pecialty Slide_Photo on Left">
  <p:cSld name="Specialty Slide_Photo on Left">
    <p:spTree>
      <p:nvGrpSpPr>
        <p:cNvPr id="1" name="Shape 882"/>
        <p:cNvGrpSpPr/>
        <p:nvPr/>
      </p:nvGrpSpPr>
      <p:grpSpPr>
        <a:xfrm>
          <a:off x="0" y="0"/>
          <a:ext cx="0" cy="0"/>
          <a:chOff x="0" y="0"/>
          <a:chExt cx="0" cy="0"/>
        </a:xfrm>
      </p:grpSpPr>
      <p:sp>
        <p:nvSpPr>
          <p:cNvPr id="883" name="Google Shape;883;g3f69a2edb4c_0_2783"/>
          <p:cNvSpPr txBox="1">
            <a:spLocks noGrp="1"/>
          </p:cNvSpPr>
          <p:nvPr>
            <p:ph type="body" idx="1"/>
          </p:nvPr>
        </p:nvSpPr>
        <p:spPr>
          <a:xfrm>
            <a:off x="8964438"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r">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4" name="Google Shape;884;g3f69a2edb4c_0_2783"/>
          <p:cNvSpPr txBox="1">
            <a:spLocks noGrp="1"/>
          </p:cNvSpPr>
          <p:nvPr>
            <p:ph type="body" idx="2"/>
          </p:nvPr>
        </p:nvSpPr>
        <p:spPr>
          <a:xfrm>
            <a:off x="5872560" y="2691173"/>
            <a:ext cx="5126400" cy="27558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5" name="Google Shape;885;g3f69a2edb4c_0_2783"/>
          <p:cNvSpPr txBox="1">
            <a:spLocks noGrp="1"/>
          </p:cNvSpPr>
          <p:nvPr>
            <p:ph type="body" idx="3"/>
          </p:nvPr>
        </p:nvSpPr>
        <p:spPr>
          <a:xfrm>
            <a:off x="5872560" y="909035"/>
            <a:ext cx="51264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2800"/>
              <a:buNone/>
              <a:defRPr sz="28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86" name="Google Shape;886;g3f69a2edb4c_0_2783"/>
          <p:cNvPicPr preferRelativeResize="0"/>
          <p:nvPr/>
        </p:nvPicPr>
        <p:blipFill rotWithShape="1">
          <a:blip r:embed="rId2">
            <a:alphaModFix/>
          </a:blip>
          <a:srcRect/>
          <a:stretch/>
        </p:blipFill>
        <p:spPr>
          <a:xfrm>
            <a:off x="5537027" y="1028926"/>
            <a:ext cx="1395046" cy="1371600"/>
          </a:xfrm>
          <a:prstGeom prst="rect">
            <a:avLst/>
          </a:prstGeom>
          <a:noFill/>
          <a:ln>
            <a:noFill/>
          </a:ln>
        </p:spPr>
      </p:pic>
      <p:pic>
        <p:nvPicPr>
          <p:cNvPr id="887" name="Google Shape;887;g3f69a2edb4c_0_2783" descr="A picture containing person, wall, indoor, table&#10;&#10;Description automatically generated"/>
          <p:cNvPicPr preferRelativeResize="0"/>
          <p:nvPr/>
        </p:nvPicPr>
        <p:blipFill rotWithShape="1">
          <a:blip r:embed="rId3">
            <a:alphaModFix/>
          </a:blip>
          <a:srcRect/>
          <a:stretch/>
        </p:blipFill>
        <p:spPr>
          <a:xfrm>
            <a:off x="3492" y="0"/>
            <a:ext cx="4707519" cy="60960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888"/>
        <p:cNvGrpSpPr/>
        <p:nvPr/>
      </p:nvGrpSpPr>
      <p:grpSpPr>
        <a:xfrm>
          <a:off x="0" y="0"/>
          <a:ext cx="0" cy="0"/>
          <a:chOff x="0" y="0"/>
          <a:chExt cx="0" cy="0"/>
        </a:xfrm>
      </p:grpSpPr>
      <p:sp>
        <p:nvSpPr>
          <p:cNvPr id="889" name="Google Shape;889;g3f69a2edb4c_0_2789"/>
          <p:cNvSpPr/>
          <p:nvPr/>
        </p:nvSpPr>
        <p:spPr>
          <a:xfrm rot="10800000" flipH="1">
            <a:off x="0" y="-14401"/>
            <a:ext cx="12192000" cy="6872400"/>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890" name="Google Shape;890;g3f69a2edb4c_0_2789"/>
          <p:cNvPicPr preferRelativeResize="0"/>
          <p:nvPr/>
        </p:nvPicPr>
        <p:blipFill rotWithShape="1">
          <a:blip r:embed="rId2">
            <a:alphaModFix/>
          </a:blip>
          <a:srcRect/>
          <a:stretch/>
        </p:blipFill>
        <p:spPr>
          <a:xfrm>
            <a:off x="4282619" y="2702058"/>
            <a:ext cx="3626756" cy="1220192"/>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91"/>
        <p:cNvGrpSpPr/>
        <p:nvPr/>
      </p:nvGrpSpPr>
      <p:grpSpPr>
        <a:xfrm>
          <a:off x="0" y="0"/>
          <a:ext cx="0" cy="0"/>
          <a:chOff x="0" y="0"/>
          <a:chExt cx="0" cy="0"/>
        </a:xfrm>
      </p:grpSpPr>
      <p:sp>
        <p:nvSpPr>
          <p:cNvPr id="892" name="Google Shape;892;g3f69a2edb4c_0_2792"/>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893" name="Google Shape;893;g3f69a2edb4c_0_2792"/>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1000"/>
              </a:spcBef>
              <a:spcAft>
                <a:spcPts val="0"/>
              </a:spcAft>
              <a:buSzPts val="3700"/>
              <a:buNone/>
              <a:defRPr sz="3700"/>
            </a:lvl1pPr>
            <a:lvl2pPr lvl="1" algn="ctr">
              <a:lnSpc>
                <a:spcPct val="100000"/>
              </a:lnSpc>
              <a:spcBef>
                <a:spcPts val="500"/>
              </a:spcBef>
              <a:spcAft>
                <a:spcPts val="0"/>
              </a:spcAft>
              <a:buSzPts val="3700"/>
              <a:buNone/>
              <a:defRPr sz="3700"/>
            </a:lvl2pPr>
            <a:lvl3pPr lvl="2" algn="ctr">
              <a:lnSpc>
                <a:spcPct val="100000"/>
              </a:lnSpc>
              <a:spcBef>
                <a:spcPts val="500"/>
              </a:spcBef>
              <a:spcAft>
                <a:spcPts val="0"/>
              </a:spcAft>
              <a:buSzPts val="3700"/>
              <a:buNone/>
              <a:defRPr sz="3700"/>
            </a:lvl3pPr>
            <a:lvl4pPr lvl="3" algn="ctr">
              <a:lnSpc>
                <a:spcPct val="100000"/>
              </a:lnSpc>
              <a:spcBef>
                <a:spcPts val="500"/>
              </a:spcBef>
              <a:spcAft>
                <a:spcPts val="0"/>
              </a:spcAft>
              <a:buSzPts val="3700"/>
              <a:buNone/>
              <a:defRPr sz="3700"/>
            </a:lvl4pPr>
            <a:lvl5pPr lvl="4" algn="ctr">
              <a:lnSpc>
                <a:spcPct val="100000"/>
              </a:lnSpc>
              <a:spcBef>
                <a:spcPts val="500"/>
              </a:spcBef>
              <a:spcAft>
                <a:spcPts val="0"/>
              </a:spcAft>
              <a:buSzPts val="3700"/>
              <a:buNone/>
              <a:defRPr sz="3700"/>
            </a:lvl5pPr>
            <a:lvl6pPr lvl="5" algn="ctr">
              <a:lnSpc>
                <a:spcPct val="100000"/>
              </a:lnSpc>
              <a:spcBef>
                <a:spcPts val="500"/>
              </a:spcBef>
              <a:spcAft>
                <a:spcPts val="0"/>
              </a:spcAft>
              <a:buSzPts val="3700"/>
              <a:buNone/>
              <a:defRPr sz="3700"/>
            </a:lvl6pPr>
            <a:lvl7pPr lvl="6" algn="ctr">
              <a:lnSpc>
                <a:spcPct val="100000"/>
              </a:lnSpc>
              <a:spcBef>
                <a:spcPts val="500"/>
              </a:spcBef>
              <a:spcAft>
                <a:spcPts val="0"/>
              </a:spcAft>
              <a:buSzPts val="3700"/>
              <a:buNone/>
              <a:defRPr sz="3700"/>
            </a:lvl7pPr>
            <a:lvl8pPr lvl="7" algn="ctr">
              <a:lnSpc>
                <a:spcPct val="100000"/>
              </a:lnSpc>
              <a:spcBef>
                <a:spcPts val="500"/>
              </a:spcBef>
              <a:spcAft>
                <a:spcPts val="0"/>
              </a:spcAft>
              <a:buSzPts val="3700"/>
              <a:buNone/>
              <a:defRPr sz="3700"/>
            </a:lvl8pPr>
            <a:lvl9pPr lvl="8" algn="ctr">
              <a:lnSpc>
                <a:spcPct val="100000"/>
              </a:lnSpc>
              <a:spcBef>
                <a:spcPts val="500"/>
              </a:spcBef>
              <a:spcAft>
                <a:spcPts val="0"/>
              </a:spcAft>
              <a:buSzPts val="3700"/>
              <a:buNone/>
              <a:defRPr sz="3700"/>
            </a:lvl9pPr>
          </a:lstStyle>
          <a:p>
            <a:endParaRPr/>
          </a:p>
        </p:txBody>
      </p:sp>
      <p:sp>
        <p:nvSpPr>
          <p:cNvPr id="894" name="Google Shape;894;g3f69a2edb4c_0_2792"/>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Divider_Pink">
  <p:cSld name="3_Divider_Pink">
    <p:spTree>
      <p:nvGrpSpPr>
        <p:cNvPr id="1" name="Shape 88"/>
        <p:cNvGrpSpPr/>
        <p:nvPr/>
      </p:nvGrpSpPr>
      <p:grpSpPr>
        <a:xfrm>
          <a:off x="0" y="0"/>
          <a:ext cx="0" cy="0"/>
          <a:chOff x="0" y="0"/>
          <a:chExt cx="0" cy="0"/>
        </a:xfrm>
      </p:grpSpPr>
      <p:sp>
        <p:nvSpPr>
          <p:cNvPr id="89" name="Google Shape;89;g3f69a2eda13_0_1418"/>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3f69a2eda13_0_1418"/>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1" name="Google Shape;91;g3f69a2eda13_0_1418"/>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g3f69a2eda13_0_1418"/>
          <p:cNvSpPr/>
          <p:nvPr/>
        </p:nvSpPr>
        <p:spPr>
          <a:xfrm flipH="1">
            <a:off x="-620401" y="648957"/>
            <a:ext cx="6945000" cy="7588800"/>
          </a:xfrm>
          <a:prstGeom prst="round2DiagRect">
            <a:avLst>
              <a:gd name="adj1" fmla="val 29923"/>
              <a:gd name="adj2" fmla="val 0"/>
            </a:avLst>
          </a:prstGeom>
          <a:solidFill>
            <a:srgbClr val="DE1B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3" name="Google Shape;93;g3f69a2eda13_0_1418"/>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94" name="Google Shape;94;g3f69a2eda13_0_1418"/>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4_Divider_Red">
  <p:cSld name="4_Divider_Red">
    <p:spTree>
      <p:nvGrpSpPr>
        <p:cNvPr id="1" name="Shape 95"/>
        <p:cNvGrpSpPr/>
        <p:nvPr/>
      </p:nvGrpSpPr>
      <p:grpSpPr>
        <a:xfrm>
          <a:off x="0" y="0"/>
          <a:ext cx="0" cy="0"/>
          <a:chOff x="0" y="0"/>
          <a:chExt cx="0" cy="0"/>
        </a:xfrm>
      </p:grpSpPr>
      <p:sp>
        <p:nvSpPr>
          <p:cNvPr id="96" name="Google Shape;96;g3f69a2eda13_0_1425"/>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3f69a2eda13_0_1425"/>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8" name="Google Shape;98;g3f69a2eda13_0_1425"/>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g3f69a2eda13_0_1425"/>
          <p:cNvSpPr/>
          <p:nvPr/>
        </p:nvSpPr>
        <p:spPr>
          <a:xfrm flipH="1">
            <a:off x="-620401" y="648957"/>
            <a:ext cx="6945000" cy="7588800"/>
          </a:xfrm>
          <a:prstGeom prst="round2DiagRect">
            <a:avLst>
              <a:gd name="adj1" fmla="val 29923"/>
              <a:gd name="adj2" fmla="val 0"/>
            </a:avLst>
          </a:prstGeom>
          <a:solidFill>
            <a:srgbClr val="D6083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0" name="Google Shape;100;g3f69a2eda13_0_1425"/>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101" name="Google Shape;101;g3f69a2eda13_0_1425"/>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vider_Photo / Yellow">
  <p:cSld name="1_Divider_Photo / Yellow">
    <p:spTree>
      <p:nvGrpSpPr>
        <p:cNvPr id="1" name="Shape 102"/>
        <p:cNvGrpSpPr/>
        <p:nvPr/>
      </p:nvGrpSpPr>
      <p:grpSpPr>
        <a:xfrm>
          <a:off x="0" y="0"/>
          <a:ext cx="0" cy="0"/>
          <a:chOff x="0" y="0"/>
          <a:chExt cx="0" cy="0"/>
        </a:xfrm>
      </p:grpSpPr>
      <p:sp>
        <p:nvSpPr>
          <p:cNvPr id="103" name="Google Shape;103;g3f69a2eda13_0_1432"/>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g3f69a2eda13_0_1432"/>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5" name="Google Shape;105;g3f69a2eda13_0_1432"/>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 name="Google Shape;106;g3f69a2eda13_0_1432"/>
          <p:cNvPicPr preferRelativeResize="0"/>
          <p:nvPr/>
        </p:nvPicPr>
        <p:blipFill rotWithShape="1">
          <a:blip r:embed="rId2">
            <a:alphaModFix/>
          </a:blip>
          <a:srcRect/>
          <a:stretch/>
        </p:blipFill>
        <p:spPr>
          <a:xfrm>
            <a:off x="6883336" y="1548384"/>
            <a:ext cx="1395046" cy="1371600"/>
          </a:xfrm>
          <a:prstGeom prst="rect">
            <a:avLst/>
          </a:prstGeom>
          <a:noFill/>
          <a:ln>
            <a:noFill/>
          </a:ln>
        </p:spPr>
      </p:pic>
      <p:pic>
        <p:nvPicPr>
          <p:cNvPr id="107" name="Google Shape;107;g3f69a2eda13_0_1432"/>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108" name="Google Shape;108;g3f69a2eda13_0_1432"/>
          <p:cNvPicPr preferRelativeResize="0"/>
          <p:nvPr/>
        </p:nvPicPr>
        <p:blipFill rotWithShape="1">
          <a:blip r:embed="rId4">
            <a:alphaModFix/>
          </a:blip>
          <a:srcRect/>
          <a:stretch/>
        </p:blipFill>
        <p:spPr>
          <a:xfrm>
            <a:off x="1" y="1"/>
            <a:ext cx="6191794" cy="616277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Divider_Photo / Green">
  <p:cSld name="2_Divider_Photo / Green">
    <p:spTree>
      <p:nvGrpSpPr>
        <p:cNvPr id="1" name="Shape 109"/>
        <p:cNvGrpSpPr/>
        <p:nvPr/>
      </p:nvGrpSpPr>
      <p:grpSpPr>
        <a:xfrm>
          <a:off x="0" y="0"/>
          <a:ext cx="0" cy="0"/>
          <a:chOff x="0" y="0"/>
          <a:chExt cx="0" cy="0"/>
        </a:xfrm>
      </p:grpSpPr>
      <p:sp>
        <p:nvSpPr>
          <p:cNvPr id="110" name="Google Shape;110;g3f69a2eda13_0_1439"/>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g3f69a2eda13_0_1439"/>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2" name="Google Shape;112;g3f69a2eda13_0_1439"/>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3" name="Google Shape;113;g3f69a2eda13_0_1439"/>
          <p:cNvPicPr preferRelativeResize="0"/>
          <p:nvPr/>
        </p:nvPicPr>
        <p:blipFill rotWithShape="1">
          <a:blip r:embed="rId2">
            <a:alphaModFix/>
          </a:blip>
          <a:srcRect/>
          <a:stretch/>
        </p:blipFill>
        <p:spPr>
          <a:xfrm>
            <a:off x="0" y="0"/>
            <a:ext cx="6191795" cy="6162770"/>
          </a:xfrm>
          <a:prstGeom prst="rect">
            <a:avLst/>
          </a:prstGeom>
          <a:noFill/>
          <a:ln>
            <a:noFill/>
          </a:ln>
        </p:spPr>
      </p:pic>
      <p:pic>
        <p:nvPicPr>
          <p:cNvPr id="114" name="Google Shape;114;g3f69a2eda13_0_1439"/>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115" name="Google Shape;115;g3f69a2eda13_0_1439"/>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Divider_Photo / Pink">
  <p:cSld name="3_Divider_Photo / Pink">
    <p:spTree>
      <p:nvGrpSpPr>
        <p:cNvPr id="1" name="Shape 116"/>
        <p:cNvGrpSpPr/>
        <p:nvPr/>
      </p:nvGrpSpPr>
      <p:grpSpPr>
        <a:xfrm>
          <a:off x="0" y="0"/>
          <a:ext cx="0" cy="0"/>
          <a:chOff x="0" y="0"/>
          <a:chExt cx="0" cy="0"/>
        </a:xfrm>
      </p:grpSpPr>
      <p:sp>
        <p:nvSpPr>
          <p:cNvPr id="117" name="Google Shape;117;g3f69a2eda13_0_1446"/>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g3f69a2eda13_0_1446"/>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9" name="Google Shape;119;g3f69a2eda13_0_1446"/>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0" name="Google Shape;120;g3f69a2eda13_0_1446"/>
          <p:cNvPicPr preferRelativeResize="0"/>
          <p:nvPr/>
        </p:nvPicPr>
        <p:blipFill rotWithShape="1">
          <a:blip r:embed="rId2">
            <a:alphaModFix/>
          </a:blip>
          <a:srcRect/>
          <a:stretch/>
        </p:blipFill>
        <p:spPr>
          <a:xfrm>
            <a:off x="0" y="0"/>
            <a:ext cx="6191794" cy="6162770"/>
          </a:xfrm>
          <a:prstGeom prst="rect">
            <a:avLst/>
          </a:prstGeom>
          <a:noFill/>
          <a:ln>
            <a:noFill/>
          </a:ln>
        </p:spPr>
      </p:pic>
      <p:pic>
        <p:nvPicPr>
          <p:cNvPr id="121" name="Google Shape;121;g3f69a2eda13_0_1446"/>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122" name="Google Shape;122;g3f69a2eda13_0_1446"/>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Divider_Photo / Red">
  <p:cSld name="4_Divider_Photo / Red">
    <p:spTree>
      <p:nvGrpSpPr>
        <p:cNvPr id="1" name="Shape 123"/>
        <p:cNvGrpSpPr/>
        <p:nvPr/>
      </p:nvGrpSpPr>
      <p:grpSpPr>
        <a:xfrm>
          <a:off x="0" y="0"/>
          <a:ext cx="0" cy="0"/>
          <a:chOff x="0" y="0"/>
          <a:chExt cx="0" cy="0"/>
        </a:xfrm>
      </p:grpSpPr>
      <p:sp>
        <p:nvSpPr>
          <p:cNvPr id="124" name="Google Shape;124;g3f69a2eda13_0_1453"/>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g3f69a2eda13_0_1453"/>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6" name="Google Shape;126;g3f69a2eda13_0_1453"/>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7" name="Google Shape;127;g3f69a2eda13_0_1453"/>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128" name="Google Shape;128;g3f69a2eda13_0_1453"/>
          <p:cNvPicPr preferRelativeResize="0"/>
          <p:nvPr/>
        </p:nvPicPr>
        <p:blipFill rotWithShape="1">
          <a:blip r:embed="rId3">
            <a:alphaModFix/>
          </a:blip>
          <a:srcRect/>
          <a:stretch/>
        </p:blipFill>
        <p:spPr>
          <a:xfrm>
            <a:off x="0" y="0"/>
            <a:ext cx="6191795" cy="6162770"/>
          </a:xfrm>
          <a:prstGeom prst="rect">
            <a:avLst/>
          </a:prstGeom>
          <a:noFill/>
          <a:ln>
            <a:noFill/>
          </a:ln>
        </p:spPr>
      </p:pic>
      <p:pic>
        <p:nvPicPr>
          <p:cNvPr id="129" name="Google Shape;129;g3f69a2eda13_0_1453"/>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Divider_Photo / Blue">
  <p:cSld name="5_Divider_Photo / Blue">
    <p:spTree>
      <p:nvGrpSpPr>
        <p:cNvPr id="1" name="Shape 130"/>
        <p:cNvGrpSpPr/>
        <p:nvPr/>
      </p:nvGrpSpPr>
      <p:grpSpPr>
        <a:xfrm>
          <a:off x="0" y="0"/>
          <a:ext cx="0" cy="0"/>
          <a:chOff x="0" y="0"/>
          <a:chExt cx="0" cy="0"/>
        </a:xfrm>
      </p:grpSpPr>
      <p:sp>
        <p:nvSpPr>
          <p:cNvPr id="131" name="Google Shape;131;g3f69a2eda13_0_1460"/>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g3f69a2eda13_0_1460"/>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3" name="Google Shape;133;g3f69a2eda13_0_1460"/>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4" name="Google Shape;134;g3f69a2eda13_0_1460"/>
          <p:cNvPicPr preferRelativeResize="0"/>
          <p:nvPr/>
        </p:nvPicPr>
        <p:blipFill rotWithShape="1">
          <a:blip r:embed="rId2">
            <a:alphaModFix/>
          </a:blip>
          <a:srcRect/>
          <a:stretch/>
        </p:blipFill>
        <p:spPr>
          <a:xfrm>
            <a:off x="11331020" y="0"/>
            <a:ext cx="860980" cy="836022"/>
          </a:xfrm>
          <a:prstGeom prst="rect">
            <a:avLst/>
          </a:prstGeom>
          <a:noFill/>
          <a:ln>
            <a:noFill/>
          </a:ln>
        </p:spPr>
      </p:pic>
      <p:pic>
        <p:nvPicPr>
          <p:cNvPr id="135" name="Google Shape;135;g3f69a2eda13_0_1460"/>
          <p:cNvPicPr preferRelativeResize="0"/>
          <p:nvPr/>
        </p:nvPicPr>
        <p:blipFill rotWithShape="1">
          <a:blip r:embed="rId3">
            <a:alphaModFix/>
          </a:blip>
          <a:srcRect/>
          <a:stretch/>
        </p:blipFill>
        <p:spPr>
          <a:xfrm>
            <a:off x="0" y="0"/>
            <a:ext cx="6191794" cy="6162770"/>
          </a:xfrm>
          <a:prstGeom prst="rect">
            <a:avLst/>
          </a:prstGeom>
          <a:noFill/>
          <a:ln>
            <a:noFill/>
          </a:ln>
        </p:spPr>
      </p:pic>
      <p:pic>
        <p:nvPicPr>
          <p:cNvPr id="136" name="Google Shape;136;g3f69a2eda13_0_1460"/>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 Column_Yellow K">
  <p:cSld name="1 Column_Yellow K">
    <p:spTree>
      <p:nvGrpSpPr>
        <p:cNvPr id="1" name="Shape 137"/>
        <p:cNvGrpSpPr/>
        <p:nvPr/>
      </p:nvGrpSpPr>
      <p:grpSpPr>
        <a:xfrm>
          <a:off x="0" y="0"/>
          <a:ext cx="0" cy="0"/>
          <a:chOff x="0" y="0"/>
          <a:chExt cx="0" cy="0"/>
        </a:xfrm>
      </p:grpSpPr>
      <p:sp>
        <p:nvSpPr>
          <p:cNvPr id="138" name="Google Shape;138;g3f69a2eda13_0_146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g3f69a2eda13_0_146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3f69a2eda13_0_146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g3f69a2eda13_0_146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42" name="Google Shape;142;g3f69a2eda13_0_1467"/>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3" name="Google Shape;143;g3f69a2eda13_0_1467"/>
          <p:cNvPicPr preferRelativeResize="0"/>
          <p:nvPr/>
        </p:nvPicPr>
        <p:blipFill rotWithShape="1">
          <a:blip r:embed="rId2">
            <a:alphaModFix/>
          </a:blip>
          <a:srcRect/>
          <a:stretch/>
        </p:blipFill>
        <p:spPr>
          <a:xfrm>
            <a:off x="618047" y="683559"/>
            <a:ext cx="1395046" cy="1371600"/>
          </a:xfrm>
          <a:prstGeom prst="rect">
            <a:avLst/>
          </a:prstGeom>
          <a:noFill/>
          <a:ln>
            <a:noFill/>
          </a:ln>
        </p:spPr>
      </p:pic>
      <p:pic>
        <p:nvPicPr>
          <p:cNvPr id="144" name="Google Shape;144;g3f69a2eda13_0_1467"/>
          <p:cNvPicPr preferRelativeResize="0"/>
          <p:nvPr/>
        </p:nvPicPr>
        <p:blipFill rotWithShape="1">
          <a:blip r:embed="rId3">
            <a:alphaModFix/>
          </a:blip>
          <a:srcRect/>
          <a:stretch/>
        </p:blipFill>
        <p:spPr>
          <a:xfrm>
            <a:off x="0" y="0"/>
            <a:ext cx="457200" cy="444501"/>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 Column_Green K">
  <p:cSld name="1 Column_Green K">
    <p:spTree>
      <p:nvGrpSpPr>
        <p:cNvPr id="1" name="Shape 145"/>
        <p:cNvGrpSpPr/>
        <p:nvPr/>
      </p:nvGrpSpPr>
      <p:grpSpPr>
        <a:xfrm>
          <a:off x="0" y="0"/>
          <a:ext cx="0" cy="0"/>
          <a:chOff x="0" y="0"/>
          <a:chExt cx="0" cy="0"/>
        </a:xfrm>
      </p:grpSpPr>
      <p:sp>
        <p:nvSpPr>
          <p:cNvPr id="146" name="Google Shape;146;g3f69a2eda13_0_147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47" name="Google Shape;147;g3f69a2eda13_0_147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g3f69a2eda13_0_147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g3f69a2eda13_0_1475"/>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g3f69a2eda13_0_1475"/>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1" name="Google Shape;151;g3f69a2eda13_0_1475"/>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152" name="Google Shape;152;g3f69a2eda13_0_1475"/>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5_Divider_Blue">
  <p:cSld name="5_Divider_Blue">
    <p:spTree>
      <p:nvGrpSpPr>
        <p:cNvPr id="1" name="Shape 20"/>
        <p:cNvGrpSpPr/>
        <p:nvPr/>
      </p:nvGrpSpPr>
      <p:grpSpPr>
        <a:xfrm>
          <a:off x="0" y="0"/>
          <a:ext cx="0" cy="0"/>
          <a:chOff x="0" y="0"/>
          <a:chExt cx="0" cy="0"/>
        </a:xfrm>
      </p:grpSpPr>
      <p:sp>
        <p:nvSpPr>
          <p:cNvPr id="21" name="Google Shape;21;g3f69a2eda13_0_1350"/>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g3f69a2eda13_0_1350"/>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g3f69a2eda13_0_1350"/>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g3f69a2eda13_0_1350"/>
          <p:cNvSpPr/>
          <p:nvPr/>
        </p:nvSpPr>
        <p:spPr>
          <a:xfrm flipH="1">
            <a:off x="-620401" y="648957"/>
            <a:ext cx="6945000" cy="7588800"/>
          </a:xfrm>
          <a:prstGeom prst="round2DiagRect">
            <a:avLst>
              <a:gd name="adj1" fmla="val 29923"/>
              <a:gd name="adj2" fmla="val 0"/>
            </a:avLst>
          </a:prstGeom>
          <a:solidFill>
            <a:srgbClr val="005D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5" name="Google Shape;25;g3f69a2eda13_0_1350"/>
          <p:cNvPicPr preferRelativeResize="0"/>
          <p:nvPr/>
        </p:nvPicPr>
        <p:blipFill rotWithShape="1">
          <a:blip r:embed="rId2">
            <a:alphaModFix/>
          </a:blip>
          <a:srcRect/>
          <a:stretch/>
        </p:blipFill>
        <p:spPr>
          <a:xfrm>
            <a:off x="11315700" y="0"/>
            <a:ext cx="876299" cy="850901"/>
          </a:xfrm>
          <a:prstGeom prst="rect">
            <a:avLst/>
          </a:prstGeom>
          <a:noFill/>
          <a:ln>
            <a:noFill/>
          </a:ln>
        </p:spPr>
      </p:pic>
      <p:pic>
        <p:nvPicPr>
          <p:cNvPr id="26" name="Google Shape;26;g3f69a2eda13_0_1350"/>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 Column_Pink K">
  <p:cSld name="1 Column_Pink K">
    <p:spTree>
      <p:nvGrpSpPr>
        <p:cNvPr id="1" name="Shape 153"/>
        <p:cNvGrpSpPr/>
        <p:nvPr/>
      </p:nvGrpSpPr>
      <p:grpSpPr>
        <a:xfrm>
          <a:off x="0" y="0"/>
          <a:ext cx="0" cy="0"/>
          <a:chOff x="0" y="0"/>
          <a:chExt cx="0" cy="0"/>
        </a:xfrm>
      </p:grpSpPr>
      <p:sp>
        <p:nvSpPr>
          <p:cNvPr id="154" name="Google Shape;154;g3f69a2eda13_0_148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g3f69a2eda13_0_148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g3f69a2eda13_0_148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g3f69a2eda13_0_148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g3f69a2eda13_0_1483"/>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9" name="Google Shape;159;g3f69a2eda13_0_148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160" name="Google Shape;160;g3f69a2eda13_0_148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 Column_Red K">
  <p:cSld name="1 Column_Red K">
    <p:spTree>
      <p:nvGrpSpPr>
        <p:cNvPr id="1" name="Shape 161"/>
        <p:cNvGrpSpPr/>
        <p:nvPr/>
      </p:nvGrpSpPr>
      <p:grpSpPr>
        <a:xfrm>
          <a:off x="0" y="0"/>
          <a:ext cx="0" cy="0"/>
          <a:chOff x="0" y="0"/>
          <a:chExt cx="0" cy="0"/>
        </a:xfrm>
      </p:grpSpPr>
      <p:sp>
        <p:nvSpPr>
          <p:cNvPr id="162" name="Google Shape;162;g3f69a2eda13_0_149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g3f69a2eda13_0_149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g3f69a2eda13_0_149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g3f69a2eda13_0_149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g3f69a2eda13_0_1491"/>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7" name="Google Shape;167;g3f69a2eda13_0_149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168" name="Google Shape;168;g3f69a2eda13_0_149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Column_Yellow K">
  <p:cSld name="2 Column_Yellow K">
    <p:spTree>
      <p:nvGrpSpPr>
        <p:cNvPr id="1" name="Shape 169"/>
        <p:cNvGrpSpPr/>
        <p:nvPr/>
      </p:nvGrpSpPr>
      <p:grpSpPr>
        <a:xfrm>
          <a:off x="0" y="0"/>
          <a:ext cx="0" cy="0"/>
          <a:chOff x="0" y="0"/>
          <a:chExt cx="0" cy="0"/>
        </a:xfrm>
      </p:grpSpPr>
      <p:sp>
        <p:nvSpPr>
          <p:cNvPr id="170" name="Google Shape;170;g3f69a2eda13_0_1499"/>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g3f69a2eda13_0_149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g3f69a2eda13_0_1499"/>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g3f69a2eda13_0_149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74" name="Google Shape;174;g3f69a2eda13_0_1499"/>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g3f69a2eda13_0_1499"/>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6" name="Google Shape;176;g3f69a2eda13_0_1499"/>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 Column_Green K">
  <p:cSld name="2 Column_Green K">
    <p:spTree>
      <p:nvGrpSpPr>
        <p:cNvPr id="1" name="Shape 177"/>
        <p:cNvGrpSpPr/>
        <p:nvPr/>
      </p:nvGrpSpPr>
      <p:grpSpPr>
        <a:xfrm>
          <a:off x="0" y="0"/>
          <a:ext cx="0" cy="0"/>
          <a:chOff x="0" y="0"/>
          <a:chExt cx="0" cy="0"/>
        </a:xfrm>
      </p:grpSpPr>
      <p:sp>
        <p:nvSpPr>
          <p:cNvPr id="178" name="Google Shape;178;g3f69a2eda13_0_150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79" name="Google Shape;179;g3f69a2eda13_0_150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g3f69a2eda13_0_150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g3f69a2eda13_0_150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g3f69a2eda13_0_1507"/>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g3f69a2eda13_0_1507"/>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4" name="Google Shape;184;g3f69a2eda13_0_1507"/>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185" name="Google Shape;185;g3f69a2eda13_0_150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 Column_Pink K">
  <p:cSld name="2 Column_Pink K">
    <p:spTree>
      <p:nvGrpSpPr>
        <p:cNvPr id="1" name="Shape 186"/>
        <p:cNvGrpSpPr/>
        <p:nvPr/>
      </p:nvGrpSpPr>
      <p:grpSpPr>
        <a:xfrm>
          <a:off x="0" y="0"/>
          <a:ext cx="0" cy="0"/>
          <a:chOff x="0" y="0"/>
          <a:chExt cx="0" cy="0"/>
        </a:xfrm>
      </p:grpSpPr>
      <p:sp>
        <p:nvSpPr>
          <p:cNvPr id="187" name="Google Shape;187;g3f69a2eda13_0_1516"/>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g3f69a2eda13_0_1516"/>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g3f69a2eda13_0_1516"/>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g3f69a2eda13_0_1516"/>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g3f69a2eda13_0_1516"/>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g3f69a2eda13_0_1516"/>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3" name="Google Shape;193;g3f69a2eda13_0_1516"/>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194" name="Google Shape;194;g3f69a2eda13_0_1516"/>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 Column_Red K">
  <p:cSld name="2 Column_Red K">
    <p:spTree>
      <p:nvGrpSpPr>
        <p:cNvPr id="1" name="Shape 195"/>
        <p:cNvGrpSpPr/>
        <p:nvPr/>
      </p:nvGrpSpPr>
      <p:grpSpPr>
        <a:xfrm>
          <a:off x="0" y="0"/>
          <a:ext cx="0" cy="0"/>
          <a:chOff x="0" y="0"/>
          <a:chExt cx="0" cy="0"/>
        </a:xfrm>
      </p:grpSpPr>
      <p:sp>
        <p:nvSpPr>
          <p:cNvPr id="196" name="Google Shape;196;g3f69a2eda13_0_152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97" name="Google Shape;197;g3f69a2eda13_0_152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g3f69a2eda13_0_152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g3f69a2eda13_0_1525"/>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g3f69a2eda13_0_1525"/>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g3f69a2eda13_0_1525"/>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2" name="Google Shape;202;g3f69a2eda13_0_1525"/>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03" name="Google Shape;203;g3f69a2eda13_0_1525"/>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 Column_Blue K">
  <p:cSld name="2 Column_Blue K">
    <p:spTree>
      <p:nvGrpSpPr>
        <p:cNvPr id="1" name="Shape 204"/>
        <p:cNvGrpSpPr/>
        <p:nvPr/>
      </p:nvGrpSpPr>
      <p:grpSpPr>
        <a:xfrm>
          <a:off x="0" y="0"/>
          <a:ext cx="0" cy="0"/>
          <a:chOff x="0" y="0"/>
          <a:chExt cx="0" cy="0"/>
        </a:xfrm>
      </p:grpSpPr>
      <p:sp>
        <p:nvSpPr>
          <p:cNvPr id="205" name="Google Shape;205;g3f69a2eda13_0_153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06" name="Google Shape;206;g3f69a2eda13_0_1534"/>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g3f69a2eda13_0_1534"/>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g3f69a2eda13_0_1534"/>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g3f69a2eda13_0_1534"/>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g3f69a2eda13_0_1534"/>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1" name="Google Shape;211;g3f69a2eda13_0_1534"/>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12" name="Google Shape;212;g3f69a2eda13_0_1534"/>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 Column_Yellow K">
  <p:cSld name="3 Column_Yellow K">
    <p:spTree>
      <p:nvGrpSpPr>
        <p:cNvPr id="1" name="Shape 213"/>
        <p:cNvGrpSpPr/>
        <p:nvPr/>
      </p:nvGrpSpPr>
      <p:grpSpPr>
        <a:xfrm>
          <a:off x="0" y="0"/>
          <a:ext cx="0" cy="0"/>
          <a:chOff x="0" y="0"/>
          <a:chExt cx="0" cy="0"/>
        </a:xfrm>
      </p:grpSpPr>
      <p:sp>
        <p:nvSpPr>
          <p:cNvPr id="214" name="Google Shape;214;g3f69a2eda13_0_154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15" name="Google Shape;215;g3f69a2eda13_0_154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g3f69a2eda13_0_154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g3f69a2eda13_0_154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g3f69a2eda13_0_1543"/>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g3f69a2eda13_0_1543"/>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g3f69a2eda13_0_1543"/>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1" name="Google Shape;221;g3f69a2eda13_0_154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22" name="Google Shape;222;g3f69a2eda13_0_154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 Column_Green K">
  <p:cSld name="3 Column_Green K">
    <p:spTree>
      <p:nvGrpSpPr>
        <p:cNvPr id="1" name="Shape 223"/>
        <p:cNvGrpSpPr/>
        <p:nvPr/>
      </p:nvGrpSpPr>
      <p:grpSpPr>
        <a:xfrm>
          <a:off x="0" y="0"/>
          <a:ext cx="0" cy="0"/>
          <a:chOff x="0" y="0"/>
          <a:chExt cx="0" cy="0"/>
        </a:xfrm>
      </p:grpSpPr>
      <p:sp>
        <p:nvSpPr>
          <p:cNvPr id="224" name="Google Shape;224;g3f69a2eda13_0_155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g3f69a2eda13_0_155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6" name="Google Shape;226;g3f69a2eda13_0_155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g3f69a2eda13_0_155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28" name="Google Shape;228;g3f69a2eda13_0_1553"/>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g3f69a2eda13_0_1553"/>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g3f69a2eda13_0_1553"/>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1" name="Google Shape;231;g3f69a2eda13_0_155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32" name="Google Shape;232;g3f69a2eda13_0_155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 Column_Pink K">
  <p:cSld name="3 Column_Pink K">
    <p:spTree>
      <p:nvGrpSpPr>
        <p:cNvPr id="1" name="Shape 233"/>
        <p:cNvGrpSpPr/>
        <p:nvPr/>
      </p:nvGrpSpPr>
      <p:grpSpPr>
        <a:xfrm>
          <a:off x="0" y="0"/>
          <a:ext cx="0" cy="0"/>
          <a:chOff x="0" y="0"/>
          <a:chExt cx="0" cy="0"/>
        </a:xfrm>
      </p:grpSpPr>
      <p:sp>
        <p:nvSpPr>
          <p:cNvPr id="234" name="Google Shape;234;g3f69a2eda13_0_156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g3f69a2eda13_0_156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g3f69a2eda13_0_156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g3f69a2eda13_0_156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g3f69a2eda13_0_1563"/>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9" name="Google Shape;239;g3f69a2eda13_0_1563"/>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0" name="Google Shape;240;g3f69a2eda13_0_1563"/>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1" name="Google Shape;241;g3f69a2eda13_0_156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42" name="Google Shape;242;g3f69a2eda13_0_156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_Blue K">
  <p:cSld name="1 Column_Blue K">
    <p:spTree>
      <p:nvGrpSpPr>
        <p:cNvPr id="1" name="Shape 27"/>
        <p:cNvGrpSpPr/>
        <p:nvPr/>
      </p:nvGrpSpPr>
      <p:grpSpPr>
        <a:xfrm>
          <a:off x="0" y="0"/>
          <a:ext cx="0" cy="0"/>
          <a:chOff x="0" y="0"/>
          <a:chExt cx="0" cy="0"/>
        </a:xfrm>
      </p:grpSpPr>
      <p:sp>
        <p:nvSpPr>
          <p:cNvPr id="28" name="Google Shape;28;g3f69a2eda13_0_135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g3f69a2eda13_0_135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g3f69a2eda13_0_135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g3f69a2eda13_0_135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g3f69a2eda13_0_1357"/>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 name="Google Shape;33;g3f69a2eda13_0_1357"/>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 Column_Red">
  <p:cSld name="3 Column_Red">
    <p:spTree>
      <p:nvGrpSpPr>
        <p:cNvPr id="1" name="Shape 243"/>
        <p:cNvGrpSpPr/>
        <p:nvPr/>
      </p:nvGrpSpPr>
      <p:grpSpPr>
        <a:xfrm>
          <a:off x="0" y="0"/>
          <a:ext cx="0" cy="0"/>
          <a:chOff x="0" y="0"/>
          <a:chExt cx="0" cy="0"/>
        </a:xfrm>
      </p:grpSpPr>
      <p:sp>
        <p:nvSpPr>
          <p:cNvPr id="244" name="Google Shape;244;g3f69a2eda13_0_157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45" name="Google Shape;245;g3f69a2eda13_0_157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g3f69a2eda13_0_157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g3f69a2eda13_0_157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g3f69a2eda13_0_1573"/>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g3f69a2eda13_0_1573"/>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0" name="Google Shape;250;g3f69a2eda13_0_1573"/>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1" name="Google Shape;251;g3f69a2eda13_0_157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52" name="Google Shape;252;g3f69a2eda13_0_157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 Column_Blue K">
  <p:cSld name="3 Column_Blue K">
    <p:spTree>
      <p:nvGrpSpPr>
        <p:cNvPr id="1" name="Shape 253"/>
        <p:cNvGrpSpPr/>
        <p:nvPr/>
      </p:nvGrpSpPr>
      <p:grpSpPr>
        <a:xfrm>
          <a:off x="0" y="0"/>
          <a:ext cx="0" cy="0"/>
          <a:chOff x="0" y="0"/>
          <a:chExt cx="0" cy="0"/>
        </a:xfrm>
      </p:grpSpPr>
      <p:sp>
        <p:nvSpPr>
          <p:cNvPr id="254" name="Google Shape;254;g3f69a2eda13_0_158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55" name="Google Shape;255;g3f69a2eda13_0_158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6" name="Google Shape;256;g3f69a2eda13_0_158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7" name="Google Shape;257;g3f69a2eda13_0_158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g3f69a2eda13_0_1583"/>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g3f69a2eda13_0_1583"/>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g3f69a2eda13_0_1583"/>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1" name="Google Shape;261;g3f69a2eda13_0_158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62" name="Google Shape;262;g3f69a2eda13_0_158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4 Column_Yellow K">
  <p:cSld name="4 Column_Yellow K">
    <p:spTree>
      <p:nvGrpSpPr>
        <p:cNvPr id="1" name="Shape 263"/>
        <p:cNvGrpSpPr/>
        <p:nvPr/>
      </p:nvGrpSpPr>
      <p:grpSpPr>
        <a:xfrm>
          <a:off x="0" y="0"/>
          <a:ext cx="0" cy="0"/>
          <a:chOff x="0" y="0"/>
          <a:chExt cx="0" cy="0"/>
        </a:xfrm>
      </p:grpSpPr>
      <p:sp>
        <p:nvSpPr>
          <p:cNvPr id="264" name="Google Shape;264;g3f69a2eda13_0_159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g3f69a2eda13_0_159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6" name="Google Shape;266;g3f69a2eda13_0_159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g3f69a2eda13_0_159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68" name="Google Shape;268;g3f69a2eda13_0_1593"/>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g3f69a2eda13_0_1593"/>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g3f69a2eda13_0_1593"/>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g3f69a2eda13_0_1593"/>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72" name="Google Shape;272;g3f69a2eda13_0_159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73" name="Google Shape;273;g3f69a2eda13_0_159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 Column_Green K">
  <p:cSld name="4 Column_Green K">
    <p:spTree>
      <p:nvGrpSpPr>
        <p:cNvPr id="1" name="Shape 274"/>
        <p:cNvGrpSpPr/>
        <p:nvPr/>
      </p:nvGrpSpPr>
      <p:grpSpPr>
        <a:xfrm>
          <a:off x="0" y="0"/>
          <a:ext cx="0" cy="0"/>
          <a:chOff x="0" y="0"/>
          <a:chExt cx="0" cy="0"/>
        </a:xfrm>
      </p:grpSpPr>
      <p:sp>
        <p:nvSpPr>
          <p:cNvPr id="275" name="Google Shape;275;g3f69a2eda13_0_160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76" name="Google Shape;276;g3f69a2eda13_0_1604"/>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g3f69a2eda13_0_1604"/>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g3f69a2eda13_0_1604"/>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g3f69a2eda13_0_1604"/>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g3f69a2eda13_0_1604"/>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g3f69a2eda13_0_1604"/>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2" name="Google Shape;282;g3f69a2eda13_0_1604"/>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83" name="Google Shape;283;g3f69a2eda13_0_1604"/>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84" name="Google Shape;284;g3f69a2eda13_0_1604"/>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4 Column_Pink K">
  <p:cSld name="4 Column_Pink K">
    <p:spTree>
      <p:nvGrpSpPr>
        <p:cNvPr id="1" name="Shape 285"/>
        <p:cNvGrpSpPr/>
        <p:nvPr/>
      </p:nvGrpSpPr>
      <p:grpSpPr>
        <a:xfrm>
          <a:off x="0" y="0"/>
          <a:ext cx="0" cy="0"/>
          <a:chOff x="0" y="0"/>
          <a:chExt cx="0" cy="0"/>
        </a:xfrm>
      </p:grpSpPr>
      <p:sp>
        <p:nvSpPr>
          <p:cNvPr id="286" name="Google Shape;286;g3f69a2eda13_0_161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87" name="Google Shape;287;g3f69a2eda13_0_161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g3f69a2eda13_0_161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9" name="Google Shape;289;g3f69a2eda13_0_1615"/>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g3f69a2eda13_0_1615"/>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1" name="Google Shape;291;g3f69a2eda13_0_1615"/>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g3f69a2eda13_0_1615"/>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3" name="Google Shape;293;g3f69a2eda13_0_1615"/>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94" name="Google Shape;294;g3f69a2eda13_0_1615"/>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295" name="Google Shape;295;g3f69a2eda13_0_1615"/>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4 Column_Red K">
  <p:cSld name="4 Column_Red K">
    <p:spTree>
      <p:nvGrpSpPr>
        <p:cNvPr id="1" name="Shape 296"/>
        <p:cNvGrpSpPr/>
        <p:nvPr/>
      </p:nvGrpSpPr>
      <p:grpSpPr>
        <a:xfrm>
          <a:off x="0" y="0"/>
          <a:ext cx="0" cy="0"/>
          <a:chOff x="0" y="0"/>
          <a:chExt cx="0" cy="0"/>
        </a:xfrm>
      </p:grpSpPr>
      <p:sp>
        <p:nvSpPr>
          <p:cNvPr id="297" name="Google Shape;297;g3f69a2eda13_0_1626"/>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98" name="Google Shape;298;g3f69a2eda13_0_1626"/>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g3f69a2eda13_0_1626"/>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g3f69a2eda13_0_1626"/>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g3f69a2eda13_0_1626"/>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2" name="Google Shape;302;g3f69a2eda13_0_1626"/>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g3f69a2eda13_0_1626"/>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4" name="Google Shape;304;g3f69a2eda13_0_1626"/>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5" name="Google Shape;305;g3f69a2eda13_0_1626"/>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306" name="Google Shape;306;g3f69a2eda13_0_1626"/>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4 Column_Blue K">
  <p:cSld name="4 Column_Blue K">
    <p:spTree>
      <p:nvGrpSpPr>
        <p:cNvPr id="1" name="Shape 307"/>
        <p:cNvGrpSpPr/>
        <p:nvPr/>
      </p:nvGrpSpPr>
      <p:grpSpPr>
        <a:xfrm>
          <a:off x="0" y="0"/>
          <a:ext cx="0" cy="0"/>
          <a:chOff x="0" y="0"/>
          <a:chExt cx="0" cy="0"/>
        </a:xfrm>
      </p:grpSpPr>
      <p:sp>
        <p:nvSpPr>
          <p:cNvPr id="308" name="Google Shape;308;g3f69a2eda13_0_163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09" name="Google Shape;309;g3f69a2eda13_0_163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0" name="Google Shape;310;g3f69a2eda13_0_163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1" name="Google Shape;311;g3f69a2eda13_0_163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g3f69a2eda13_0_1637"/>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3" name="Google Shape;313;g3f69a2eda13_0_1637"/>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g3f69a2eda13_0_1637"/>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g3f69a2eda13_0_1637"/>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16" name="Google Shape;316;g3f69a2eda13_0_1637"/>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Graphic on Right_Yellow K">
  <p:cSld name="Graphic on Right_Yellow K">
    <p:spTree>
      <p:nvGrpSpPr>
        <p:cNvPr id="1" name="Shape 317"/>
        <p:cNvGrpSpPr/>
        <p:nvPr/>
      </p:nvGrpSpPr>
      <p:grpSpPr>
        <a:xfrm>
          <a:off x="0" y="0"/>
          <a:ext cx="0" cy="0"/>
          <a:chOff x="0" y="0"/>
          <a:chExt cx="0" cy="0"/>
        </a:xfrm>
      </p:grpSpPr>
      <p:sp>
        <p:nvSpPr>
          <p:cNvPr id="318" name="Google Shape;318;g3f69a2eda13_0_164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g3f69a2eda13_0_164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g3f69a2eda13_0_1647"/>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1" name="Google Shape;321;g3f69a2eda13_0_164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22" name="Google Shape;322;g3f69a2eda13_0_1647"/>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3" name="Google Shape;323;g3f69a2eda13_0_1647"/>
          <p:cNvPicPr preferRelativeResize="0"/>
          <p:nvPr/>
        </p:nvPicPr>
        <p:blipFill rotWithShape="1">
          <a:blip r:embed="rId2">
            <a:alphaModFix/>
          </a:blip>
          <a:srcRect/>
          <a:stretch/>
        </p:blipFill>
        <p:spPr>
          <a:xfrm>
            <a:off x="533009" y="1233951"/>
            <a:ext cx="1395046" cy="1371600"/>
          </a:xfrm>
          <a:prstGeom prst="rect">
            <a:avLst/>
          </a:prstGeom>
          <a:noFill/>
          <a:ln>
            <a:noFill/>
          </a:ln>
        </p:spPr>
      </p:pic>
      <p:pic>
        <p:nvPicPr>
          <p:cNvPr id="324" name="Google Shape;324;g3f69a2eda13_0_1647"/>
          <p:cNvPicPr preferRelativeResize="0"/>
          <p:nvPr/>
        </p:nvPicPr>
        <p:blipFill rotWithShape="1">
          <a:blip r:embed="rId3">
            <a:alphaModFix/>
          </a:blip>
          <a:srcRect/>
          <a:stretch/>
        </p:blipFill>
        <p:spPr>
          <a:xfrm>
            <a:off x="0" y="0"/>
            <a:ext cx="457200" cy="444501"/>
          </a:xfrm>
          <a:prstGeom prst="rect">
            <a:avLst/>
          </a:prstGeom>
          <a:noFill/>
          <a:ln>
            <a:noFill/>
          </a:ln>
        </p:spPr>
      </p:pic>
      <p:sp>
        <p:nvSpPr>
          <p:cNvPr id="325" name="Google Shape;325;g3f69a2eda13_0_1647"/>
          <p:cNvSpPr>
            <a:spLocks noGrp="1"/>
          </p:cNvSpPr>
          <p:nvPr>
            <p:ph type="pic" idx="5"/>
          </p:nvPr>
        </p:nvSpPr>
        <p:spPr>
          <a:xfrm>
            <a:off x="6746397" y="1285081"/>
            <a:ext cx="4554600" cy="4287900"/>
          </a:xfrm>
          <a:prstGeom prst="rect">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raphic on Right_Green K">
  <p:cSld name="Graphic on Right_Green K">
    <p:spTree>
      <p:nvGrpSpPr>
        <p:cNvPr id="1" name="Shape 326"/>
        <p:cNvGrpSpPr/>
        <p:nvPr/>
      </p:nvGrpSpPr>
      <p:grpSpPr>
        <a:xfrm>
          <a:off x="0" y="0"/>
          <a:ext cx="0" cy="0"/>
          <a:chOff x="0" y="0"/>
          <a:chExt cx="0" cy="0"/>
        </a:xfrm>
      </p:grpSpPr>
      <p:sp>
        <p:nvSpPr>
          <p:cNvPr id="327" name="Google Shape;327;g3f69a2eda13_0_1656"/>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28" name="Google Shape;328;g3f69a2eda13_0_1656"/>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9" name="Google Shape;329;g3f69a2eda13_0_1656"/>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0" name="Google Shape;330;g3f69a2eda13_0_1656"/>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1" name="Google Shape;331;g3f69a2eda13_0_1656"/>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2" name="Google Shape;332;g3f69a2eda13_0_1656"/>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333" name="Google Shape;333;g3f69a2eda13_0_1656"/>
          <p:cNvSpPr>
            <a:spLocks noGrp="1"/>
          </p:cNvSpPr>
          <p:nvPr>
            <p:ph type="pic" idx="5"/>
          </p:nvPr>
        </p:nvSpPr>
        <p:spPr>
          <a:xfrm>
            <a:off x="6746397" y="1285081"/>
            <a:ext cx="4554600" cy="4287900"/>
          </a:xfrm>
          <a:prstGeom prst="rect">
            <a:avLst/>
          </a:prstGeom>
          <a:noFill/>
          <a:ln>
            <a:noFill/>
          </a:ln>
        </p:spPr>
      </p:sp>
      <p:pic>
        <p:nvPicPr>
          <p:cNvPr id="334" name="Google Shape;334;g3f69a2eda13_0_1656"/>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raphic on Right_Red K">
  <p:cSld name="Graphic on Right_Red K">
    <p:spTree>
      <p:nvGrpSpPr>
        <p:cNvPr id="1" name="Shape 335"/>
        <p:cNvGrpSpPr/>
        <p:nvPr/>
      </p:nvGrpSpPr>
      <p:grpSpPr>
        <a:xfrm>
          <a:off x="0" y="0"/>
          <a:ext cx="0" cy="0"/>
          <a:chOff x="0" y="0"/>
          <a:chExt cx="0" cy="0"/>
        </a:xfrm>
      </p:grpSpPr>
      <p:sp>
        <p:nvSpPr>
          <p:cNvPr id="336" name="Google Shape;336;g3f69a2eda13_0_166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37" name="Google Shape;337;g3f69a2eda13_0_166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8" name="Google Shape;338;g3f69a2eda13_0_166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9" name="Google Shape;339;g3f69a2eda13_0_1665"/>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0" name="Google Shape;340;g3f69a2eda13_0_1665"/>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1" name="Google Shape;341;g3f69a2eda13_0_1665"/>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342" name="Google Shape;342;g3f69a2eda13_0_1665"/>
          <p:cNvSpPr>
            <a:spLocks noGrp="1"/>
          </p:cNvSpPr>
          <p:nvPr>
            <p:ph type="pic" idx="5"/>
          </p:nvPr>
        </p:nvSpPr>
        <p:spPr>
          <a:xfrm>
            <a:off x="6746397" y="1285081"/>
            <a:ext cx="4554600" cy="4287900"/>
          </a:xfrm>
          <a:prstGeom prst="rect">
            <a:avLst/>
          </a:prstGeom>
          <a:noFill/>
          <a:ln>
            <a:noFill/>
          </a:ln>
        </p:spPr>
      </p:sp>
      <p:pic>
        <p:nvPicPr>
          <p:cNvPr id="343" name="Google Shape;343;g3f69a2eda13_0_1665"/>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_Businessman">
  <p:cSld name="Title Slide_Businessman">
    <p:spTree>
      <p:nvGrpSpPr>
        <p:cNvPr id="1" name="Shape 34"/>
        <p:cNvGrpSpPr/>
        <p:nvPr/>
      </p:nvGrpSpPr>
      <p:grpSpPr>
        <a:xfrm>
          <a:off x="0" y="0"/>
          <a:ext cx="0" cy="0"/>
          <a:chOff x="0" y="0"/>
          <a:chExt cx="0" cy="0"/>
        </a:xfrm>
      </p:grpSpPr>
      <p:pic>
        <p:nvPicPr>
          <p:cNvPr id="35" name="Google Shape;35;g3f69a2eda13_0_1364"/>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36" name="Google Shape;36;g3f69a2eda13_0_1364"/>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37" name="Google Shape;37;g3f69a2eda13_0_1364"/>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 name="Google Shape;38;g3f69a2eda13_0_1364"/>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3f69a2eda13_0_1364"/>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g3f69a2eda13_0_1364"/>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 name="Google Shape;41;g3f69a2eda13_0_1364"/>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raphic on Right_Pink K">
  <p:cSld name="Graphic on Right_Pink K">
    <p:spTree>
      <p:nvGrpSpPr>
        <p:cNvPr id="1" name="Shape 344"/>
        <p:cNvGrpSpPr/>
        <p:nvPr/>
      </p:nvGrpSpPr>
      <p:grpSpPr>
        <a:xfrm>
          <a:off x="0" y="0"/>
          <a:ext cx="0" cy="0"/>
          <a:chOff x="0" y="0"/>
          <a:chExt cx="0" cy="0"/>
        </a:xfrm>
      </p:grpSpPr>
      <p:sp>
        <p:nvSpPr>
          <p:cNvPr id="345" name="Google Shape;345;g3f69a2eda13_0_167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46" name="Google Shape;346;g3f69a2eda13_0_1674"/>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g3f69a2eda13_0_1674"/>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g3f69a2eda13_0_1674"/>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9" name="Google Shape;349;g3f69a2eda13_0_1674"/>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0" name="Google Shape;350;g3f69a2eda13_0_1674"/>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351" name="Google Shape;351;g3f69a2eda13_0_1674"/>
          <p:cNvSpPr>
            <a:spLocks noGrp="1"/>
          </p:cNvSpPr>
          <p:nvPr>
            <p:ph type="pic" idx="5"/>
          </p:nvPr>
        </p:nvSpPr>
        <p:spPr>
          <a:xfrm>
            <a:off x="6746397" y="1285081"/>
            <a:ext cx="4554600" cy="4287900"/>
          </a:xfrm>
          <a:prstGeom prst="rect">
            <a:avLst/>
          </a:prstGeom>
          <a:noFill/>
          <a:ln>
            <a:noFill/>
          </a:ln>
        </p:spPr>
      </p:sp>
      <p:pic>
        <p:nvPicPr>
          <p:cNvPr id="352" name="Google Shape;352;g3f69a2eda13_0_1674"/>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Graphic on Right_Blue K">
  <p:cSld name="Graphic on Right_Blue K">
    <p:spTree>
      <p:nvGrpSpPr>
        <p:cNvPr id="1" name="Shape 353"/>
        <p:cNvGrpSpPr/>
        <p:nvPr/>
      </p:nvGrpSpPr>
      <p:grpSpPr>
        <a:xfrm>
          <a:off x="0" y="0"/>
          <a:ext cx="0" cy="0"/>
          <a:chOff x="0" y="0"/>
          <a:chExt cx="0" cy="0"/>
        </a:xfrm>
      </p:grpSpPr>
      <p:sp>
        <p:nvSpPr>
          <p:cNvPr id="354" name="Google Shape;354;g3f69a2eda13_0_168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55" name="Google Shape;355;g3f69a2eda13_0_168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g3f69a2eda13_0_168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7" name="Google Shape;357;g3f69a2eda13_0_1683"/>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8" name="Google Shape;358;g3f69a2eda13_0_1683"/>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9" name="Google Shape;359;g3f69a2eda13_0_1683"/>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360" name="Google Shape;360;g3f69a2eda13_0_1683"/>
          <p:cNvSpPr>
            <a:spLocks noGrp="1"/>
          </p:cNvSpPr>
          <p:nvPr>
            <p:ph type="pic" idx="5"/>
          </p:nvPr>
        </p:nvSpPr>
        <p:spPr>
          <a:xfrm>
            <a:off x="6746397" y="1285081"/>
            <a:ext cx="4554600" cy="4287900"/>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Graphic on Left_Yellow K">
  <p:cSld name="Graphic on Left_Yellow K">
    <p:spTree>
      <p:nvGrpSpPr>
        <p:cNvPr id="1" name="Shape 361"/>
        <p:cNvGrpSpPr/>
        <p:nvPr/>
      </p:nvGrpSpPr>
      <p:grpSpPr>
        <a:xfrm>
          <a:off x="0" y="0"/>
          <a:ext cx="0" cy="0"/>
          <a:chOff x="0" y="0"/>
          <a:chExt cx="0" cy="0"/>
        </a:xfrm>
      </p:grpSpPr>
      <p:sp>
        <p:nvSpPr>
          <p:cNvPr id="362" name="Google Shape;362;g3f69a2eda13_0_169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3" name="Google Shape;363;g3f69a2eda13_0_169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4" name="Google Shape;364;g3f69a2eda13_0_1691"/>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5" name="Google Shape;365;g3f69a2eda13_0_169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66" name="Google Shape;366;g3f69a2eda13_0_1691"/>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7" name="Google Shape;367;g3f69a2eda13_0_1691"/>
          <p:cNvPicPr preferRelativeResize="0"/>
          <p:nvPr/>
        </p:nvPicPr>
        <p:blipFill rotWithShape="1">
          <a:blip r:embed="rId2">
            <a:alphaModFix/>
          </a:blip>
          <a:srcRect/>
          <a:stretch/>
        </p:blipFill>
        <p:spPr>
          <a:xfrm>
            <a:off x="6757641" y="1233951"/>
            <a:ext cx="1395046" cy="1371600"/>
          </a:xfrm>
          <a:prstGeom prst="rect">
            <a:avLst/>
          </a:prstGeom>
          <a:noFill/>
          <a:ln>
            <a:noFill/>
          </a:ln>
        </p:spPr>
      </p:pic>
      <p:pic>
        <p:nvPicPr>
          <p:cNvPr id="368" name="Google Shape;368;g3f69a2eda13_0_1691"/>
          <p:cNvPicPr preferRelativeResize="0"/>
          <p:nvPr/>
        </p:nvPicPr>
        <p:blipFill rotWithShape="1">
          <a:blip r:embed="rId3">
            <a:alphaModFix/>
          </a:blip>
          <a:srcRect/>
          <a:stretch/>
        </p:blipFill>
        <p:spPr>
          <a:xfrm>
            <a:off x="0" y="0"/>
            <a:ext cx="457200" cy="444501"/>
          </a:xfrm>
          <a:prstGeom prst="rect">
            <a:avLst/>
          </a:prstGeom>
          <a:noFill/>
          <a:ln>
            <a:noFill/>
          </a:ln>
        </p:spPr>
      </p:pic>
      <p:sp>
        <p:nvSpPr>
          <p:cNvPr id="369" name="Google Shape;369;g3f69a2eda13_0_1691"/>
          <p:cNvSpPr>
            <a:spLocks noGrp="1"/>
          </p:cNvSpPr>
          <p:nvPr>
            <p:ph type="pic" idx="5"/>
          </p:nvPr>
        </p:nvSpPr>
        <p:spPr>
          <a:xfrm>
            <a:off x="487363" y="1285081"/>
            <a:ext cx="4554600" cy="4287900"/>
          </a:xfrm>
          <a:prstGeom prst="rect">
            <a:avLst/>
          </a:prstGeom>
          <a:noFill/>
          <a:ln>
            <a:no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Graphic on Left_Green K">
  <p:cSld name="Graphic on Left_Green K">
    <p:spTree>
      <p:nvGrpSpPr>
        <p:cNvPr id="1" name="Shape 370"/>
        <p:cNvGrpSpPr/>
        <p:nvPr/>
      </p:nvGrpSpPr>
      <p:grpSpPr>
        <a:xfrm>
          <a:off x="0" y="0"/>
          <a:ext cx="0" cy="0"/>
          <a:chOff x="0" y="0"/>
          <a:chExt cx="0" cy="0"/>
        </a:xfrm>
      </p:grpSpPr>
      <p:sp>
        <p:nvSpPr>
          <p:cNvPr id="371" name="Google Shape;371;g3f69a2eda13_0_1700"/>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72" name="Google Shape;372;g3f69a2eda13_0_1700"/>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3" name="Google Shape;373;g3f69a2eda13_0_1700"/>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4" name="Google Shape;374;g3f69a2eda13_0_1700"/>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g3f69a2eda13_0_1700"/>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6" name="Google Shape;376;g3f69a2eda13_0_1700"/>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377" name="Google Shape;377;g3f69a2eda13_0_1700"/>
          <p:cNvSpPr>
            <a:spLocks noGrp="1"/>
          </p:cNvSpPr>
          <p:nvPr>
            <p:ph type="pic" idx="5"/>
          </p:nvPr>
        </p:nvSpPr>
        <p:spPr>
          <a:xfrm>
            <a:off x="487363" y="1285081"/>
            <a:ext cx="4554600" cy="4287900"/>
          </a:xfrm>
          <a:prstGeom prst="rect">
            <a:avLst/>
          </a:prstGeom>
          <a:noFill/>
          <a:ln>
            <a:noFill/>
          </a:ln>
        </p:spPr>
      </p:sp>
      <p:pic>
        <p:nvPicPr>
          <p:cNvPr id="378" name="Google Shape;378;g3f69a2eda13_0_1700"/>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Graphic on Left_Red K">
  <p:cSld name="Graphic on Left_Red K">
    <p:spTree>
      <p:nvGrpSpPr>
        <p:cNvPr id="1" name="Shape 379"/>
        <p:cNvGrpSpPr/>
        <p:nvPr/>
      </p:nvGrpSpPr>
      <p:grpSpPr>
        <a:xfrm>
          <a:off x="0" y="0"/>
          <a:ext cx="0" cy="0"/>
          <a:chOff x="0" y="0"/>
          <a:chExt cx="0" cy="0"/>
        </a:xfrm>
      </p:grpSpPr>
      <p:sp>
        <p:nvSpPr>
          <p:cNvPr id="380" name="Google Shape;380;g3f69a2eda13_0_170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81" name="Google Shape;381;g3f69a2eda13_0_1709"/>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2" name="Google Shape;382;g3f69a2eda13_0_170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3" name="Google Shape;383;g3f69a2eda13_0_1709"/>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4" name="Google Shape;384;g3f69a2eda13_0_1709"/>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5" name="Google Shape;385;g3f69a2eda13_0_1709"/>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386" name="Google Shape;386;g3f69a2eda13_0_1709"/>
          <p:cNvSpPr>
            <a:spLocks noGrp="1"/>
          </p:cNvSpPr>
          <p:nvPr>
            <p:ph type="pic" idx="5"/>
          </p:nvPr>
        </p:nvSpPr>
        <p:spPr>
          <a:xfrm>
            <a:off x="487363" y="1285081"/>
            <a:ext cx="4554600" cy="4287900"/>
          </a:xfrm>
          <a:prstGeom prst="rect">
            <a:avLst/>
          </a:prstGeom>
          <a:noFill/>
          <a:ln>
            <a:noFill/>
          </a:ln>
        </p:spPr>
      </p:sp>
      <p:pic>
        <p:nvPicPr>
          <p:cNvPr id="387" name="Google Shape;387;g3f69a2eda13_0_1709"/>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Graphic on Left_Pink K">
  <p:cSld name="Graphic on Left_Pink K">
    <p:spTree>
      <p:nvGrpSpPr>
        <p:cNvPr id="1" name="Shape 388"/>
        <p:cNvGrpSpPr/>
        <p:nvPr/>
      </p:nvGrpSpPr>
      <p:grpSpPr>
        <a:xfrm>
          <a:off x="0" y="0"/>
          <a:ext cx="0" cy="0"/>
          <a:chOff x="0" y="0"/>
          <a:chExt cx="0" cy="0"/>
        </a:xfrm>
      </p:grpSpPr>
      <p:sp>
        <p:nvSpPr>
          <p:cNvPr id="389" name="Google Shape;389;g3f69a2eda13_0_1718"/>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90" name="Google Shape;390;g3f69a2eda13_0_1718"/>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1" name="Google Shape;391;g3f69a2eda13_0_1718"/>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2" name="Google Shape;392;g3f69a2eda13_0_1718"/>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3" name="Google Shape;393;g3f69a2eda13_0_1718"/>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4" name="Google Shape;394;g3f69a2eda13_0_1718"/>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395" name="Google Shape;395;g3f69a2eda13_0_1718"/>
          <p:cNvSpPr>
            <a:spLocks noGrp="1"/>
          </p:cNvSpPr>
          <p:nvPr>
            <p:ph type="pic" idx="5"/>
          </p:nvPr>
        </p:nvSpPr>
        <p:spPr>
          <a:xfrm>
            <a:off x="487363" y="1285081"/>
            <a:ext cx="4554600" cy="4287900"/>
          </a:xfrm>
          <a:prstGeom prst="rect">
            <a:avLst/>
          </a:prstGeom>
          <a:noFill/>
          <a:ln>
            <a:noFill/>
          </a:ln>
        </p:spPr>
      </p:sp>
      <p:pic>
        <p:nvPicPr>
          <p:cNvPr id="396" name="Google Shape;396;g3f69a2eda13_0_1718"/>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Graphic on Left_Blue K">
  <p:cSld name="Graphic on Left_Blue K">
    <p:spTree>
      <p:nvGrpSpPr>
        <p:cNvPr id="1" name="Shape 397"/>
        <p:cNvGrpSpPr/>
        <p:nvPr/>
      </p:nvGrpSpPr>
      <p:grpSpPr>
        <a:xfrm>
          <a:off x="0" y="0"/>
          <a:ext cx="0" cy="0"/>
          <a:chOff x="0" y="0"/>
          <a:chExt cx="0" cy="0"/>
        </a:xfrm>
      </p:grpSpPr>
      <p:sp>
        <p:nvSpPr>
          <p:cNvPr id="398" name="Google Shape;398;g3f69a2eda13_0_172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99" name="Google Shape;399;g3f69a2eda13_0_172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0" name="Google Shape;400;g3f69a2eda13_0_172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1" name="Google Shape;401;g3f69a2eda13_0_1727"/>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2" name="Google Shape;402;g3f69a2eda13_0_1727"/>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03" name="Google Shape;403;g3f69a2eda13_0_1727"/>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404" name="Google Shape;404;g3f69a2eda13_0_1727"/>
          <p:cNvSpPr>
            <a:spLocks noGrp="1"/>
          </p:cNvSpPr>
          <p:nvPr>
            <p:ph type="pic" idx="5"/>
          </p:nvPr>
        </p:nvSpPr>
        <p:spPr>
          <a:xfrm>
            <a:off x="487363" y="1285081"/>
            <a:ext cx="4554600" cy="4287900"/>
          </a:xfrm>
          <a:prstGeom prst="rect">
            <a:avLst/>
          </a:prstGeom>
          <a:noFill/>
          <a:ln>
            <a:noFill/>
          </a:ln>
        </p:spPr>
      </p:sp>
      <p:pic>
        <p:nvPicPr>
          <p:cNvPr id="405" name="Google Shape;405;g3f69a2eda13_0_1727"/>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hoto at Top Slide">
  <p:cSld name="Photo at Top Slide">
    <p:spTree>
      <p:nvGrpSpPr>
        <p:cNvPr id="1" name="Shape 406"/>
        <p:cNvGrpSpPr/>
        <p:nvPr/>
      </p:nvGrpSpPr>
      <p:grpSpPr>
        <a:xfrm>
          <a:off x="0" y="0"/>
          <a:ext cx="0" cy="0"/>
          <a:chOff x="0" y="0"/>
          <a:chExt cx="0" cy="0"/>
        </a:xfrm>
      </p:grpSpPr>
      <p:pic>
        <p:nvPicPr>
          <p:cNvPr id="407" name="Google Shape;407;g3f69a2eda13_0_1736"/>
          <p:cNvPicPr preferRelativeResize="0"/>
          <p:nvPr/>
        </p:nvPicPr>
        <p:blipFill rotWithShape="1">
          <a:blip r:embed="rId2">
            <a:alphaModFix/>
          </a:blip>
          <a:srcRect/>
          <a:stretch/>
        </p:blipFill>
        <p:spPr>
          <a:xfrm>
            <a:off x="0" y="0"/>
            <a:ext cx="12191998" cy="2591936"/>
          </a:xfrm>
          <a:prstGeom prst="rect">
            <a:avLst/>
          </a:prstGeom>
          <a:noFill/>
          <a:ln>
            <a:noFill/>
          </a:ln>
        </p:spPr>
      </p:pic>
      <p:sp>
        <p:nvSpPr>
          <p:cNvPr id="408" name="Google Shape;408;g3f69a2eda13_0_1736"/>
          <p:cNvSpPr/>
          <p:nvPr/>
        </p:nvSpPr>
        <p:spPr>
          <a:xfrm>
            <a:off x="11010900" y="0"/>
            <a:ext cx="1181100" cy="115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9" name="Google Shape;409;g3f69a2eda13_0_1736"/>
          <p:cNvPicPr preferRelativeResize="0"/>
          <p:nvPr/>
        </p:nvPicPr>
        <p:blipFill rotWithShape="1">
          <a:blip r:embed="rId3">
            <a:alphaModFix/>
          </a:blip>
          <a:srcRect/>
          <a:stretch/>
        </p:blipFill>
        <p:spPr>
          <a:xfrm>
            <a:off x="-1" y="0"/>
            <a:ext cx="12192000" cy="2668573"/>
          </a:xfrm>
          <a:prstGeom prst="rect">
            <a:avLst/>
          </a:prstGeom>
          <a:noFill/>
          <a:ln>
            <a:noFill/>
          </a:ln>
        </p:spPr>
      </p:pic>
      <p:sp>
        <p:nvSpPr>
          <p:cNvPr id="410" name="Google Shape;410;g3f69a2eda13_0_1736"/>
          <p:cNvSpPr txBox="1">
            <a:spLocks noGrp="1"/>
          </p:cNvSpPr>
          <p:nvPr>
            <p:ph type="body" idx="1"/>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1" name="Google Shape;411;g3f69a2eda13_0_1736"/>
          <p:cNvSpPr txBox="1">
            <a:spLocks noGrp="1"/>
          </p:cNvSpPr>
          <p:nvPr>
            <p:ph type="body" idx="2"/>
          </p:nvPr>
        </p:nvSpPr>
        <p:spPr>
          <a:xfrm>
            <a:off x="903911" y="4911457"/>
            <a:ext cx="4488900" cy="1143300"/>
          </a:xfrm>
          <a:prstGeom prst="rect">
            <a:avLst/>
          </a:prstGeom>
          <a:noFill/>
          <a:ln>
            <a:noFill/>
          </a:ln>
        </p:spPr>
        <p:txBody>
          <a:bodyPr spcFirstLastPara="1" wrap="square" lIns="91425" tIns="45700" rIns="91425" bIns="45700" anchor="t" anchorCtr="0">
            <a:normAutofit/>
          </a:bodyPr>
          <a:lstStyle>
            <a:lvl1pPr marL="457200" lvl="0" indent="-228600" algn="l">
              <a:lnSpc>
                <a:spcPct val="118750"/>
              </a:lnSpc>
              <a:spcBef>
                <a:spcPts val="1000"/>
              </a:spcBef>
              <a:spcAft>
                <a:spcPts val="0"/>
              </a:spcAft>
              <a:buClr>
                <a:srgbClr val="4A4A4A"/>
              </a:buClr>
              <a:buSzPts val="1600"/>
              <a:buNone/>
              <a:defRPr sz="1600" b="0" i="0">
                <a:solidFill>
                  <a:srgbClr val="4A4A4A"/>
                </a:solidFill>
                <a:latin typeface="Merriweather"/>
                <a:ea typeface="Merriweather"/>
                <a:cs typeface="Merriweather"/>
                <a:sym typeface="Merriweather"/>
              </a:defRPr>
            </a:lvl1pPr>
            <a:lvl2pPr marL="914400" lvl="1"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2pPr>
            <a:lvl3pPr marL="1371600" lvl="2"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3pPr>
            <a:lvl4pPr marL="1828800" lvl="3"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4pPr>
            <a:lvl5pPr marL="2286000" lvl="4"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2" name="Google Shape;412;g3f69a2eda13_0_1736"/>
          <p:cNvSpPr txBox="1">
            <a:spLocks noGrp="1"/>
          </p:cNvSpPr>
          <p:nvPr>
            <p:ph type="body" idx="3"/>
          </p:nvPr>
        </p:nvSpPr>
        <p:spPr>
          <a:xfrm>
            <a:off x="903911" y="3129319"/>
            <a:ext cx="44889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600"/>
              <a:buNone/>
              <a:defRPr sz="36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3" name="Google Shape;413;g3f69a2eda13_0_1736"/>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414" name="Google Shape;414;g3f69a2eda13_0_1736"/>
          <p:cNvSpPr txBox="1">
            <a:spLocks noGrp="1"/>
          </p:cNvSpPr>
          <p:nvPr>
            <p:ph type="body" idx="4"/>
          </p:nvPr>
        </p:nvSpPr>
        <p:spPr>
          <a:xfrm>
            <a:off x="5825220" y="3129318"/>
            <a:ext cx="5862300" cy="3088500"/>
          </a:xfrm>
          <a:prstGeom prst="rect">
            <a:avLst/>
          </a:prstGeom>
          <a:noFill/>
          <a:ln>
            <a:noFill/>
          </a:ln>
        </p:spPr>
        <p:txBody>
          <a:bodyPr spcFirstLastPara="1" wrap="square" lIns="91425" tIns="45700" rIns="91425" bIns="45700" anchor="t" anchorCtr="0">
            <a:normAutofit/>
          </a:bodyPr>
          <a:lstStyle>
            <a:lvl1pPr marL="457200" lvl="0" indent="-330200" algn="l">
              <a:lnSpc>
                <a:spcPct val="118750"/>
              </a:lnSpc>
              <a:spcBef>
                <a:spcPts val="1000"/>
              </a:spcBef>
              <a:spcAft>
                <a:spcPts val="0"/>
              </a:spcAft>
              <a:buClr>
                <a:srgbClr val="000000"/>
              </a:buClr>
              <a:buSzPts val="1600"/>
              <a:buChar char="•"/>
              <a:defRPr sz="1600" b="0" i="0">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5" name="Google Shape;415;g3f69a2eda13_0_1736"/>
          <p:cNvPicPr preferRelativeResize="0"/>
          <p:nvPr/>
        </p:nvPicPr>
        <p:blipFill rotWithShape="1">
          <a:blip r:embed="rId4">
            <a:alphaModFix/>
          </a:blip>
          <a:srcRect/>
          <a:stretch/>
        </p:blipFill>
        <p:spPr>
          <a:xfrm>
            <a:off x="618047" y="3135943"/>
            <a:ext cx="1395046" cy="13716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ase Study/Callout Slide">
  <p:cSld name="Case Study/Callout Slide">
    <p:spTree>
      <p:nvGrpSpPr>
        <p:cNvPr id="1" name="Shape 416"/>
        <p:cNvGrpSpPr/>
        <p:nvPr/>
      </p:nvGrpSpPr>
      <p:grpSpPr>
        <a:xfrm>
          <a:off x="0" y="0"/>
          <a:ext cx="0" cy="0"/>
          <a:chOff x="0" y="0"/>
          <a:chExt cx="0" cy="0"/>
        </a:xfrm>
      </p:grpSpPr>
      <p:sp>
        <p:nvSpPr>
          <p:cNvPr id="417" name="Google Shape;417;g3f69a2eda13_0_1746"/>
          <p:cNvSpPr/>
          <p:nvPr/>
        </p:nvSpPr>
        <p:spPr>
          <a:xfrm flipH="1">
            <a:off x="551907" y="442295"/>
            <a:ext cx="11088300" cy="5783100"/>
          </a:xfrm>
          <a:prstGeom prst="round2DiagRect">
            <a:avLst>
              <a:gd name="adj1" fmla="val 16667"/>
              <a:gd name="adj2" fmla="val 0"/>
            </a:avLst>
          </a:prstGeom>
          <a:solidFill>
            <a:srgbClr val="F3F1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8E4E8"/>
              </a:solidFill>
              <a:latin typeface="Arial"/>
              <a:ea typeface="Arial"/>
              <a:cs typeface="Arial"/>
              <a:sym typeface="Arial"/>
            </a:endParaRPr>
          </a:p>
        </p:txBody>
      </p:sp>
      <p:sp>
        <p:nvSpPr>
          <p:cNvPr id="418" name="Google Shape;418;g3f69a2eda13_0_1746"/>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9" name="Google Shape;419;g3f69a2eda13_0_1746"/>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0" name="Google Shape;420;g3f69a2eda13_0_1746"/>
          <p:cNvSpPr txBox="1">
            <a:spLocks noGrp="1"/>
          </p:cNvSpPr>
          <p:nvPr>
            <p:ph type="body" idx="3"/>
          </p:nvPr>
        </p:nvSpPr>
        <p:spPr>
          <a:xfrm>
            <a:off x="1126208" y="1242556"/>
            <a:ext cx="3672300" cy="31281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Clr>
                <a:schemeClr val="dk1"/>
              </a:buClr>
              <a:buSzPts val="4000"/>
              <a:buNone/>
              <a:defRPr sz="4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1" name="Google Shape;421;g3f69a2eda13_0_1746"/>
          <p:cNvSpPr txBox="1">
            <a:spLocks noGrp="1"/>
          </p:cNvSpPr>
          <p:nvPr>
            <p:ph type="body" idx="4"/>
          </p:nvPr>
        </p:nvSpPr>
        <p:spPr>
          <a:xfrm>
            <a:off x="5041995" y="4042055"/>
            <a:ext cx="5618400" cy="1521300"/>
          </a:xfrm>
          <a:prstGeom prst="rect">
            <a:avLst/>
          </a:prstGeom>
          <a:noFill/>
          <a:ln>
            <a:noFill/>
          </a:ln>
        </p:spPr>
        <p:txBody>
          <a:bodyPr spcFirstLastPara="1" wrap="square" lIns="91425" tIns="45700" rIns="91425" bIns="45700" anchor="t" anchorCtr="0">
            <a:normAutofit/>
          </a:bodyPr>
          <a:lstStyle>
            <a:lvl1pPr marL="457200" marR="0" lvl="0" indent="-330200" algn="l">
              <a:lnSpc>
                <a:spcPct val="100000"/>
              </a:lnSpc>
              <a:spcBef>
                <a:spcPts val="1000"/>
              </a:spcBef>
              <a:spcAft>
                <a:spcPts val="0"/>
              </a:spcAft>
              <a:buClr>
                <a:srgbClr val="000000"/>
              </a:buClr>
              <a:buSzPts val="1600"/>
              <a:buFont typeface="Arial"/>
              <a:buChar char="•"/>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2pPr>
            <a:lvl3pPr marL="1371600" lvl="2"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3pPr>
            <a:lvl4pPr marL="1828800" lvl="3"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4pPr>
            <a:lvl5pPr marL="2286000" lvl="4"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2" name="Google Shape;422;g3f69a2eda13_0_1746"/>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423" name="Google Shape;423;g3f69a2eda13_0_1746"/>
          <p:cNvPicPr preferRelativeResize="0"/>
          <p:nvPr/>
        </p:nvPicPr>
        <p:blipFill rotWithShape="1">
          <a:blip r:embed="rId2">
            <a:alphaModFix/>
          </a:blip>
          <a:srcRect/>
          <a:stretch/>
        </p:blipFill>
        <p:spPr>
          <a:xfrm>
            <a:off x="830733" y="1589449"/>
            <a:ext cx="1395046" cy="1371600"/>
          </a:xfrm>
          <a:prstGeom prst="rect">
            <a:avLst/>
          </a:prstGeom>
          <a:noFill/>
          <a:ln>
            <a:noFill/>
          </a:ln>
        </p:spPr>
      </p:pic>
      <p:sp>
        <p:nvSpPr>
          <p:cNvPr id="424" name="Google Shape;424;g3f69a2eda13_0_1746"/>
          <p:cNvSpPr txBox="1">
            <a:spLocks noGrp="1"/>
          </p:cNvSpPr>
          <p:nvPr>
            <p:ph type="body" idx="5"/>
          </p:nvPr>
        </p:nvSpPr>
        <p:spPr>
          <a:xfrm>
            <a:off x="1126208" y="3737528"/>
            <a:ext cx="3672300" cy="494700"/>
          </a:xfrm>
          <a:prstGeom prst="rect">
            <a:avLst/>
          </a:prstGeom>
          <a:noFill/>
          <a:ln>
            <a:noFill/>
          </a:ln>
        </p:spPr>
        <p:txBody>
          <a:bodyPr spcFirstLastPara="1" wrap="square" lIns="91425" tIns="45700" rIns="91425" bIns="45700" anchor="b" anchorCtr="0">
            <a:noAutofit/>
          </a:bodyPr>
          <a:lstStyle>
            <a:lvl1pPr marL="457200" lvl="0" indent="-228600" algn="l">
              <a:lnSpc>
                <a:spcPct val="209999"/>
              </a:lnSpc>
              <a:spcBef>
                <a:spcPts val="1000"/>
              </a:spcBef>
              <a:spcAft>
                <a:spcPts val="0"/>
              </a:spcAft>
              <a:buClr>
                <a:srgbClr val="4A4A4A"/>
              </a:buClr>
              <a:buSzPts val="1600"/>
              <a:buNone/>
              <a:defRPr sz="1600" b="0" i="0">
                <a:solidFill>
                  <a:srgbClr val="4A4A4A"/>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5" name="Google Shape;425;g3f69a2eda13_0_1746" descr="A picture containing person, outdoor&#10;&#10;Description automatically generated"/>
          <p:cNvPicPr preferRelativeResize="0"/>
          <p:nvPr/>
        </p:nvPicPr>
        <p:blipFill rotWithShape="1">
          <a:blip r:embed="rId3">
            <a:alphaModFix/>
          </a:blip>
          <a:srcRect/>
          <a:stretch/>
        </p:blipFill>
        <p:spPr>
          <a:xfrm>
            <a:off x="5041993" y="1577453"/>
            <a:ext cx="5618492" cy="2300906"/>
          </a:xfrm>
          <a:prstGeom prst="rect">
            <a:avLst/>
          </a:prstGeom>
          <a:noFill/>
          <a:ln>
            <a:noFill/>
          </a:ln>
        </p:spPr>
      </p:pic>
      <p:pic>
        <p:nvPicPr>
          <p:cNvPr id="426" name="Google Shape;426;g3f69a2eda13_0_1746"/>
          <p:cNvPicPr preferRelativeResize="0"/>
          <p:nvPr/>
        </p:nvPicPr>
        <p:blipFill rotWithShape="1">
          <a:blip r:embed="rId4">
            <a:alphaModFix/>
          </a:blip>
          <a:srcRect/>
          <a:stretch/>
        </p:blipFill>
        <p:spPr>
          <a:xfrm>
            <a:off x="0" y="0"/>
            <a:ext cx="457200" cy="444501"/>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pecialty Divider 1_Full Photo">
  <p:cSld name="Specialty Divider 1_Full Photo">
    <p:spTree>
      <p:nvGrpSpPr>
        <p:cNvPr id="1" name="Shape 427"/>
        <p:cNvGrpSpPr/>
        <p:nvPr/>
      </p:nvGrpSpPr>
      <p:grpSpPr>
        <a:xfrm>
          <a:off x="0" y="0"/>
          <a:ext cx="0" cy="0"/>
          <a:chOff x="0" y="0"/>
          <a:chExt cx="0" cy="0"/>
        </a:xfrm>
      </p:grpSpPr>
      <p:pic>
        <p:nvPicPr>
          <p:cNvPr id="428" name="Google Shape;428;g3f69a2eda13_0_1757"/>
          <p:cNvPicPr preferRelativeResize="0"/>
          <p:nvPr/>
        </p:nvPicPr>
        <p:blipFill rotWithShape="1">
          <a:blip r:embed="rId2">
            <a:alphaModFix/>
          </a:blip>
          <a:srcRect/>
          <a:stretch/>
        </p:blipFill>
        <p:spPr>
          <a:xfrm>
            <a:off x="0" y="0"/>
            <a:ext cx="12192001" cy="6857999"/>
          </a:xfrm>
          <a:prstGeom prst="rect">
            <a:avLst/>
          </a:prstGeom>
          <a:noFill/>
          <a:ln>
            <a:noFill/>
          </a:ln>
        </p:spPr>
      </p:pic>
      <p:sp>
        <p:nvSpPr>
          <p:cNvPr id="429" name="Google Shape;429;g3f69a2eda13_0_1757"/>
          <p:cNvSpPr/>
          <p:nvPr/>
        </p:nvSpPr>
        <p:spPr>
          <a:xfrm flipH="1">
            <a:off x="6662119" y="1473926"/>
            <a:ext cx="5040900" cy="3370200"/>
          </a:xfrm>
          <a:prstGeom prst="round2DiagRect">
            <a:avLst>
              <a:gd name="adj1" fmla="val 16667"/>
              <a:gd name="adj2" fmla="val 0"/>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8E4E8"/>
              </a:solidFill>
              <a:latin typeface="Arial"/>
              <a:ea typeface="Arial"/>
              <a:cs typeface="Arial"/>
              <a:sym typeface="Arial"/>
            </a:endParaRPr>
          </a:p>
        </p:txBody>
      </p:sp>
      <p:sp>
        <p:nvSpPr>
          <p:cNvPr id="430" name="Google Shape;430;g3f69a2eda13_0_1757"/>
          <p:cNvSpPr txBox="1">
            <a:spLocks noGrp="1"/>
          </p:cNvSpPr>
          <p:nvPr>
            <p:ph type="body" idx="1"/>
          </p:nvPr>
        </p:nvSpPr>
        <p:spPr>
          <a:xfrm>
            <a:off x="7045387" y="1927260"/>
            <a:ext cx="4317900" cy="954000"/>
          </a:xfrm>
          <a:prstGeom prst="rect">
            <a:avLst/>
          </a:prstGeom>
          <a:noFill/>
          <a:ln>
            <a:noFill/>
          </a:ln>
        </p:spPr>
        <p:txBody>
          <a:bodyPr spcFirstLastPara="1" wrap="square" lIns="91425" tIns="45700" rIns="91425" bIns="45700" anchor="t" anchorCtr="0">
            <a:noAutofit/>
          </a:bodyPr>
          <a:lstStyle>
            <a:lvl1pPr marL="457200" lvl="0" indent="-228600" algn="l">
              <a:lnSpc>
                <a:spcPct val="140000"/>
              </a:lnSpc>
              <a:spcBef>
                <a:spcPts val="1000"/>
              </a:spcBef>
              <a:spcAft>
                <a:spcPts val="0"/>
              </a:spcAft>
              <a:buClr>
                <a:schemeClr val="dk1"/>
              </a:buClr>
              <a:buSzPts val="2400"/>
              <a:buNone/>
              <a:defRPr sz="2400" b="0" i="0">
                <a:solidFill>
                  <a:schemeClr val="dk1"/>
                </a:solidFill>
                <a:latin typeface="Merriweather"/>
                <a:ea typeface="Merriweather"/>
                <a:cs typeface="Merriweather"/>
                <a:sym typeface="Merriweather"/>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1" name="Google Shape;431;g3f69a2eda13_0_1757"/>
          <p:cNvSpPr txBox="1">
            <a:spLocks noGrp="1"/>
          </p:cNvSpPr>
          <p:nvPr>
            <p:ph type="body" idx="2"/>
          </p:nvPr>
        </p:nvSpPr>
        <p:spPr>
          <a:xfrm>
            <a:off x="7046097" y="2997925"/>
            <a:ext cx="4317900" cy="1184400"/>
          </a:xfrm>
          <a:prstGeom prst="rect">
            <a:avLst/>
          </a:prstGeom>
          <a:noFill/>
          <a:ln>
            <a:noFill/>
          </a:ln>
        </p:spPr>
        <p:txBody>
          <a:bodyPr spcFirstLastPara="1" wrap="square" lIns="91425" tIns="45700" rIns="91425" bIns="45700" anchor="t" anchorCtr="0">
            <a:normAutofit/>
          </a:bodyPr>
          <a:lstStyle>
            <a:lvl1pPr marL="457200" lvl="0" indent="-228600" algn="l">
              <a:lnSpc>
                <a:spcPct val="118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42900" algn="l">
              <a:lnSpc>
                <a:spcPct val="140000"/>
              </a:lnSpc>
              <a:spcBef>
                <a:spcPts val="12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Title Slide_Students Studying">
  <p:cSld name="1_Title Slide_Students Studying">
    <p:bg>
      <p:bgPr>
        <a:solidFill>
          <a:schemeClr val="lt2"/>
        </a:solidFill>
        <a:effectLst/>
      </p:bgPr>
    </p:bg>
    <p:spTree>
      <p:nvGrpSpPr>
        <p:cNvPr id="1" name="Shape 42"/>
        <p:cNvGrpSpPr/>
        <p:nvPr/>
      </p:nvGrpSpPr>
      <p:grpSpPr>
        <a:xfrm>
          <a:off x="0" y="0"/>
          <a:ext cx="0" cy="0"/>
          <a:chOff x="0" y="0"/>
          <a:chExt cx="0" cy="0"/>
        </a:xfrm>
      </p:grpSpPr>
      <p:pic>
        <p:nvPicPr>
          <p:cNvPr id="43" name="Google Shape;43;g3f69a2eda13_0_1372"/>
          <p:cNvPicPr preferRelativeResize="0"/>
          <p:nvPr/>
        </p:nvPicPr>
        <p:blipFill rotWithShape="1">
          <a:blip r:embed="rId2">
            <a:alphaModFix/>
          </a:blip>
          <a:srcRect/>
          <a:stretch/>
        </p:blipFill>
        <p:spPr>
          <a:xfrm>
            <a:off x="0" y="-7865"/>
            <a:ext cx="12205981" cy="6865864"/>
          </a:xfrm>
          <a:prstGeom prst="rect">
            <a:avLst/>
          </a:prstGeom>
          <a:noFill/>
          <a:ln>
            <a:noFill/>
          </a:ln>
        </p:spPr>
      </p:pic>
      <p:pic>
        <p:nvPicPr>
          <p:cNvPr id="44" name="Google Shape;44;g3f69a2eda13_0_1372"/>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45" name="Google Shape;45;g3f69a2eda13_0_1372"/>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 name="Google Shape;46;g3f69a2eda13_0_1372"/>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3f69a2eda13_0_1372"/>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g3f69a2eda13_0_1372"/>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g3f69a2eda13_0_1372"/>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pecialty Slide_Photo on Right">
  <p:cSld name="Specialty Slide_Photo on Right">
    <p:spTree>
      <p:nvGrpSpPr>
        <p:cNvPr id="1" name="Shape 432"/>
        <p:cNvGrpSpPr/>
        <p:nvPr/>
      </p:nvGrpSpPr>
      <p:grpSpPr>
        <a:xfrm>
          <a:off x="0" y="0"/>
          <a:ext cx="0" cy="0"/>
          <a:chOff x="0" y="0"/>
          <a:chExt cx="0" cy="0"/>
        </a:xfrm>
      </p:grpSpPr>
      <p:sp>
        <p:nvSpPr>
          <p:cNvPr id="433" name="Google Shape;433;g3f69a2eda13_0_1762"/>
          <p:cNvSpPr txBox="1">
            <a:spLocks noGrp="1"/>
          </p:cNvSpPr>
          <p:nvPr>
            <p:ph type="body" idx="1"/>
          </p:nvPr>
        </p:nvSpPr>
        <p:spPr>
          <a:xfrm>
            <a:off x="225552"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4" name="Google Shape;434;g3f69a2eda13_0_1762"/>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5" name="Google Shape;435;g3f69a2eda13_0_1762"/>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436" name="Google Shape;436;g3f69a2eda13_0_1762"/>
          <p:cNvSpPr txBox="1">
            <a:spLocks noGrp="1"/>
          </p:cNvSpPr>
          <p:nvPr>
            <p:ph type="body" idx="3"/>
          </p:nvPr>
        </p:nvSpPr>
        <p:spPr>
          <a:xfrm>
            <a:off x="827690" y="2788995"/>
            <a:ext cx="4537500" cy="27558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g3f69a2eda13_0_1762"/>
          <p:cNvSpPr txBox="1">
            <a:spLocks noGrp="1"/>
          </p:cNvSpPr>
          <p:nvPr>
            <p:ph type="body" idx="4"/>
          </p:nvPr>
        </p:nvSpPr>
        <p:spPr>
          <a:xfrm>
            <a:off x="841943" y="909035"/>
            <a:ext cx="45375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2800"/>
              <a:buNone/>
              <a:defRPr sz="28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8" name="Google Shape;438;g3f69a2eda13_0_1762"/>
          <p:cNvPicPr preferRelativeResize="0"/>
          <p:nvPr/>
        </p:nvPicPr>
        <p:blipFill rotWithShape="1">
          <a:blip r:embed="rId2">
            <a:alphaModFix/>
          </a:blip>
          <a:srcRect/>
          <a:stretch/>
        </p:blipFill>
        <p:spPr>
          <a:xfrm>
            <a:off x="7522521" y="0"/>
            <a:ext cx="4669478" cy="60960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pecialty Slide_Photo on Left">
  <p:cSld name="Specialty Slide_Photo on Left">
    <p:spTree>
      <p:nvGrpSpPr>
        <p:cNvPr id="1" name="Shape 439"/>
        <p:cNvGrpSpPr/>
        <p:nvPr/>
      </p:nvGrpSpPr>
      <p:grpSpPr>
        <a:xfrm>
          <a:off x="0" y="0"/>
          <a:ext cx="0" cy="0"/>
          <a:chOff x="0" y="0"/>
          <a:chExt cx="0" cy="0"/>
        </a:xfrm>
      </p:grpSpPr>
      <p:sp>
        <p:nvSpPr>
          <p:cNvPr id="440" name="Google Shape;440;g3f69a2eda13_0_1769"/>
          <p:cNvSpPr txBox="1">
            <a:spLocks noGrp="1"/>
          </p:cNvSpPr>
          <p:nvPr>
            <p:ph type="body" idx="1"/>
          </p:nvPr>
        </p:nvSpPr>
        <p:spPr>
          <a:xfrm>
            <a:off x="8964438"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r">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1" name="Google Shape;441;g3f69a2eda13_0_1769"/>
          <p:cNvSpPr txBox="1">
            <a:spLocks noGrp="1"/>
          </p:cNvSpPr>
          <p:nvPr>
            <p:ph type="body" idx="2"/>
          </p:nvPr>
        </p:nvSpPr>
        <p:spPr>
          <a:xfrm>
            <a:off x="5872560" y="2691173"/>
            <a:ext cx="5126400" cy="27558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g3f69a2eda13_0_1769"/>
          <p:cNvSpPr txBox="1">
            <a:spLocks noGrp="1"/>
          </p:cNvSpPr>
          <p:nvPr>
            <p:ph type="body" idx="3"/>
          </p:nvPr>
        </p:nvSpPr>
        <p:spPr>
          <a:xfrm>
            <a:off x="5872560" y="909035"/>
            <a:ext cx="51264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2800"/>
              <a:buNone/>
              <a:defRPr sz="28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3" name="Google Shape;443;g3f69a2eda13_0_1769"/>
          <p:cNvPicPr preferRelativeResize="0"/>
          <p:nvPr/>
        </p:nvPicPr>
        <p:blipFill rotWithShape="1">
          <a:blip r:embed="rId2">
            <a:alphaModFix/>
          </a:blip>
          <a:srcRect/>
          <a:stretch/>
        </p:blipFill>
        <p:spPr>
          <a:xfrm>
            <a:off x="5537027" y="1028926"/>
            <a:ext cx="1395046" cy="1371600"/>
          </a:xfrm>
          <a:prstGeom prst="rect">
            <a:avLst/>
          </a:prstGeom>
          <a:noFill/>
          <a:ln>
            <a:noFill/>
          </a:ln>
        </p:spPr>
      </p:pic>
      <p:pic>
        <p:nvPicPr>
          <p:cNvPr id="444" name="Google Shape;444;g3f69a2eda13_0_1769" descr="A picture containing person, wall, indoor, table&#10;&#10;Description automatically generated"/>
          <p:cNvPicPr preferRelativeResize="0"/>
          <p:nvPr/>
        </p:nvPicPr>
        <p:blipFill rotWithShape="1">
          <a:blip r:embed="rId3">
            <a:alphaModFix/>
          </a:blip>
          <a:srcRect/>
          <a:stretch/>
        </p:blipFill>
        <p:spPr>
          <a:xfrm>
            <a:off x="3492" y="0"/>
            <a:ext cx="4707519" cy="60960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445"/>
        <p:cNvGrpSpPr/>
        <p:nvPr/>
      </p:nvGrpSpPr>
      <p:grpSpPr>
        <a:xfrm>
          <a:off x="0" y="0"/>
          <a:ext cx="0" cy="0"/>
          <a:chOff x="0" y="0"/>
          <a:chExt cx="0" cy="0"/>
        </a:xfrm>
      </p:grpSpPr>
      <p:sp>
        <p:nvSpPr>
          <p:cNvPr id="446" name="Google Shape;446;g3f69a2eda13_0_1775"/>
          <p:cNvSpPr/>
          <p:nvPr/>
        </p:nvSpPr>
        <p:spPr>
          <a:xfrm rot="10800000" flipH="1">
            <a:off x="0" y="-14401"/>
            <a:ext cx="12192000" cy="6872400"/>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47" name="Google Shape;447;g3f69a2eda13_0_1775"/>
          <p:cNvPicPr preferRelativeResize="0"/>
          <p:nvPr/>
        </p:nvPicPr>
        <p:blipFill rotWithShape="1">
          <a:blip r:embed="rId2">
            <a:alphaModFix/>
          </a:blip>
          <a:srcRect/>
          <a:stretch/>
        </p:blipFill>
        <p:spPr>
          <a:xfrm>
            <a:off x="4282619" y="2702058"/>
            <a:ext cx="3626756" cy="1220192"/>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48"/>
        <p:cNvGrpSpPr/>
        <p:nvPr/>
      </p:nvGrpSpPr>
      <p:grpSpPr>
        <a:xfrm>
          <a:off x="0" y="0"/>
          <a:ext cx="0" cy="0"/>
          <a:chOff x="0" y="0"/>
          <a:chExt cx="0" cy="0"/>
        </a:xfrm>
      </p:grpSpPr>
      <p:sp>
        <p:nvSpPr>
          <p:cNvPr id="449" name="Google Shape;449;g3f69a2eda13_0_1778"/>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450" name="Google Shape;450;g3f69a2eda13_0_1778"/>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1000"/>
              </a:spcBef>
              <a:spcAft>
                <a:spcPts val="0"/>
              </a:spcAft>
              <a:buSzPts val="3700"/>
              <a:buNone/>
              <a:defRPr sz="3700"/>
            </a:lvl1pPr>
            <a:lvl2pPr lvl="1" algn="ctr">
              <a:lnSpc>
                <a:spcPct val="100000"/>
              </a:lnSpc>
              <a:spcBef>
                <a:spcPts val="500"/>
              </a:spcBef>
              <a:spcAft>
                <a:spcPts val="0"/>
              </a:spcAft>
              <a:buSzPts val="3700"/>
              <a:buNone/>
              <a:defRPr sz="3700"/>
            </a:lvl2pPr>
            <a:lvl3pPr lvl="2" algn="ctr">
              <a:lnSpc>
                <a:spcPct val="100000"/>
              </a:lnSpc>
              <a:spcBef>
                <a:spcPts val="500"/>
              </a:spcBef>
              <a:spcAft>
                <a:spcPts val="0"/>
              </a:spcAft>
              <a:buSzPts val="3700"/>
              <a:buNone/>
              <a:defRPr sz="3700"/>
            </a:lvl3pPr>
            <a:lvl4pPr lvl="3" algn="ctr">
              <a:lnSpc>
                <a:spcPct val="100000"/>
              </a:lnSpc>
              <a:spcBef>
                <a:spcPts val="500"/>
              </a:spcBef>
              <a:spcAft>
                <a:spcPts val="0"/>
              </a:spcAft>
              <a:buSzPts val="3700"/>
              <a:buNone/>
              <a:defRPr sz="3700"/>
            </a:lvl4pPr>
            <a:lvl5pPr lvl="4" algn="ctr">
              <a:lnSpc>
                <a:spcPct val="100000"/>
              </a:lnSpc>
              <a:spcBef>
                <a:spcPts val="500"/>
              </a:spcBef>
              <a:spcAft>
                <a:spcPts val="0"/>
              </a:spcAft>
              <a:buSzPts val="3700"/>
              <a:buNone/>
              <a:defRPr sz="3700"/>
            </a:lvl5pPr>
            <a:lvl6pPr lvl="5" algn="ctr">
              <a:lnSpc>
                <a:spcPct val="100000"/>
              </a:lnSpc>
              <a:spcBef>
                <a:spcPts val="500"/>
              </a:spcBef>
              <a:spcAft>
                <a:spcPts val="0"/>
              </a:spcAft>
              <a:buSzPts val="3700"/>
              <a:buNone/>
              <a:defRPr sz="3700"/>
            </a:lvl6pPr>
            <a:lvl7pPr lvl="6" algn="ctr">
              <a:lnSpc>
                <a:spcPct val="100000"/>
              </a:lnSpc>
              <a:spcBef>
                <a:spcPts val="500"/>
              </a:spcBef>
              <a:spcAft>
                <a:spcPts val="0"/>
              </a:spcAft>
              <a:buSzPts val="3700"/>
              <a:buNone/>
              <a:defRPr sz="3700"/>
            </a:lvl7pPr>
            <a:lvl8pPr lvl="7" algn="ctr">
              <a:lnSpc>
                <a:spcPct val="100000"/>
              </a:lnSpc>
              <a:spcBef>
                <a:spcPts val="500"/>
              </a:spcBef>
              <a:spcAft>
                <a:spcPts val="0"/>
              </a:spcAft>
              <a:buSzPts val="3700"/>
              <a:buNone/>
              <a:defRPr sz="3700"/>
            </a:lvl8pPr>
            <a:lvl9pPr lvl="8" algn="ctr">
              <a:lnSpc>
                <a:spcPct val="100000"/>
              </a:lnSpc>
              <a:spcBef>
                <a:spcPts val="500"/>
              </a:spcBef>
              <a:spcAft>
                <a:spcPts val="0"/>
              </a:spcAft>
              <a:buSzPts val="3700"/>
              <a:buNone/>
              <a:defRPr sz="3700"/>
            </a:lvl9pPr>
          </a:lstStyle>
          <a:p>
            <a:endParaRPr/>
          </a:p>
        </p:txBody>
      </p:sp>
      <p:sp>
        <p:nvSpPr>
          <p:cNvPr id="451" name="Google Shape;451;g3f69a2eda13_0_1778"/>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 Column_Blue K">
  <p:cSld name="1 Column_Blue K (g3f69a2eda13_8_0)">
    <p:spTree>
      <p:nvGrpSpPr>
        <p:cNvPr id="1" name="Shape 457"/>
        <p:cNvGrpSpPr/>
        <p:nvPr/>
      </p:nvGrpSpPr>
      <p:grpSpPr>
        <a:xfrm>
          <a:off x="0" y="0"/>
          <a:ext cx="0" cy="0"/>
          <a:chOff x="0" y="0"/>
          <a:chExt cx="0" cy="0"/>
        </a:xfrm>
      </p:grpSpPr>
      <p:sp>
        <p:nvSpPr>
          <p:cNvPr id="458" name="Google Shape;458;g3f69a2edb4c_0_2358"/>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459" name="Google Shape;459;g3f69a2edb4c_0_2358"/>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0" name="Google Shape;460;g3f69a2edb4c_0_2358"/>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1" name="Google Shape;461;g3f69a2edb4c_0_2358"/>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g3f69a2edb4c_0_2358"/>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5_Divider_Blue">
  <p:cSld name="5_Divider_Blue">
    <p:spTree>
      <p:nvGrpSpPr>
        <p:cNvPr id="1" name="Shape 463"/>
        <p:cNvGrpSpPr/>
        <p:nvPr/>
      </p:nvGrpSpPr>
      <p:grpSpPr>
        <a:xfrm>
          <a:off x="0" y="0"/>
          <a:ext cx="0" cy="0"/>
          <a:chOff x="0" y="0"/>
          <a:chExt cx="0" cy="0"/>
        </a:xfrm>
      </p:grpSpPr>
      <p:sp>
        <p:nvSpPr>
          <p:cNvPr id="464" name="Google Shape;464;g3f69a2edb4c_0_2364"/>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5" name="Google Shape;465;g3f69a2edb4c_0_2364"/>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6" name="Google Shape;466;g3f69a2edb4c_0_2364"/>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7" name="Google Shape;467;g3f69a2edb4c_0_2364"/>
          <p:cNvSpPr/>
          <p:nvPr/>
        </p:nvSpPr>
        <p:spPr>
          <a:xfrm flipH="1">
            <a:off x="-620401" y="648957"/>
            <a:ext cx="6945000" cy="7588800"/>
          </a:xfrm>
          <a:prstGeom prst="round2DiagRect">
            <a:avLst>
              <a:gd name="adj1" fmla="val 29923"/>
              <a:gd name="adj2" fmla="val 0"/>
            </a:avLst>
          </a:prstGeom>
          <a:solidFill>
            <a:srgbClr val="005D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68" name="Google Shape;468;g3f69a2edb4c_0_2364"/>
          <p:cNvPicPr preferRelativeResize="0"/>
          <p:nvPr/>
        </p:nvPicPr>
        <p:blipFill rotWithShape="1">
          <a:blip r:embed="rId2">
            <a:alphaModFix/>
          </a:blip>
          <a:srcRect/>
          <a:stretch/>
        </p:blipFill>
        <p:spPr>
          <a:xfrm>
            <a:off x="11315700" y="0"/>
            <a:ext cx="876299" cy="850901"/>
          </a:xfrm>
          <a:prstGeom prst="rect">
            <a:avLst/>
          </a:prstGeom>
          <a:noFill/>
          <a:ln>
            <a:noFill/>
          </a:ln>
        </p:spPr>
      </p:pic>
      <p:pic>
        <p:nvPicPr>
          <p:cNvPr id="469" name="Google Shape;469;g3f69a2edb4c_0_2364"/>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 Column_Blue K">
  <p:cSld name="1 Column_Blue K">
    <p:spTree>
      <p:nvGrpSpPr>
        <p:cNvPr id="1" name="Shape 470"/>
        <p:cNvGrpSpPr/>
        <p:nvPr/>
      </p:nvGrpSpPr>
      <p:grpSpPr>
        <a:xfrm>
          <a:off x="0" y="0"/>
          <a:ext cx="0" cy="0"/>
          <a:chOff x="0" y="0"/>
          <a:chExt cx="0" cy="0"/>
        </a:xfrm>
      </p:grpSpPr>
      <p:sp>
        <p:nvSpPr>
          <p:cNvPr id="471" name="Google Shape;471;g3f69a2edb4c_0_237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472" name="Google Shape;472;g3f69a2edb4c_0_237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g3f69a2edb4c_0_237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g3f69a2edb4c_0_237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g3f69a2edb4c_0_2371"/>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6" name="Google Shape;476;g3f69a2edb4c_0_2371"/>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Slide_Businessman">
  <p:cSld name="Title Slide_Businessman">
    <p:spTree>
      <p:nvGrpSpPr>
        <p:cNvPr id="1" name="Shape 477"/>
        <p:cNvGrpSpPr/>
        <p:nvPr/>
      </p:nvGrpSpPr>
      <p:grpSpPr>
        <a:xfrm>
          <a:off x="0" y="0"/>
          <a:ext cx="0" cy="0"/>
          <a:chOff x="0" y="0"/>
          <a:chExt cx="0" cy="0"/>
        </a:xfrm>
      </p:grpSpPr>
      <p:pic>
        <p:nvPicPr>
          <p:cNvPr id="478" name="Google Shape;478;g3f69a2edb4c_0_2378"/>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79" name="Google Shape;479;g3f69a2edb4c_0_2378"/>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480" name="Google Shape;480;g3f69a2edb4c_0_2378"/>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1" name="Google Shape;481;g3f69a2edb4c_0_2378"/>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2" name="Google Shape;482;g3f69a2edb4c_0_2378"/>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g3f69a2edb4c_0_2378"/>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4" name="Google Shape;484;g3f69a2edb4c_0_2378"/>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1_Title Slide_Students Studying">
  <p:cSld name="1_Title Slide_Students Studying">
    <p:bg>
      <p:bgPr>
        <a:solidFill>
          <a:schemeClr val="lt2"/>
        </a:solidFill>
        <a:effectLst/>
      </p:bgPr>
    </p:bg>
    <p:spTree>
      <p:nvGrpSpPr>
        <p:cNvPr id="1" name="Shape 485"/>
        <p:cNvGrpSpPr/>
        <p:nvPr/>
      </p:nvGrpSpPr>
      <p:grpSpPr>
        <a:xfrm>
          <a:off x="0" y="0"/>
          <a:ext cx="0" cy="0"/>
          <a:chOff x="0" y="0"/>
          <a:chExt cx="0" cy="0"/>
        </a:xfrm>
      </p:grpSpPr>
      <p:pic>
        <p:nvPicPr>
          <p:cNvPr id="486" name="Google Shape;486;g3f69a2edb4c_0_2386"/>
          <p:cNvPicPr preferRelativeResize="0"/>
          <p:nvPr/>
        </p:nvPicPr>
        <p:blipFill rotWithShape="1">
          <a:blip r:embed="rId2">
            <a:alphaModFix/>
          </a:blip>
          <a:srcRect/>
          <a:stretch/>
        </p:blipFill>
        <p:spPr>
          <a:xfrm>
            <a:off x="0" y="-7865"/>
            <a:ext cx="12205981" cy="6865864"/>
          </a:xfrm>
          <a:prstGeom prst="rect">
            <a:avLst/>
          </a:prstGeom>
          <a:noFill/>
          <a:ln>
            <a:noFill/>
          </a:ln>
        </p:spPr>
      </p:pic>
      <p:pic>
        <p:nvPicPr>
          <p:cNvPr id="487" name="Google Shape;487;g3f69a2edb4c_0_2386"/>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488" name="Google Shape;488;g3f69a2edb4c_0_2386"/>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9" name="Google Shape;489;g3f69a2edb4c_0_2386"/>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0" name="Google Shape;490;g3f69a2edb4c_0_2386"/>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g3f69a2edb4c_0_2386"/>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2" name="Google Shape;492;g3f69a2edb4c_0_2386"/>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2_Title Slide_Students Studying">
  <p:cSld name="2_Title Slide_Students Studying">
    <p:bg>
      <p:bgPr>
        <a:solidFill>
          <a:schemeClr val="lt2"/>
        </a:solidFill>
        <a:effectLst/>
      </p:bgPr>
    </p:bg>
    <p:spTree>
      <p:nvGrpSpPr>
        <p:cNvPr id="1" name="Shape 493"/>
        <p:cNvGrpSpPr/>
        <p:nvPr/>
      </p:nvGrpSpPr>
      <p:grpSpPr>
        <a:xfrm>
          <a:off x="0" y="0"/>
          <a:ext cx="0" cy="0"/>
          <a:chOff x="0" y="0"/>
          <a:chExt cx="0" cy="0"/>
        </a:xfrm>
      </p:grpSpPr>
      <p:pic>
        <p:nvPicPr>
          <p:cNvPr id="494" name="Google Shape;494;g3f69a2edb4c_0_2394"/>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95" name="Google Shape;495;g3f69a2edb4c_0_2394"/>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496" name="Google Shape;496;g3f69a2edb4c_0_2394"/>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97" name="Google Shape;497;g3f69a2edb4c_0_2394"/>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8" name="Google Shape;498;g3f69a2edb4c_0_2394"/>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g3f69a2edb4c_0_2394"/>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0" name="Google Shape;500;g3f69a2edb4c_0_2394"/>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Title Slide_Students Studying">
  <p:cSld name="2_Title Slide_Students Studying">
    <p:bg>
      <p:bgPr>
        <a:solidFill>
          <a:schemeClr val="lt2"/>
        </a:solidFill>
        <a:effectLst/>
      </p:bgPr>
    </p:bg>
    <p:spTree>
      <p:nvGrpSpPr>
        <p:cNvPr id="1" name="Shape 50"/>
        <p:cNvGrpSpPr/>
        <p:nvPr/>
      </p:nvGrpSpPr>
      <p:grpSpPr>
        <a:xfrm>
          <a:off x="0" y="0"/>
          <a:ext cx="0" cy="0"/>
          <a:chOff x="0" y="0"/>
          <a:chExt cx="0" cy="0"/>
        </a:xfrm>
      </p:grpSpPr>
      <p:pic>
        <p:nvPicPr>
          <p:cNvPr id="51" name="Google Shape;51;g3f69a2eda13_0_1380"/>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2" name="Google Shape;52;g3f69a2eda13_0_1380"/>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53" name="Google Shape;53;g3f69a2eda13_0_1380"/>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 name="Google Shape;54;g3f69a2eda13_0_1380"/>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g3f69a2eda13_0_1380"/>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g3f69a2eda13_0_1380"/>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 name="Google Shape;57;g3f69a2eda13_0_1380"/>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3_Title Slide_Students Studying">
  <p:cSld name="3_Title Slide_Students Studying">
    <p:bg>
      <p:bgPr>
        <a:solidFill>
          <a:schemeClr val="lt2"/>
        </a:solidFill>
        <a:effectLst/>
      </p:bgPr>
    </p:bg>
    <p:spTree>
      <p:nvGrpSpPr>
        <p:cNvPr id="1" name="Shape 501"/>
        <p:cNvGrpSpPr/>
        <p:nvPr/>
      </p:nvGrpSpPr>
      <p:grpSpPr>
        <a:xfrm>
          <a:off x="0" y="0"/>
          <a:ext cx="0" cy="0"/>
          <a:chOff x="0" y="0"/>
          <a:chExt cx="0" cy="0"/>
        </a:xfrm>
      </p:grpSpPr>
      <p:pic>
        <p:nvPicPr>
          <p:cNvPr id="502" name="Google Shape;502;g3f69a2edb4c_0_240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03" name="Google Shape;503;g3f69a2edb4c_0_2402"/>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504" name="Google Shape;504;g3f69a2edb4c_0_2402"/>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5" name="Google Shape;505;g3f69a2edb4c_0_2402"/>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6" name="Google Shape;506;g3f69a2edb4c_0_2402"/>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7" name="Google Shape;507;g3f69a2edb4c_0_2402"/>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8" name="Google Shape;508;g3f69a2edb4c_0_2402"/>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4_Title Slide_Students Studying">
  <p:cSld name="4_Title Slide_Students Studying">
    <p:bg>
      <p:bgPr>
        <a:solidFill>
          <a:schemeClr val="lt2"/>
        </a:solidFill>
        <a:effectLst/>
      </p:bgPr>
    </p:bg>
    <p:spTree>
      <p:nvGrpSpPr>
        <p:cNvPr id="1" name="Shape 509"/>
        <p:cNvGrpSpPr/>
        <p:nvPr/>
      </p:nvGrpSpPr>
      <p:grpSpPr>
        <a:xfrm>
          <a:off x="0" y="0"/>
          <a:ext cx="0" cy="0"/>
          <a:chOff x="0" y="0"/>
          <a:chExt cx="0" cy="0"/>
        </a:xfrm>
      </p:grpSpPr>
      <p:pic>
        <p:nvPicPr>
          <p:cNvPr id="510" name="Google Shape;510;g3f69a2edb4c_0_2410"/>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11" name="Google Shape;511;g3f69a2edb4c_0_2410"/>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512" name="Google Shape;512;g3f69a2edb4c_0_2410"/>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3" name="Google Shape;513;g3f69a2edb4c_0_2410"/>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4" name="Google Shape;514;g3f69a2edb4c_0_2410"/>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g3f69a2edb4c_0_2410"/>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6" name="Google Shape;516;g3f69a2edb4c_0_2410"/>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_Divider_Yellow">
  <p:cSld name="1_Divider_Yellow">
    <p:spTree>
      <p:nvGrpSpPr>
        <p:cNvPr id="1" name="Shape 517"/>
        <p:cNvGrpSpPr/>
        <p:nvPr/>
      </p:nvGrpSpPr>
      <p:grpSpPr>
        <a:xfrm>
          <a:off x="0" y="0"/>
          <a:ext cx="0" cy="0"/>
          <a:chOff x="0" y="0"/>
          <a:chExt cx="0" cy="0"/>
        </a:xfrm>
      </p:grpSpPr>
      <p:sp>
        <p:nvSpPr>
          <p:cNvPr id="518" name="Google Shape;518;g3f69a2edb4c_0_2418"/>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9" name="Google Shape;519;g3f69a2edb4c_0_2418"/>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0" name="Google Shape;520;g3f69a2edb4c_0_2418"/>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g3f69a2edb4c_0_2418"/>
          <p:cNvSpPr/>
          <p:nvPr/>
        </p:nvSpPr>
        <p:spPr>
          <a:xfrm flipH="1">
            <a:off x="-620401" y="638071"/>
            <a:ext cx="6945000" cy="7588800"/>
          </a:xfrm>
          <a:prstGeom prst="round2DiagRect">
            <a:avLst>
              <a:gd name="adj1" fmla="val 29923"/>
              <a:gd name="adj2" fmla="val 0"/>
            </a:avLst>
          </a:prstGeom>
          <a:solidFill>
            <a:srgbClr val="FFC82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22" name="Google Shape;522;g3f69a2edb4c_0_2418"/>
          <p:cNvPicPr preferRelativeResize="0"/>
          <p:nvPr/>
        </p:nvPicPr>
        <p:blipFill rotWithShape="1">
          <a:blip r:embed="rId2">
            <a:alphaModFix/>
          </a:blip>
          <a:srcRect/>
          <a:stretch/>
        </p:blipFill>
        <p:spPr>
          <a:xfrm>
            <a:off x="6883336" y="1261519"/>
            <a:ext cx="1395046" cy="1371600"/>
          </a:xfrm>
          <a:prstGeom prst="rect">
            <a:avLst/>
          </a:prstGeom>
          <a:noFill/>
          <a:ln>
            <a:noFill/>
          </a:ln>
        </p:spPr>
      </p:pic>
      <p:pic>
        <p:nvPicPr>
          <p:cNvPr id="523" name="Google Shape;523;g3f69a2edb4c_0_2418"/>
          <p:cNvPicPr preferRelativeResize="0"/>
          <p:nvPr/>
        </p:nvPicPr>
        <p:blipFill rotWithShape="1">
          <a:blip r:embed="rId3">
            <a:alphaModFix/>
          </a:blip>
          <a:srcRect/>
          <a:stretch/>
        </p:blipFill>
        <p:spPr>
          <a:xfrm>
            <a:off x="11328400" y="0"/>
            <a:ext cx="863600" cy="838201"/>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2_Divider_Green">
  <p:cSld name="2_Divider_Green">
    <p:spTree>
      <p:nvGrpSpPr>
        <p:cNvPr id="1" name="Shape 524"/>
        <p:cNvGrpSpPr/>
        <p:nvPr/>
      </p:nvGrpSpPr>
      <p:grpSpPr>
        <a:xfrm>
          <a:off x="0" y="0"/>
          <a:ext cx="0" cy="0"/>
          <a:chOff x="0" y="0"/>
          <a:chExt cx="0" cy="0"/>
        </a:xfrm>
      </p:grpSpPr>
      <p:sp>
        <p:nvSpPr>
          <p:cNvPr id="525" name="Google Shape;525;g3f69a2edb4c_0_2425"/>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6" name="Google Shape;526;g3f69a2edb4c_0_2425"/>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7" name="Google Shape;527;g3f69a2edb4c_0_2425"/>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8" name="Google Shape;528;g3f69a2edb4c_0_2425"/>
          <p:cNvSpPr/>
          <p:nvPr/>
        </p:nvSpPr>
        <p:spPr>
          <a:xfrm flipH="1">
            <a:off x="-620401" y="648957"/>
            <a:ext cx="6945000" cy="7588800"/>
          </a:xfrm>
          <a:prstGeom prst="round2DiagRect">
            <a:avLst>
              <a:gd name="adj1" fmla="val 29923"/>
              <a:gd name="adj2" fmla="val 0"/>
            </a:avLst>
          </a:prstGeom>
          <a:solidFill>
            <a:srgbClr val="287D2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29" name="Google Shape;529;g3f69a2edb4c_0_2425"/>
          <p:cNvPicPr preferRelativeResize="0"/>
          <p:nvPr/>
        </p:nvPicPr>
        <p:blipFill rotWithShape="1">
          <a:blip r:embed="rId2">
            <a:alphaModFix/>
          </a:blip>
          <a:srcRect/>
          <a:stretch/>
        </p:blipFill>
        <p:spPr>
          <a:xfrm>
            <a:off x="6883336" y="1261519"/>
            <a:ext cx="1395046" cy="1371600"/>
          </a:xfrm>
          <a:prstGeom prst="rect">
            <a:avLst/>
          </a:prstGeom>
          <a:noFill/>
          <a:ln>
            <a:noFill/>
          </a:ln>
        </p:spPr>
      </p:pic>
      <p:pic>
        <p:nvPicPr>
          <p:cNvPr id="530" name="Google Shape;530;g3f69a2edb4c_0_2425"/>
          <p:cNvPicPr preferRelativeResize="0"/>
          <p:nvPr/>
        </p:nvPicPr>
        <p:blipFill rotWithShape="1">
          <a:blip r:embed="rId3">
            <a:alphaModFix/>
          </a:blip>
          <a:srcRect/>
          <a:stretch/>
        </p:blipFill>
        <p:spPr>
          <a:xfrm>
            <a:off x="11328400" y="0"/>
            <a:ext cx="863600" cy="838201"/>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3_Divider_Pink">
  <p:cSld name="3_Divider_Pink">
    <p:spTree>
      <p:nvGrpSpPr>
        <p:cNvPr id="1" name="Shape 531"/>
        <p:cNvGrpSpPr/>
        <p:nvPr/>
      </p:nvGrpSpPr>
      <p:grpSpPr>
        <a:xfrm>
          <a:off x="0" y="0"/>
          <a:ext cx="0" cy="0"/>
          <a:chOff x="0" y="0"/>
          <a:chExt cx="0" cy="0"/>
        </a:xfrm>
      </p:grpSpPr>
      <p:sp>
        <p:nvSpPr>
          <p:cNvPr id="532" name="Google Shape;532;g3f69a2edb4c_0_2432"/>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3" name="Google Shape;533;g3f69a2edb4c_0_2432"/>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4" name="Google Shape;534;g3f69a2edb4c_0_2432"/>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g3f69a2edb4c_0_2432"/>
          <p:cNvSpPr/>
          <p:nvPr/>
        </p:nvSpPr>
        <p:spPr>
          <a:xfrm flipH="1">
            <a:off x="-620401" y="648957"/>
            <a:ext cx="6945000" cy="7588800"/>
          </a:xfrm>
          <a:prstGeom prst="round2DiagRect">
            <a:avLst>
              <a:gd name="adj1" fmla="val 29923"/>
              <a:gd name="adj2" fmla="val 0"/>
            </a:avLst>
          </a:prstGeom>
          <a:solidFill>
            <a:srgbClr val="DE1B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36" name="Google Shape;536;g3f69a2edb4c_0_2432"/>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537" name="Google Shape;537;g3f69a2edb4c_0_2432"/>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4_Divider_Red">
  <p:cSld name="4_Divider_Red">
    <p:spTree>
      <p:nvGrpSpPr>
        <p:cNvPr id="1" name="Shape 538"/>
        <p:cNvGrpSpPr/>
        <p:nvPr/>
      </p:nvGrpSpPr>
      <p:grpSpPr>
        <a:xfrm>
          <a:off x="0" y="0"/>
          <a:ext cx="0" cy="0"/>
          <a:chOff x="0" y="0"/>
          <a:chExt cx="0" cy="0"/>
        </a:xfrm>
      </p:grpSpPr>
      <p:sp>
        <p:nvSpPr>
          <p:cNvPr id="539" name="Google Shape;539;g3f69a2edb4c_0_2439"/>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0" name="Google Shape;540;g3f69a2edb4c_0_2439"/>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1" name="Google Shape;541;g3f69a2edb4c_0_2439"/>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2" name="Google Shape;542;g3f69a2edb4c_0_2439"/>
          <p:cNvSpPr/>
          <p:nvPr/>
        </p:nvSpPr>
        <p:spPr>
          <a:xfrm flipH="1">
            <a:off x="-620401" y="648957"/>
            <a:ext cx="6945000" cy="7588800"/>
          </a:xfrm>
          <a:prstGeom prst="round2DiagRect">
            <a:avLst>
              <a:gd name="adj1" fmla="val 29923"/>
              <a:gd name="adj2" fmla="val 0"/>
            </a:avLst>
          </a:prstGeom>
          <a:solidFill>
            <a:srgbClr val="D6083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43" name="Google Shape;543;g3f69a2edb4c_0_2439"/>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544" name="Google Shape;544;g3f69a2edb4c_0_2439"/>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_Divider_Photo / Yellow">
  <p:cSld name="1_Divider_Photo / Yellow">
    <p:spTree>
      <p:nvGrpSpPr>
        <p:cNvPr id="1" name="Shape 545"/>
        <p:cNvGrpSpPr/>
        <p:nvPr/>
      </p:nvGrpSpPr>
      <p:grpSpPr>
        <a:xfrm>
          <a:off x="0" y="0"/>
          <a:ext cx="0" cy="0"/>
          <a:chOff x="0" y="0"/>
          <a:chExt cx="0" cy="0"/>
        </a:xfrm>
      </p:grpSpPr>
      <p:sp>
        <p:nvSpPr>
          <p:cNvPr id="546" name="Google Shape;546;g3f69a2edb4c_0_2446"/>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7" name="Google Shape;547;g3f69a2edb4c_0_2446"/>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8" name="Google Shape;548;g3f69a2edb4c_0_2446"/>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9" name="Google Shape;549;g3f69a2edb4c_0_2446"/>
          <p:cNvPicPr preferRelativeResize="0"/>
          <p:nvPr/>
        </p:nvPicPr>
        <p:blipFill rotWithShape="1">
          <a:blip r:embed="rId2">
            <a:alphaModFix/>
          </a:blip>
          <a:srcRect/>
          <a:stretch/>
        </p:blipFill>
        <p:spPr>
          <a:xfrm>
            <a:off x="6883336" y="1548384"/>
            <a:ext cx="1395046" cy="1371600"/>
          </a:xfrm>
          <a:prstGeom prst="rect">
            <a:avLst/>
          </a:prstGeom>
          <a:noFill/>
          <a:ln>
            <a:noFill/>
          </a:ln>
        </p:spPr>
      </p:pic>
      <p:pic>
        <p:nvPicPr>
          <p:cNvPr id="550" name="Google Shape;550;g3f69a2edb4c_0_2446"/>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551" name="Google Shape;551;g3f69a2edb4c_0_2446"/>
          <p:cNvPicPr preferRelativeResize="0"/>
          <p:nvPr/>
        </p:nvPicPr>
        <p:blipFill rotWithShape="1">
          <a:blip r:embed="rId4">
            <a:alphaModFix/>
          </a:blip>
          <a:srcRect/>
          <a:stretch/>
        </p:blipFill>
        <p:spPr>
          <a:xfrm>
            <a:off x="1" y="1"/>
            <a:ext cx="6191794" cy="616277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2_Divider_Photo / Green">
  <p:cSld name="2_Divider_Photo / Green">
    <p:spTree>
      <p:nvGrpSpPr>
        <p:cNvPr id="1" name="Shape 552"/>
        <p:cNvGrpSpPr/>
        <p:nvPr/>
      </p:nvGrpSpPr>
      <p:grpSpPr>
        <a:xfrm>
          <a:off x="0" y="0"/>
          <a:ext cx="0" cy="0"/>
          <a:chOff x="0" y="0"/>
          <a:chExt cx="0" cy="0"/>
        </a:xfrm>
      </p:grpSpPr>
      <p:sp>
        <p:nvSpPr>
          <p:cNvPr id="553" name="Google Shape;553;g3f69a2edb4c_0_2453"/>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4" name="Google Shape;554;g3f69a2edb4c_0_2453"/>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5" name="Google Shape;555;g3f69a2edb4c_0_2453"/>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6" name="Google Shape;556;g3f69a2edb4c_0_2453"/>
          <p:cNvPicPr preferRelativeResize="0"/>
          <p:nvPr/>
        </p:nvPicPr>
        <p:blipFill rotWithShape="1">
          <a:blip r:embed="rId2">
            <a:alphaModFix/>
          </a:blip>
          <a:srcRect/>
          <a:stretch/>
        </p:blipFill>
        <p:spPr>
          <a:xfrm>
            <a:off x="0" y="0"/>
            <a:ext cx="6191795" cy="6162770"/>
          </a:xfrm>
          <a:prstGeom prst="rect">
            <a:avLst/>
          </a:prstGeom>
          <a:noFill/>
          <a:ln>
            <a:noFill/>
          </a:ln>
        </p:spPr>
      </p:pic>
      <p:pic>
        <p:nvPicPr>
          <p:cNvPr id="557" name="Google Shape;557;g3f69a2edb4c_0_2453"/>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558" name="Google Shape;558;g3f69a2edb4c_0_2453"/>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3_Divider_Photo / Pink">
  <p:cSld name="3_Divider_Photo / Pink">
    <p:spTree>
      <p:nvGrpSpPr>
        <p:cNvPr id="1" name="Shape 559"/>
        <p:cNvGrpSpPr/>
        <p:nvPr/>
      </p:nvGrpSpPr>
      <p:grpSpPr>
        <a:xfrm>
          <a:off x="0" y="0"/>
          <a:ext cx="0" cy="0"/>
          <a:chOff x="0" y="0"/>
          <a:chExt cx="0" cy="0"/>
        </a:xfrm>
      </p:grpSpPr>
      <p:sp>
        <p:nvSpPr>
          <p:cNvPr id="560" name="Google Shape;560;g3f69a2edb4c_0_2460"/>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1" name="Google Shape;561;g3f69a2edb4c_0_2460"/>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2" name="Google Shape;562;g3f69a2edb4c_0_2460"/>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3" name="Google Shape;563;g3f69a2edb4c_0_2460"/>
          <p:cNvPicPr preferRelativeResize="0"/>
          <p:nvPr/>
        </p:nvPicPr>
        <p:blipFill rotWithShape="1">
          <a:blip r:embed="rId2">
            <a:alphaModFix/>
          </a:blip>
          <a:srcRect/>
          <a:stretch/>
        </p:blipFill>
        <p:spPr>
          <a:xfrm>
            <a:off x="0" y="0"/>
            <a:ext cx="6191794" cy="6162770"/>
          </a:xfrm>
          <a:prstGeom prst="rect">
            <a:avLst/>
          </a:prstGeom>
          <a:noFill/>
          <a:ln>
            <a:noFill/>
          </a:ln>
        </p:spPr>
      </p:pic>
      <p:pic>
        <p:nvPicPr>
          <p:cNvPr id="564" name="Google Shape;564;g3f69a2edb4c_0_2460"/>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565" name="Google Shape;565;g3f69a2edb4c_0_2460"/>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4_Divider_Photo / Red">
  <p:cSld name="4_Divider_Photo / Red">
    <p:spTree>
      <p:nvGrpSpPr>
        <p:cNvPr id="1" name="Shape 566"/>
        <p:cNvGrpSpPr/>
        <p:nvPr/>
      </p:nvGrpSpPr>
      <p:grpSpPr>
        <a:xfrm>
          <a:off x="0" y="0"/>
          <a:ext cx="0" cy="0"/>
          <a:chOff x="0" y="0"/>
          <a:chExt cx="0" cy="0"/>
        </a:xfrm>
      </p:grpSpPr>
      <p:sp>
        <p:nvSpPr>
          <p:cNvPr id="567" name="Google Shape;567;g3f69a2edb4c_0_2467"/>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8" name="Google Shape;568;g3f69a2edb4c_0_2467"/>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9" name="Google Shape;569;g3f69a2edb4c_0_2467"/>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0" name="Google Shape;570;g3f69a2edb4c_0_2467"/>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571" name="Google Shape;571;g3f69a2edb4c_0_2467"/>
          <p:cNvPicPr preferRelativeResize="0"/>
          <p:nvPr/>
        </p:nvPicPr>
        <p:blipFill rotWithShape="1">
          <a:blip r:embed="rId3">
            <a:alphaModFix/>
          </a:blip>
          <a:srcRect/>
          <a:stretch/>
        </p:blipFill>
        <p:spPr>
          <a:xfrm>
            <a:off x="0" y="0"/>
            <a:ext cx="6191795" cy="6162770"/>
          </a:xfrm>
          <a:prstGeom prst="rect">
            <a:avLst/>
          </a:prstGeom>
          <a:noFill/>
          <a:ln>
            <a:noFill/>
          </a:ln>
        </p:spPr>
      </p:pic>
      <p:pic>
        <p:nvPicPr>
          <p:cNvPr id="572" name="Google Shape;572;g3f69a2edb4c_0_2467"/>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3_Title Slide_Students Studying">
  <p:cSld name="3_Title Slide_Students Studying">
    <p:bg>
      <p:bgPr>
        <a:solidFill>
          <a:schemeClr val="lt2"/>
        </a:solidFill>
        <a:effectLst/>
      </p:bgPr>
    </p:bg>
    <p:spTree>
      <p:nvGrpSpPr>
        <p:cNvPr id="1" name="Shape 58"/>
        <p:cNvGrpSpPr/>
        <p:nvPr/>
      </p:nvGrpSpPr>
      <p:grpSpPr>
        <a:xfrm>
          <a:off x="0" y="0"/>
          <a:ext cx="0" cy="0"/>
          <a:chOff x="0" y="0"/>
          <a:chExt cx="0" cy="0"/>
        </a:xfrm>
      </p:grpSpPr>
      <p:pic>
        <p:nvPicPr>
          <p:cNvPr id="59" name="Google Shape;59;g3f69a2eda13_0_1388"/>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0" name="Google Shape;60;g3f69a2eda13_0_1388"/>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61" name="Google Shape;61;g3f69a2eda13_0_1388"/>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 name="Google Shape;62;g3f69a2eda13_0_1388"/>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g3f69a2eda13_0_1388"/>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g3f69a2eda13_0_1388"/>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 name="Google Shape;65;g3f69a2eda13_0_1388"/>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5_Divider_Photo / Blue">
  <p:cSld name="5_Divider_Photo / Blue">
    <p:spTree>
      <p:nvGrpSpPr>
        <p:cNvPr id="1" name="Shape 573"/>
        <p:cNvGrpSpPr/>
        <p:nvPr/>
      </p:nvGrpSpPr>
      <p:grpSpPr>
        <a:xfrm>
          <a:off x="0" y="0"/>
          <a:ext cx="0" cy="0"/>
          <a:chOff x="0" y="0"/>
          <a:chExt cx="0" cy="0"/>
        </a:xfrm>
      </p:grpSpPr>
      <p:sp>
        <p:nvSpPr>
          <p:cNvPr id="574" name="Google Shape;574;g3f69a2edb4c_0_2474"/>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5" name="Google Shape;575;g3f69a2edb4c_0_2474"/>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76" name="Google Shape;576;g3f69a2edb4c_0_2474"/>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7" name="Google Shape;577;g3f69a2edb4c_0_2474"/>
          <p:cNvPicPr preferRelativeResize="0"/>
          <p:nvPr/>
        </p:nvPicPr>
        <p:blipFill rotWithShape="1">
          <a:blip r:embed="rId2">
            <a:alphaModFix/>
          </a:blip>
          <a:srcRect/>
          <a:stretch/>
        </p:blipFill>
        <p:spPr>
          <a:xfrm>
            <a:off x="11331020" y="0"/>
            <a:ext cx="860980" cy="836022"/>
          </a:xfrm>
          <a:prstGeom prst="rect">
            <a:avLst/>
          </a:prstGeom>
          <a:noFill/>
          <a:ln>
            <a:noFill/>
          </a:ln>
        </p:spPr>
      </p:pic>
      <p:pic>
        <p:nvPicPr>
          <p:cNvPr id="578" name="Google Shape;578;g3f69a2edb4c_0_2474"/>
          <p:cNvPicPr preferRelativeResize="0"/>
          <p:nvPr/>
        </p:nvPicPr>
        <p:blipFill rotWithShape="1">
          <a:blip r:embed="rId3">
            <a:alphaModFix/>
          </a:blip>
          <a:srcRect/>
          <a:stretch/>
        </p:blipFill>
        <p:spPr>
          <a:xfrm>
            <a:off x="0" y="0"/>
            <a:ext cx="6191794" cy="6162770"/>
          </a:xfrm>
          <a:prstGeom prst="rect">
            <a:avLst/>
          </a:prstGeom>
          <a:noFill/>
          <a:ln>
            <a:noFill/>
          </a:ln>
        </p:spPr>
      </p:pic>
      <p:pic>
        <p:nvPicPr>
          <p:cNvPr id="579" name="Google Shape;579;g3f69a2edb4c_0_2474"/>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 Column_Yellow K">
  <p:cSld name="1 Column_Yellow K">
    <p:spTree>
      <p:nvGrpSpPr>
        <p:cNvPr id="1" name="Shape 580"/>
        <p:cNvGrpSpPr/>
        <p:nvPr/>
      </p:nvGrpSpPr>
      <p:grpSpPr>
        <a:xfrm>
          <a:off x="0" y="0"/>
          <a:ext cx="0" cy="0"/>
          <a:chOff x="0" y="0"/>
          <a:chExt cx="0" cy="0"/>
        </a:xfrm>
      </p:grpSpPr>
      <p:sp>
        <p:nvSpPr>
          <p:cNvPr id="581" name="Google Shape;581;g3f69a2edb4c_0_248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g3f69a2edb4c_0_248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3" name="Google Shape;583;g3f69a2edb4c_0_248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4" name="Google Shape;584;g3f69a2edb4c_0_248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585" name="Google Shape;585;g3f69a2edb4c_0_2481"/>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6" name="Google Shape;586;g3f69a2edb4c_0_2481"/>
          <p:cNvPicPr preferRelativeResize="0"/>
          <p:nvPr/>
        </p:nvPicPr>
        <p:blipFill rotWithShape="1">
          <a:blip r:embed="rId2">
            <a:alphaModFix/>
          </a:blip>
          <a:srcRect/>
          <a:stretch/>
        </p:blipFill>
        <p:spPr>
          <a:xfrm>
            <a:off x="618047" y="683559"/>
            <a:ext cx="1395046" cy="1371600"/>
          </a:xfrm>
          <a:prstGeom prst="rect">
            <a:avLst/>
          </a:prstGeom>
          <a:noFill/>
          <a:ln>
            <a:noFill/>
          </a:ln>
        </p:spPr>
      </p:pic>
      <p:pic>
        <p:nvPicPr>
          <p:cNvPr id="587" name="Google Shape;587;g3f69a2edb4c_0_2481"/>
          <p:cNvPicPr preferRelativeResize="0"/>
          <p:nvPr/>
        </p:nvPicPr>
        <p:blipFill rotWithShape="1">
          <a:blip r:embed="rId3">
            <a:alphaModFix/>
          </a:blip>
          <a:srcRect/>
          <a:stretch/>
        </p:blipFill>
        <p:spPr>
          <a:xfrm>
            <a:off x="0" y="0"/>
            <a:ext cx="457200" cy="444501"/>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 Column_Green K">
  <p:cSld name="1 Column_Green K">
    <p:spTree>
      <p:nvGrpSpPr>
        <p:cNvPr id="1" name="Shape 588"/>
        <p:cNvGrpSpPr/>
        <p:nvPr/>
      </p:nvGrpSpPr>
      <p:grpSpPr>
        <a:xfrm>
          <a:off x="0" y="0"/>
          <a:ext cx="0" cy="0"/>
          <a:chOff x="0" y="0"/>
          <a:chExt cx="0" cy="0"/>
        </a:xfrm>
      </p:grpSpPr>
      <p:sp>
        <p:nvSpPr>
          <p:cNvPr id="589" name="Google Shape;589;g3f69a2edb4c_0_248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590" name="Google Shape;590;g3f69a2edb4c_0_2489"/>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1" name="Google Shape;591;g3f69a2edb4c_0_248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2" name="Google Shape;592;g3f69a2edb4c_0_2489"/>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3" name="Google Shape;593;g3f69a2edb4c_0_2489"/>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4" name="Google Shape;594;g3f69a2edb4c_0_2489"/>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595" name="Google Shape;595;g3f69a2edb4c_0_2489"/>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 Column_Pink K">
  <p:cSld name="1 Column_Pink K">
    <p:spTree>
      <p:nvGrpSpPr>
        <p:cNvPr id="1" name="Shape 596"/>
        <p:cNvGrpSpPr/>
        <p:nvPr/>
      </p:nvGrpSpPr>
      <p:grpSpPr>
        <a:xfrm>
          <a:off x="0" y="0"/>
          <a:ext cx="0" cy="0"/>
          <a:chOff x="0" y="0"/>
          <a:chExt cx="0" cy="0"/>
        </a:xfrm>
      </p:grpSpPr>
      <p:sp>
        <p:nvSpPr>
          <p:cNvPr id="597" name="Google Shape;597;g3f69a2edb4c_0_249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598" name="Google Shape;598;g3f69a2edb4c_0_249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9" name="Google Shape;599;g3f69a2edb4c_0_249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0" name="Google Shape;600;g3f69a2edb4c_0_249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1" name="Google Shape;601;g3f69a2edb4c_0_2497"/>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02" name="Google Shape;602;g3f69a2edb4c_0_2497"/>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03" name="Google Shape;603;g3f69a2edb4c_0_249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1 Column_Red K">
  <p:cSld name="1 Column_Red K">
    <p:spTree>
      <p:nvGrpSpPr>
        <p:cNvPr id="1" name="Shape 604"/>
        <p:cNvGrpSpPr/>
        <p:nvPr/>
      </p:nvGrpSpPr>
      <p:grpSpPr>
        <a:xfrm>
          <a:off x="0" y="0"/>
          <a:ext cx="0" cy="0"/>
          <a:chOff x="0" y="0"/>
          <a:chExt cx="0" cy="0"/>
        </a:xfrm>
      </p:grpSpPr>
      <p:sp>
        <p:nvSpPr>
          <p:cNvPr id="605" name="Google Shape;605;g3f69a2edb4c_0_250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06" name="Google Shape;606;g3f69a2edb4c_0_250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g3f69a2edb4c_0_250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g3f69a2edb4c_0_2505"/>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g3f69a2edb4c_0_2505"/>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0" name="Google Shape;610;g3f69a2edb4c_0_2505"/>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11" name="Google Shape;611;g3f69a2edb4c_0_2505"/>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2 Column_Yellow K">
  <p:cSld name="2 Column_Yellow K">
    <p:spTree>
      <p:nvGrpSpPr>
        <p:cNvPr id="1" name="Shape 612"/>
        <p:cNvGrpSpPr/>
        <p:nvPr/>
      </p:nvGrpSpPr>
      <p:grpSpPr>
        <a:xfrm>
          <a:off x="0" y="0"/>
          <a:ext cx="0" cy="0"/>
          <a:chOff x="0" y="0"/>
          <a:chExt cx="0" cy="0"/>
        </a:xfrm>
      </p:grpSpPr>
      <p:sp>
        <p:nvSpPr>
          <p:cNvPr id="613" name="Google Shape;613;g3f69a2edb4c_0_251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4" name="Google Shape;614;g3f69a2edb4c_0_251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5" name="Google Shape;615;g3f69a2edb4c_0_251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6" name="Google Shape;616;g3f69a2edb4c_0_251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17" name="Google Shape;617;g3f69a2edb4c_0_2513"/>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8" name="Google Shape;618;g3f69a2edb4c_0_2513"/>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9" name="Google Shape;619;g3f69a2edb4c_0_2513"/>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2 Column_Green K">
  <p:cSld name="2 Column_Green K">
    <p:spTree>
      <p:nvGrpSpPr>
        <p:cNvPr id="1" name="Shape 620"/>
        <p:cNvGrpSpPr/>
        <p:nvPr/>
      </p:nvGrpSpPr>
      <p:grpSpPr>
        <a:xfrm>
          <a:off x="0" y="0"/>
          <a:ext cx="0" cy="0"/>
          <a:chOff x="0" y="0"/>
          <a:chExt cx="0" cy="0"/>
        </a:xfrm>
      </p:grpSpPr>
      <p:sp>
        <p:nvSpPr>
          <p:cNvPr id="621" name="Google Shape;621;g3f69a2edb4c_0_252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22" name="Google Shape;622;g3f69a2edb4c_0_252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3" name="Google Shape;623;g3f69a2edb4c_0_252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4" name="Google Shape;624;g3f69a2edb4c_0_252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g3f69a2edb4c_0_2521"/>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6" name="Google Shape;626;g3f69a2edb4c_0_2521"/>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7" name="Google Shape;627;g3f69a2edb4c_0_252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28" name="Google Shape;628;g3f69a2edb4c_0_252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2 Column_Pink K">
  <p:cSld name="2 Column_Pink K">
    <p:spTree>
      <p:nvGrpSpPr>
        <p:cNvPr id="1" name="Shape 629"/>
        <p:cNvGrpSpPr/>
        <p:nvPr/>
      </p:nvGrpSpPr>
      <p:grpSpPr>
        <a:xfrm>
          <a:off x="0" y="0"/>
          <a:ext cx="0" cy="0"/>
          <a:chOff x="0" y="0"/>
          <a:chExt cx="0" cy="0"/>
        </a:xfrm>
      </p:grpSpPr>
      <p:sp>
        <p:nvSpPr>
          <p:cNvPr id="630" name="Google Shape;630;g3f69a2edb4c_0_2530"/>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31" name="Google Shape;631;g3f69a2edb4c_0_2530"/>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g3f69a2edb4c_0_2530"/>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3" name="Google Shape;633;g3f69a2edb4c_0_2530"/>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4" name="Google Shape;634;g3f69a2edb4c_0_2530"/>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5" name="Google Shape;635;g3f69a2edb4c_0_2530"/>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6" name="Google Shape;636;g3f69a2edb4c_0_2530"/>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37" name="Google Shape;637;g3f69a2edb4c_0_2530"/>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2 Column_Red K">
  <p:cSld name="2 Column_Red K">
    <p:spTree>
      <p:nvGrpSpPr>
        <p:cNvPr id="1" name="Shape 638"/>
        <p:cNvGrpSpPr/>
        <p:nvPr/>
      </p:nvGrpSpPr>
      <p:grpSpPr>
        <a:xfrm>
          <a:off x="0" y="0"/>
          <a:ext cx="0" cy="0"/>
          <a:chOff x="0" y="0"/>
          <a:chExt cx="0" cy="0"/>
        </a:xfrm>
      </p:grpSpPr>
      <p:sp>
        <p:nvSpPr>
          <p:cNvPr id="639" name="Google Shape;639;g3f69a2edb4c_0_253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40" name="Google Shape;640;g3f69a2edb4c_0_2539"/>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1" name="Google Shape;641;g3f69a2edb4c_0_253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2" name="Google Shape;642;g3f69a2edb4c_0_2539"/>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3" name="Google Shape;643;g3f69a2edb4c_0_2539"/>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4" name="Google Shape;644;g3f69a2edb4c_0_2539"/>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45" name="Google Shape;645;g3f69a2edb4c_0_2539"/>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46" name="Google Shape;646;g3f69a2edb4c_0_2539"/>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2 Column_Blue K">
  <p:cSld name="2 Column_Blue K">
    <p:spTree>
      <p:nvGrpSpPr>
        <p:cNvPr id="1" name="Shape 647"/>
        <p:cNvGrpSpPr/>
        <p:nvPr/>
      </p:nvGrpSpPr>
      <p:grpSpPr>
        <a:xfrm>
          <a:off x="0" y="0"/>
          <a:ext cx="0" cy="0"/>
          <a:chOff x="0" y="0"/>
          <a:chExt cx="0" cy="0"/>
        </a:xfrm>
      </p:grpSpPr>
      <p:sp>
        <p:nvSpPr>
          <p:cNvPr id="648" name="Google Shape;648;g3f69a2edb4c_0_2548"/>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49" name="Google Shape;649;g3f69a2edb4c_0_2548"/>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0" name="Google Shape;650;g3f69a2edb4c_0_2548"/>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1" name="Google Shape;651;g3f69a2edb4c_0_2548"/>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2" name="Google Shape;652;g3f69a2edb4c_0_2548"/>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3" name="Google Shape;653;g3f69a2edb4c_0_2548"/>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4" name="Google Shape;654;g3f69a2edb4c_0_2548"/>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55" name="Google Shape;655;g3f69a2edb4c_0_2548"/>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4_Title Slide_Students Studying">
  <p:cSld name="4_Title Slide_Students Studying">
    <p:bg>
      <p:bgPr>
        <a:solidFill>
          <a:schemeClr val="lt2"/>
        </a:solidFill>
        <a:effectLst/>
      </p:bgPr>
    </p:bg>
    <p:spTree>
      <p:nvGrpSpPr>
        <p:cNvPr id="1" name="Shape 66"/>
        <p:cNvGrpSpPr/>
        <p:nvPr/>
      </p:nvGrpSpPr>
      <p:grpSpPr>
        <a:xfrm>
          <a:off x="0" y="0"/>
          <a:ext cx="0" cy="0"/>
          <a:chOff x="0" y="0"/>
          <a:chExt cx="0" cy="0"/>
        </a:xfrm>
      </p:grpSpPr>
      <p:pic>
        <p:nvPicPr>
          <p:cNvPr id="67" name="Google Shape;67;g3f69a2eda13_0_1396"/>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8" name="Google Shape;68;g3f69a2eda13_0_1396"/>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69" name="Google Shape;69;g3f69a2eda13_0_1396"/>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 name="Google Shape;70;g3f69a2eda13_0_1396"/>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3f69a2eda13_0_1396"/>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g3f69a2eda13_0_1396"/>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3" name="Google Shape;73;g3f69a2eda13_0_1396"/>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3 Column_Yellow K">
  <p:cSld name="3 Column_Yellow K">
    <p:spTree>
      <p:nvGrpSpPr>
        <p:cNvPr id="1" name="Shape 656"/>
        <p:cNvGrpSpPr/>
        <p:nvPr/>
      </p:nvGrpSpPr>
      <p:grpSpPr>
        <a:xfrm>
          <a:off x="0" y="0"/>
          <a:ext cx="0" cy="0"/>
          <a:chOff x="0" y="0"/>
          <a:chExt cx="0" cy="0"/>
        </a:xfrm>
      </p:grpSpPr>
      <p:sp>
        <p:nvSpPr>
          <p:cNvPr id="657" name="Google Shape;657;g3f69a2edb4c_0_255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58" name="Google Shape;658;g3f69a2edb4c_0_255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9" name="Google Shape;659;g3f69a2edb4c_0_255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0" name="Google Shape;660;g3f69a2edb4c_0_255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1" name="Google Shape;661;g3f69a2edb4c_0_2557"/>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2" name="Google Shape;662;g3f69a2edb4c_0_2557"/>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3" name="Google Shape;663;g3f69a2edb4c_0_2557"/>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4" name="Google Shape;664;g3f69a2edb4c_0_2557"/>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65" name="Google Shape;665;g3f69a2edb4c_0_255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3 Column_Green K">
  <p:cSld name="3 Column_Green K">
    <p:spTree>
      <p:nvGrpSpPr>
        <p:cNvPr id="1" name="Shape 666"/>
        <p:cNvGrpSpPr/>
        <p:nvPr/>
      </p:nvGrpSpPr>
      <p:grpSpPr>
        <a:xfrm>
          <a:off x="0" y="0"/>
          <a:ext cx="0" cy="0"/>
          <a:chOff x="0" y="0"/>
          <a:chExt cx="0" cy="0"/>
        </a:xfrm>
      </p:grpSpPr>
      <p:sp>
        <p:nvSpPr>
          <p:cNvPr id="667" name="Google Shape;667;g3f69a2edb4c_0_256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8" name="Google Shape;668;g3f69a2edb4c_0_256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9" name="Google Shape;669;g3f69a2edb4c_0_256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0" name="Google Shape;670;g3f69a2edb4c_0_256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71" name="Google Shape;671;g3f69a2edb4c_0_2567"/>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2" name="Google Shape;672;g3f69a2edb4c_0_2567"/>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3" name="Google Shape;673;g3f69a2edb4c_0_2567"/>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74" name="Google Shape;674;g3f69a2edb4c_0_2567"/>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75" name="Google Shape;675;g3f69a2edb4c_0_256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3 Column_Pink K">
  <p:cSld name="3 Column_Pink K">
    <p:spTree>
      <p:nvGrpSpPr>
        <p:cNvPr id="1" name="Shape 676"/>
        <p:cNvGrpSpPr/>
        <p:nvPr/>
      </p:nvGrpSpPr>
      <p:grpSpPr>
        <a:xfrm>
          <a:off x="0" y="0"/>
          <a:ext cx="0" cy="0"/>
          <a:chOff x="0" y="0"/>
          <a:chExt cx="0" cy="0"/>
        </a:xfrm>
      </p:grpSpPr>
      <p:sp>
        <p:nvSpPr>
          <p:cNvPr id="677" name="Google Shape;677;g3f69a2edb4c_0_257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78" name="Google Shape;678;g3f69a2edb4c_0_257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9" name="Google Shape;679;g3f69a2edb4c_0_257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0" name="Google Shape;680;g3f69a2edb4c_0_257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1" name="Google Shape;681;g3f69a2edb4c_0_2577"/>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2" name="Google Shape;682;g3f69a2edb4c_0_2577"/>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3" name="Google Shape;683;g3f69a2edb4c_0_2577"/>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4" name="Google Shape;684;g3f69a2edb4c_0_2577"/>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85" name="Google Shape;685;g3f69a2edb4c_0_257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3 Column_Red">
  <p:cSld name="3 Column_Red">
    <p:spTree>
      <p:nvGrpSpPr>
        <p:cNvPr id="1" name="Shape 686"/>
        <p:cNvGrpSpPr/>
        <p:nvPr/>
      </p:nvGrpSpPr>
      <p:grpSpPr>
        <a:xfrm>
          <a:off x="0" y="0"/>
          <a:ext cx="0" cy="0"/>
          <a:chOff x="0" y="0"/>
          <a:chExt cx="0" cy="0"/>
        </a:xfrm>
      </p:grpSpPr>
      <p:sp>
        <p:nvSpPr>
          <p:cNvPr id="687" name="Google Shape;687;g3f69a2edb4c_0_258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88" name="Google Shape;688;g3f69a2edb4c_0_258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9" name="Google Shape;689;g3f69a2edb4c_0_258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g3f69a2edb4c_0_258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1" name="Google Shape;691;g3f69a2edb4c_0_2587"/>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2" name="Google Shape;692;g3f69a2edb4c_0_2587"/>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3" name="Google Shape;693;g3f69a2edb4c_0_2587"/>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4" name="Google Shape;694;g3f69a2edb4c_0_2587"/>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95" name="Google Shape;695;g3f69a2edb4c_0_258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3 Column_Blue K">
  <p:cSld name="3 Column_Blue K">
    <p:spTree>
      <p:nvGrpSpPr>
        <p:cNvPr id="1" name="Shape 696"/>
        <p:cNvGrpSpPr/>
        <p:nvPr/>
      </p:nvGrpSpPr>
      <p:grpSpPr>
        <a:xfrm>
          <a:off x="0" y="0"/>
          <a:ext cx="0" cy="0"/>
          <a:chOff x="0" y="0"/>
          <a:chExt cx="0" cy="0"/>
        </a:xfrm>
      </p:grpSpPr>
      <p:sp>
        <p:nvSpPr>
          <p:cNvPr id="697" name="Google Shape;697;g3f69a2edb4c_0_259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98" name="Google Shape;698;g3f69a2edb4c_0_259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9" name="Google Shape;699;g3f69a2edb4c_0_259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g3f69a2edb4c_0_259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g3f69a2edb4c_0_2597"/>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2" name="Google Shape;702;g3f69a2edb4c_0_2597"/>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3" name="Google Shape;703;g3f69a2edb4c_0_2597"/>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4" name="Google Shape;704;g3f69a2edb4c_0_2597"/>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05" name="Google Shape;705;g3f69a2edb4c_0_259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4 Column_Yellow K">
  <p:cSld name="4 Column_Yellow K">
    <p:spTree>
      <p:nvGrpSpPr>
        <p:cNvPr id="1" name="Shape 706"/>
        <p:cNvGrpSpPr/>
        <p:nvPr/>
      </p:nvGrpSpPr>
      <p:grpSpPr>
        <a:xfrm>
          <a:off x="0" y="0"/>
          <a:ext cx="0" cy="0"/>
          <a:chOff x="0" y="0"/>
          <a:chExt cx="0" cy="0"/>
        </a:xfrm>
      </p:grpSpPr>
      <p:sp>
        <p:nvSpPr>
          <p:cNvPr id="707" name="Google Shape;707;g3f69a2edb4c_0_260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8" name="Google Shape;708;g3f69a2edb4c_0_260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9" name="Google Shape;709;g3f69a2edb4c_0_260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0" name="Google Shape;710;g3f69a2edb4c_0_260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11" name="Google Shape;711;g3f69a2edb4c_0_2607"/>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2" name="Google Shape;712;g3f69a2edb4c_0_2607"/>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3" name="Google Shape;713;g3f69a2edb4c_0_2607"/>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4" name="Google Shape;714;g3f69a2edb4c_0_2607"/>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5" name="Google Shape;715;g3f69a2edb4c_0_2607"/>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16" name="Google Shape;716;g3f69a2edb4c_0_260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4 Column_Green K">
  <p:cSld name="4 Column_Green K">
    <p:spTree>
      <p:nvGrpSpPr>
        <p:cNvPr id="1" name="Shape 717"/>
        <p:cNvGrpSpPr/>
        <p:nvPr/>
      </p:nvGrpSpPr>
      <p:grpSpPr>
        <a:xfrm>
          <a:off x="0" y="0"/>
          <a:ext cx="0" cy="0"/>
          <a:chOff x="0" y="0"/>
          <a:chExt cx="0" cy="0"/>
        </a:xfrm>
      </p:grpSpPr>
      <p:sp>
        <p:nvSpPr>
          <p:cNvPr id="718" name="Google Shape;718;g3f69a2edb4c_0_2618"/>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19" name="Google Shape;719;g3f69a2edb4c_0_2618"/>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g3f69a2edb4c_0_2618"/>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g3f69a2edb4c_0_2618"/>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2" name="Google Shape;722;g3f69a2edb4c_0_2618"/>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g3f69a2edb4c_0_2618"/>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g3f69a2edb4c_0_2618"/>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5" name="Google Shape;725;g3f69a2edb4c_0_2618"/>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6" name="Google Shape;726;g3f69a2edb4c_0_2618"/>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27" name="Google Shape;727;g3f69a2edb4c_0_2618"/>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4 Column_Pink K">
  <p:cSld name="4 Column_Pink K">
    <p:spTree>
      <p:nvGrpSpPr>
        <p:cNvPr id="1" name="Shape 728"/>
        <p:cNvGrpSpPr/>
        <p:nvPr/>
      </p:nvGrpSpPr>
      <p:grpSpPr>
        <a:xfrm>
          <a:off x="0" y="0"/>
          <a:ext cx="0" cy="0"/>
          <a:chOff x="0" y="0"/>
          <a:chExt cx="0" cy="0"/>
        </a:xfrm>
      </p:grpSpPr>
      <p:sp>
        <p:nvSpPr>
          <p:cNvPr id="729" name="Google Shape;729;g3f69a2edb4c_0_262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30" name="Google Shape;730;g3f69a2edb4c_0_2629"/>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1" name="Google Shape;731;g3f69a2edb4c_0_262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2" name="Google Shape;732;g3f69a2edb4c_0_2629"/>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3" name="Google Shape;733;g3f69a2edb4c_0_2629"/>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4" name="Google Shape;734;g3f69a2edb4c_0_2629"/>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5" name="Google Shape;735;g3f69a2edb4c_0_2629"/>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g3f69a2edb4c_0_2629"/>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37" name="Google Shape;737;g3f69a2edb4c_0_2629"/>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38" name="Google Shape;738;g3f69a2edb4c_0_2629"/>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4 Column_Red K">
  <p:cSld name="4 Column_Red K">
    <p:spTree>
      <p:nvGrpSpPr>
        <p:cNvPr id="1" name="Shape 739"/>
        <p:cNvGrpSpPr/>
        <p:nvPr/>
      </p:nvGrpSpPr>
      <p:grpSpPr>
        <a:xfrm>
          <a:off x="0" y="0"/>
          <a:ext cx="0" cy="0"/>
          <a:chOff x="0" y="0"/>
          <a:chExt cx="0" cy="0"/>
        </a:xfrm>
      </p:grpSpPr>
      <p:sp>
        <p:nvSpPr>
          <p:cNvPr id="740" name="Google Shape;740;g3f69a2edb4c_0_2640"/>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41" name="Google Shape;741;g3f69a2edb4c_0_2640"/>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g3f69a2edb4c_0_2640"/>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3" name="Google Shape;743;g3f69a2edb4c_0_2640"/>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4" name="Google Shape;744;g3f69a2edb4c_0_2640"/>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g3f69a2edb4c_0_2640"/>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g3f69a2edb4c_0_2640"/>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7" name="Google Shape;747;g3f69a2edb4c_0_2640"/>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8" name="Google Shape;748;g3f69a2edb4c_0_2640"/>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49" name="Google Shape;749;g3f69a2edb4c_0_2640"/>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4 Column_Blue K">
  <p:cSld name="4 Column_Blue K">
    <p:spTree>
      <p:nvGrpSpPr>
        <p:cNvPr id="1" name="Shape 750"/>
        <p:cNvGrpSpPr/>
        <p:nvPr/>
      </p:nvGrpSpPr>
      <p:grpSpPr>
        <a:xfrm>
          <a:off x="0" y="0"/>
          <a:ext cx="0" cy="0"/>
          <a:chOff x="0" y="0"/>
          <a:chExt cx="0" cy="0"/>
        </a:xfrm>
      </p:grpSpPr>
      <p:sp>
        <p:nvSpPr>
          <p:cNvPr id="751" name="Google Shape;751;g3f69a2edb4c_0_265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52" name="Google Shape;752;g3f69a2edb4c_0_265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3" name="Google Shape;753;g3f69a2edb4c_0_265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4" name="Google Shape;754;g3f69a2edb4c_0_265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5" name="Google Shape;755;g3f69a2edb4c_0_2651"/>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g3f69a2edb4c_0_2651"/>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7" name="Google Shape;757;g3f69a2edb4c_0_2651"/>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8" name="Google Shape;758;g3f69a2edb4c_0_2651"/>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59" name="Google Shape;759;g3f69a2edb4c_0_2651"/>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Divider_Yellow">
  <p:cSld name="1_Divider_Yellow">
    <p:spTree>
      <p:nvGrpSpPr>
        <p:cNvPr id="1" name="Shape 74"/>
        <p:cNvGrpSpPr/>
        <p:nvPr/>
      </p:nvGrpSpPr>
      <p:grpSpPr>
        <a:xfrm>
          <a:off x="0" y="0"/>
          <a:ext cx="0" cy="0"/>
          <a:chOff x="0" y="0"/>
          <a:chExt cx="0" cy="0"/>
        </a:xfrm>
      </p:grpSpPr>
      <p:sp>
        <p:nvSpPr>
          <p:cNvPr id="75" name="Google Shape;75;g3f69a2eda13_0_1404"/>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g3f69a2eda13_0_1404"/>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7" name="Google Shape;77;g3f69a2eda13_0_1404"/>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g3f69a2eda13_0_1404"/>
          <p:cNvSpPr/>
          <p:nvPr/>
        </p:nvSpPr>
        <p:spPr>
          <a:xfrm flipH="1">
            <a:off x="-620401" y="638071"/>
            <a:ext cx="6945000" cy="7588800"/>
          </a:xfrm>
          <a:prstGeom prst="round2DiagRect">
            <a:avLst>
              <a:gd name="adj1" fmla="val 29923"/>
              <a:gd name="adj2" fmla="val 0"/>
            </a:avLst>
          </a:prstGeom>
          <a:solidFill>
            <a:srgbClr val="FFC82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9" name="Google Shape;79;g3f69a2eda13_0_1404"/>
          <p:cNvPicPr preferRelativeResize="0"/>
          <p:nvPr/>
        </p:nvPicPr>
        <p:blipFill rotWithShape="1">
          <a:blip r:embed="rId2">
            <a:alphaModFix/>
          </a:blip>
          <a:srcRect/>
          <a:stretch/>
        </p:blipFill>
        <p:spPr>
          <a:xfrm>
            <a:off x="6883336" y="1261519"/>
            <a:ext cx="1395046" cy="1371600"/>
          </a:xfrm>
          <a:prstGeom prst="rect">
            <a:avLst/>
          </a:prstGeom>
          <a:noFill/>
          <a:ln>
            <a:noFill/>
          </a:ln>
        </p:spPr>
      </p:pic>
      <p:pic>
        <p:nvPicPr>
          <p:cNvPr id="80" name="Google Shape;80;g3f69a2eda13_0_1404"/>
          <p:cNvPicPr preferRelativeResize="0"/>
          <p:nvPr/>
        </p:nvPicPr>
        <p:blipFill rotWithShape="1">
          <a:blip r:embed="rId3">
            <a:alphaModFix/>
          </a:blip>
          <a:srcRect/>
          <a:stretch/>
        </p:blipFill>
        <p:spPr>
          <a:xfrm>
            <a:off x="11328400" y="0"/>
            <a:ext cx="863600" cy="838201"/>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Graphic on Right_Yellow K">
  <p:cSld name="Graphic on Right_Yellow K">
    <p:spTree>
      <p:nvGrpSpPr>
        <p:cNvPr id="1" name="Shape 760"/>
        <p:cNvGrpSpPr/>
        <p:nvPr/>
      </p:nvGrpSpPr>
      <p:grpSpPr>
        <a:xfrm>
          <a:off x="0" y="0"/>
          <a:ext cx="0" cy="0"/>
          <a:chOff x="0" y="0"/>
          <a:chExt cx="0" cy="0"/>
        </a:xfrm>
      </p:grpSpPr>
      <p:sp>
        <p:nvSpPr>
          <p:cNvPr id="761" name="Google Shape;761;g3f69a2edb4c_0_266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2" name="Google Shape;762;g3f69a2edb4c_0_266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3" name="Google Shape;763;g3f69a2edb4c_0_2661"/>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4" name="Google Shape;764;g3f69a2edb4c_0_266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65" name="Google Shape;765;g3f69a2edb4c_0_2661"/>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66" name="Google Shape;766;g3f69a2edb4c_0_2661"/>
          <p:cNvPicPr preferRelativeResize="0"/>
          <p:nvPr/>
        </p:nvPicPr>
        <p:blipFill rotWithShape="1">
          <a:blip r:embed="rId2">
            <a:alphaModFix/>
          </a:blip>
          <a:srcRect/>
          <a:stretch/>
        </p:blipFill>
        <p:spPr>
          <a:xfrm>
            <a:off x="533009" y="1233951"/>
            <a:ext cx="1395046" cy="1371600"/>
          </a:xfrm>
          <a:prstGeom prst="rect">
            <a:avLst/>
          </a:prstGeom>
          <a:noFill/>
          <a:ln>
            <a:noFill/>
          </a:ln>
        </p:spPr>
      </p:pic>
      <p:pic>
        <p:nvPicPr>
          <p:cNvPr id="767" name="Google Shape;767;g3f69a2edb4c_0_2661"/>
          <p:cNvPicPr preferRelativeResize="0"/>
          <p:nvPr/>
        </p:nvPicPr>
        <p:blipFill rotWithShape="1">
          <a:blip r:embed="rId3">
            <a:alphaModFix/>
          </a:blip>
          <a:srcRect/>
          <a:stretch/>
        </p:blipFill>
        <p:spPr>
          <a:xfrm>
            <a:off x="0" y="0"/>
            <a:ext cx="457200" cy="444501"/>
          </a:xfrm>
          <a:prstGeom prst="rect">
            <a:avLst/>
          </a:prstGeom>
          <a:noFill/>
          <a:ln>
            <a:noFill/>
          </a:ln>
        </p:spPr>
      </p:pic>
      <p:sp>
        <p:nvSpPr>
          <p:cNvPr id="768" name="Google Shape;768;g3f69a2edb4c_0_2661"/>
          <p:cNvSpPr>
            <a:spLocks noGrp="1"/>
          </p:cNvSpPr>
          <p:nvPr>
            <p:ph type="pic" idx="5"/>
          </p:nvPr>
        </p:nvSpPr>
        <p:spPr>
          <a:xfrm>
            <a:off x="6746397" y="1285081"/>
            <a:ext cx="4554600" cy="4287900"/>
          </a:xfrm>
          <a:prstGeom prst="rect">
            <a:avLst/>
          </a:prstGeom>
          <a:noFill/>
          <a:ln>
            <a:noFill/>
          </a:ln>
        </p:spPr>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Graphic on Right_Green K">
  <p:cSld name="Graphic on Right_Green K">
    <p:spTree>
      <p:nvGrpSpPr>
        <p:cNvPr id="1" name="Shape 769"/>
        <p:cNvGrpSpPr/>
        <p:nvPr/>
      </p:nvGrpSpPr>
      <p:grpSpPr>
        <a:xfrm>
          <a:off x="0" y="0"/>
          <a:ext cx="0" cy="0"/>
          <a:chOff x="0" y="0"/>
          <a:chExt cx="0" cy="0"/>
        </a:xfrm>
      </p:grpSpPr>
      <p:sp>
        <p:nvSpPr>
          <p:cNvPr id="770" name="Google Shape;770;g3f69a2edb4c_0_2670"/>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71" name="Google Shape;771;g3f69a2edb4c_0_2670"/>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2" name="Google Shape;772;g3f69a2edb4c_0_2670"/>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3" name="Google Shape;773;g3f69a2edb4c_0_2670"/>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4" name="Google Shape;774;g3f69a2edb4c_0_2670"/>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5" name="Google Shape;775;g3f69a2edb4c_0_2670"/>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776" name="Google Shape;776;g3f69a2edb4c_0_2670"/>
          <p:cNvSpPr>
            <a:spLocks noGrp="1"/>
          </p:cNvSpPr>
          <p:nvPr>
            <p:ph type="pic" idx="5"/>
          </p:nvPr>
        </p:nvSpPr>
        <p:spPr>
          <a:xfrm>
            <a:off x="6746397" y="1285081"/>
            <a:ext cx="4554600" cy="4287900"/>
          </a:xfrm>
          <a:prstGeom prst="rect">
            <a:avLst/>
          </a:prstGeom>
          <a:noFill/>
          <a:ln>
            <a:noFill/>
          </a:ln>
        </p:spPr>
      </p:sp>
      <p:pic>
        <p:nvPicPr>
          <p:cNvPr id="777" name="Google Shape;777;g3f69a2edb4c_0_2670"/>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Graphic on Right_Red K">
  <p:cSld name="Graphic on Right_Red K">
    <p:spTree>
      <p:nvGrpSpPr>
        <p:cNvPr id="1" name="Shape 778"/>
        <p:cNvGrpSpPr/>
        <p:nvPr/>
      </p:nvGrpSpPr>
      <p:grpSpPr>
        <a:xfrm>
          <a:off x="0" y="0"/>
          <a:ext cx="0" cy="0"/>
          <a:chOff x="0" y="0"/>
          <a:chExt cx="0" cy="0"/>
        </a:xfrm>
      </p:grpSpPr>
      <p:sp>
        <p:nvSpPr>
          <p:cNvPr id="779" name="Google Shape;779;g3f69a2edb4c_0_267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80" name="Google Shape;780;g3f69a2edb4c_0_2679"/>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1" name="Google Shape;781;g3f69a2edb4c_0_267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2" name="Google Shape;782;g3f69a2edb4c_0_2679"/>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3" name="Google Shape;783;g3f69a2edb4c_0_2679"/>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4" name="Google Shape;784;g3f69a2edb4c_0_2679"/>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785" name="Google Shape;785;g3f69a2edb4c_0_2679"/>
          <p:cNvSpPr>
            <a:spLocks noGrp="1"/>
          </p:cNvSpPr>
          <p:nvPr>
            <p:ph type="pic" idx="5"/>
          </p:nvPr>
        </p:nvSpPr>
        <p:spPr>
          <a:xfrm>
            <a:off x="6746397" y="1285081"/>
            <a:ext cx="4554600" cy="4287900"/>
          </a:xfrm>
          <a:prstGeom prst="rect">
            <a:avLst/>
          </a:prstGeom>
          <a:noFill/>
          <a:ln>
            <a:noFill/>
          </a:ln>
        </p:spPr>
      </p:sp>
      <p:pic>
        <p:nvPicPr>
          <p:cNvPr id="786" name="Google Shape;786;g3f69a2edb4c_0_2679"/>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Graphic on Right_Pink K">
  <p:cSld name="Graphic on Right_Pink K">
    <p:spTree>
      <p:nvGrpSpPr>
        <p:cNvPr id="1" name="Shape 787"/>
        <p:cNvGrpSpPr/>
        <p:nvPr/>
      </p:nvGrpSpPr>
      <p:grpSpPr>
        <a:xfrm>
          <a:off x="0" y="0"/>
          <a:ext cx="0" cy="0"/>
          <a:chOff x="0" y="0"/>
          <a:chExt cx="0" cy="0"/>
        </a:xfrm>
      </p:grpSpPr>
      <p:sp>
        <p:nvSpPr>
          <p:cNvPr id="788" name="Google Shape;788;g3f69a2edb4c_0_2688"/>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89" name="Google Shape;789;g3f69a2edb4c_0_2688"/>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0" name="Google Shape;790;g3f69a2edb4c_0_2688"/>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1" name="Google Shape;791;g3f69a2edb4c_0_2688"/>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2" name="Google Shape;792;g3f69a2edb4c_0_2688"/>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3" name="Google Shape;793;g3f69a2edb4c_0_2688"/>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794" name="Google Shape;794;g3f69a2edb4c_0_2688"/>
          <p:cNvSpPr>
            <a:spLocks noGrp="1"/>
          </p:cNvSpPr>
          <p:nvPr>
            <p:ph type="pic" idx="5"/>
          </p:nvPr>
        </p:nvSpPr>
        <p:spPr>
          <a:xfrm>
            <a:off x="6746397" y="1285081"/>
            <a:ext cx="4554600" cy="4287900"/>
          </a:xfrm>
          <a:prstGeom prst="rect">
            <a:avLst/>
          </a:prstGeom>
          <a:noFill/>
          <a:ln>
            <a:noFill/>
          </a:ln>
        </p:spPr>
      </p:sp>
      <p:pic>
        <p:nvPicPr>
          <p:cNvPr id="795" name="Google Shape;795;g3f69a2edb4c_0_2688"/>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Graphic on Right_Blue K">
  <p:cSld name="Graphic on Right_Blue K">
    <p:spTree>
      <p:nvGrpSpPr>
        <p:cNvPr id="1" name="Shape 796"/>
        <p:cNvGrpSpPr/>
        <p:nvPr/>
      </p:nvGrpSpPr>
      <p:grpSpPr>
        <a:xfrm>
          <a:off x="0" y="0"/>
          <a:ext cx="0" cy="0"/>
          <a:chOff x="0" y="0"/>
          <a:chExt cx="0" cy="0"/>
        </a:xfrm>
      </p:grpSpPr>
      <p:sp>
        <p:nvSpPr>
          <p:cNvPr id="797" name="Google Shape;797;g3f69a2edb4c_0_269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98" name="Google Shape;798;g3f69a2edb4c_0_269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9" name="Google Shape;799;g3f69a2edb4c_0_269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0" name="Google Shape;800;g3f69a2edb4c_0_2697"/>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1" name="Google Shape;801;g3f69a2edb4c_0_2697"/>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2" name="Google Shape;802;g3f69a2edb4c_0_2697"/>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03" name="Google Shape;803;g3f69a2edb4c_0_2697"/>
          <p:cNvSpPr>
            <a:spLocks noGrp="1"/>
          </p:cNvSpPr>
          <p:nvPr>
            <p:ph type="pic" idx="5"/>
          </p:nvPr>
        </p:nvSpPr>
        <p:spPr>
          <a:xfrm>
            <a:off x="6746397" y="1285081"/>
            <a:ext cx="4554600" cy="4287900"/>
          </a:xfrm>
          <a:prstGeom prst="rect">
            <a:avLst/>
          </a:prstGeom>
          <a:noFill/>
          <a:ln>
            <a:noFill/>
          </a:ln>
        </p:spPr>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Graphic on Left_Yellow K">
  <p:cSld name="Graphic on Left_Yellow K">
    <p:spTree>
      <p:nvGrpSpPr>
        <p:cNvPr id="1" name="Shape 804"/>
        <p:cNvGrpSpPr/>
        <p:nvPr/>
      </p:nvGrpSpPr>
      <p:grpSpPr>
        <a:xfrm>
          <a:off x="0" y="0"/>
          <a:ext cx="0" cy="0"/>
          <a:chOff x="0" y="0"/>
          <a:chExt cx="0" cy="0"/>
        </a:xfrm>
      </p:grpSpPr>
      <p:sp>
        <p:nvSpPr>
          <p:cNvPr id="805" name="Google Shape;805;g3f69a2edb4c_0_270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g3f69a2edb4c_0_270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7" name="Google Shape;807;g3f69a2edb4c_0_2705"/>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8" name="Google Shape;808;g3f69a2edb4c_0_270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09" name="Google Shape;809;g3f69a2edb4c_0_2705"/>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10" name="Google Shape;810;g3f69a2edb4c_0_2705"/>
          <p:cNvPicPr preferRelativeResize="0"/>
          <p:nvPr/>
        </p:nvPicPr>
        <p:blipFill rotWithShape="1">
          <a:blip r:embed="rId2">
            <a:alphaModFix/>
          </a:blip>
          <a:srcRect/>
          <a:stretch/>
        </p:blipFill>
        <p:spPr>
          <a:xfrm>
            <a:off x="6757641" y="1233951"/>
            <a:ext cx="1395046" cy="1371600"/>
          </a:xfrm>
          <a:prstGeom prst="rect">
            <a:avLst/>
          </a:prstGeom>
          <a:noFill/>
          <a:ln>
            <a:noFill/>
          </a:ln>
        </p:spPr>
      </p:pic>
      <p:pic>
        <p:nvPicPr>
          <p:cNvPr id="811" name="Google Shape;811;g3f69a2edb4c_0_2705"/>
          <p:cNvPicPr preferRelativeResize="0"/>
          <p:nvPr/>
        </p:nvPicPr>
        <p:blipFill rotWithShape="1">
          <a:blip r:embed="rId3">
            <a:alphaModFix/>
          </a:blip>
          <a:srcRect/>
          <a:stretch/>
        </p:blipFill>
        <p:spPr>
          <a:xfrm>
            <a:off x="0" y="0"/>
            <a:ext cx="457200" cy="444501"/>
          </a:xfrm>
          <a:prstGeom prst="rect">
            <a:avLst/>
          </a:prstGeom>
          <a:noFill/>
          <a:ln>
            <a:noFill/>
          </a:ln>
        </p:spPr>
      </p:pic>
      <p:sp>
        <p:nvSpPr>
          <p:cNvPr id="812" name="Google Shape;812;g3f69a2edb4c_0_2705"/>
          <p:cNvSpPr>
            <a:spLocks noGrp="1"/>
          </p:cNvSpPr>
          <p:nvPr>
            <p:ph type="pic" idx="5"/>
          </p:nvPr>
        </p:nvSpPr>
        <p:spPr>
          <a:xfrm>
            <a:off x="487363" y="1285081"/>
            <a:ext cx="4554600" cy="4287900"/>
          </a:xfrm>
          <a:prstGeom prst="rect">
            <a:avLst/>
          </a:prstGeom>
          <a:noFill/>
          <a:ln>
            <a:noFill/>
          </a:ln>
        </p:spPr>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raphic on Left_Green K">
  <p:cSld name="Graphic on Left_Green K">
    <p:spTree>
      <p:nvGrpSpPr>
        <p:cNvPr id="1" name="Shape 813"/>
        <p:cNvGrpSpPr/>
        <p:nvPr/>
      </p:nvGrpSpPr>
      <p:grpSpPr>
        <a:xfrm>
          <a:off x="0" y="0"/>
          <a:ext cx="0" cy="0"/>
          <a:chOff x="0" y="0"/>
          <a:chExt cx="0" cy="0"/>
        </a:xfrm>
      </p:grpSpPr>
      <p:sp>
        <p:nvSpPr>
          <p:cNvPr id="814" name="Google Shape;814;g3f69a2edb4c_0_271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15" name="Google Shape;815;g3f69a2edb4c_0_2714"/>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6" name="Google Shape;816;g3f69a2edb4c_0_2714"/>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7" name="Google Shape;817;g3f69a2edb4c_0_2714"/>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8" name="Google Shape;818;g3f69a2edb4c_0_2714"/>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19" name="Google Shape;819;g3f69a2edb4c_0_2714"/>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20" name="Google Shape;820;g3f69a2edb4c_0_2714"/>
          <p:cNvSpPr>
            <a:spLocks noGrp="1"/>
          </p:cNvSpPr>
          <p:nvPr>
            <p:ph type="pic" idx="5"/>
          </p:nvPr>
        </p:nvSpPr>
        <p:spPr>
          <a:xfrm>
            <a:off x="487363" y="1285081"/>
            <a:ext cx="4554600" cy="4287900"/>
          </a:xfrm>
          <a:prstGeom prst="rect">
            <a:avLst/>
          </a:prstGeom>
          <a:noFill/>
          <a:ln>
            <a:noFill/>
          </a:ln>
        </p:spPr>
      </p:sp>
      <p:pic>
        <p:nvPicPr>
          <p:cNvPr id="821" name="Google Shape;821;g3f69a2edb4c_0_2714"/>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Graphic on Left_Red K">
  <p:cSld name="Graphic on Left_Red K">
    <p:spTree>
      <p:nvGrpSpPr>
        <p:cNvPr id="1" name="Shape 822"/>
        <p:cNvGrpSpPr/>
        <p:nvPr/>
      </p:nvGrpSpPr>
      <p:grpSpPr>
        <a:xfrm>
          <a:off x="0" y="0"/>
          <a:ext cx="0" cy="0"/>
          <a:chOff x="0" y="0"/>
          <a:chExt cx="0" cy="0"/>
        </a:xfrm>
      </p:grpSpPr>
      <p:sp>
        <p:nvSpPr>
          <p:cNvPr id="823" name="Google Shape;823;g3f69a2edb4c_0_272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24" name="Google Shape;824;g3f69a2edb4c_0_272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5" name="Google Shape;825;g3f69a2edb4c_0_272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6" name="Google Shape;826;g3f69a2edb4c_0_2723"/>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7" name="Google Shape;827;g3f69a2edb4c_0_2723"/>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8" name="Google Shape;828;g3f69a2edb4c_0_2723"/>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29" name="Google Shape;829;g3f69a2edb4c_0_2723"/>
          <p:cNvSpPr>
            <a:spLocks noGrp="1"/>
          </p:cNvSpPr>
          <p:nvPr>
            <p:ph type="pic" idx="5"/>
          </p:nvPr>
        </p:nvSpPr>
        <p:spPr>
          <a:xfrm>
            <a:off x="487363" y="1285081"/>
            <a:ext cx="4554600" cy="4287900"/>
          </a:xfrm>
          <a:prstGeom prst="rect">
            <a:avLst/>
          </a:prstGeom>
          <a:noFill/>
          <a:ln>
            <a:noFill/>
          </a:ln>
        </p:spPr>
      </p:sp>
      <p:pic>
        <p:nvPicPr>
          <p:cNvPr id="830" name="Google Shape;830;g3f69a2edb4c_0_2723"/>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Graphic on Left_Pink K">
  <p:cSld name="Graphic on Left_Pink K">
    <p:spTree>
      <p:nvGrpSpPr>
        <p:cNvPr id="1" name="Shape 831"/>
        <p:cNvGrpSpPr/>
        <p:nvPr/>
      </p:nvGrpSpPr>
      <p:grpSpPr>
        <a:xfrm>
          <a:off x="0" y="0"/>
          <a:ext cx="0" cy="0"/>
          <a:chOff x="0" y="0"/>
          <a:chExt cx="0" cy="0"/>
        </a:xfrm>
      </p:grpSpPr>
      <p:sp>
        <p:nvSpPr>
          <p:cNvPr id="832" name="Google Shape;832;g3f69a2edb4c_0_2732"/>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33" name="Google Shape;833;g3f69a2edb4c_0_2732"/>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4" name="Google Shape;834;g3f69a2edb4c_0_2732"/>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5" name="Google Shape;835;g3f69a2edb4c_0_2732"/>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g3f69a2edb4c_0_2732"/>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37" name="Google Shape;837;g3f69a2edb4c_0_2732"/>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38" name="Google Shape;838;g3f69a2edb4c_0_2732"/>
          <p:cNvSpPr>
            <a:spLocks noGrp="1"/>
          </p:cNvSpPr>
          <p:nvPr>
            <p:ph type="pic" idx="5"/>
          </p:nvPr>
        </p:nvSpPr>
        <p:spPr>
          <a:xfrm>
            <a:off x="487363" y="1285081"/>
            <a:ext cx="4554600" cy="4287900"/>
          </a:xfrm>
          <a:prstGeom prst="rect">
            <a:avLst/>
          </a:prstGeom>
          <a:noFill/>
          <a:ln>
            <a:noFill/>
          </a:ln>
        </p:spPr>
      </p:sp>
      <p:pic>
        <p:nvPicPr>
          <p:cNvPr id="839" name="Google Shape;839;g3f69a2edb4c_0_2732"/>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Graphic on Left_Blue K">
  <p:cSld name="Graphic on Left_Blue K">
    <p:spTree>
      <p:nvGrpSpPr>
        <p:cNvPr id="1" name="Shape 840"/>
        <p:cNvGrpSpPr/>
        <p:nvPr/>
      </p:nvGrpSpPr>
      <p:grpSpPr>
        <a:xfrm>
          <a:off x="0" y="0"/>
          <a:ext cx="0" cy="0"/>
          <a:chOff x="0" y="0"/>
          <a:chExt cx="0" cy="0"/>
        </a:xfrm>
      </p:grpSpPr>
      <p:sp>
        <p:nvSpPr>
          <p:cNvPr id="841" name="Google Shape;841;g3f69a2edb4c_0_274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42" name="Google Shape;842;g3f69a2edb4c_0_274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g3f69a2edb4c_0_274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4" name="Google Shape;844;g3f69a2edb4c_0_2741"/>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5" name="Google Shape;845;g3f69a2edb4c_0_2741"/>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46" name="Google Shape;846;g3f69a2edb4c_0_2741"/>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47" name="Google Shape;847;g3f69a2edb4c_0_2741"/>
          <p:cNvSpPr>
            <a:spLocks noGrp="1"/>
          </p:cNvSpPr>
          <p:nvPr>
            <p:ph type="pic" idx="5"/>
          </p:nvPr>
        </p:nvSpPr>
        <p:spPr>
          <a:xfrm>
            <a:off x="487363" y="1285081"/>
            <a:ext cx="4554600" cy="4287900"/>
          </a:xfrm>
          <a:prstGeom prst="rect">
            <a:avLst/>
          </a:prstGeom>
          <a:noFill/>
          <a:ln>
            <a:noFill/>
          </a:ln>
        </p:spPr>
      </p:sp>
      <p:pic>
        <p:nvPicPr>
          <p:cNvPr id="848" name="Google Shape;848;g3f69a2edb4c_0_2741"/>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9" Type="http://schemas.openxmlformats.org/officeDocument/2006/relationships/slideLayout" Target="../slideLayouts/slideLayout92.xml"/><Relationship Id="rId21" Type="http://schemas.openxmlformats.org/officeDocument/2006/relationships/slideLayout" Target="../slideLayouts/slideLayout74.xml"/><Relationship Id="rId34" Type="http://schemas.openxmlformats.org/officeDocument/2006/relationships/slideLayout" Target="../slideLayouts/slideLayout87.xml"/><Relationship Id="rId42" Type="http://schemas.openxmlformats.org/officeDocument/2006/relationships/slideLayout" Target="../slideLayouts/slideLayout95.xml"/><Relationship Id="rId47" Type="http://schemas.openxmlformats.org/officeDocument/2006/relationships/slideLayout" Target="../slideLayouts/slideLayout100.xml"/><Relationship Id="rId50" Type="http://schemas.openxmlformats.org/officeDocument/2006/relationships/slideLayout" Target="../slideLayouts/slideLayout103.xml"/><Relationship Id="rId55" Type="http://schemas.openxmlformats.org/officeDocument/2006/relationships/image" Target="../media/image1.png"/><Relationship Id="rId7" Type="http://schemas.openxmlformats.org/officeDocument/2006/relationships/slideLayout" Target="../slideLayouts/slideLayout6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9" Type="http://schemas.openxmlformats.org/officeDocument/2006/relationships/slideLayout" Target="../slideLayouts/slideLayout82.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slideLayout" Target="../slideLayouts/slideLayout85.xml"/><Relationship Id="rId37" Type="http://schemas.openxmlformats.org/officeDocument/2006/relationships/slideLayout" Target="../slideLayouts/slideLayout90.xml"/><Relationship Id="rId40" Type="http://schemas.openxmlformats.org/officeDocument/2006/relationships/slideLayout" Target="../slideLayouts/slideLayout93.xml"/><Relationship Id="rId45" Type="http://schemas.openxmlformats.org/officeDocument/2006/relationships/slideLayout" Target="../slideLayouts/slideLayout98.xml"/><Relationship Id="rId53" Type="http://schemas.openxmlformats.org/officeDocument/2006/relationships/slideLayout" Target="../slideLayouts/slideLayout106.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slideLayout" Target="../slideLayouts/slideLayout84.xml"/><Relationship Id="rId44" Type="http://schemas.openxmlformats.org/officeDocument/2006/relationships/slideLayout" Target="../slideLayouts/slideLayout97.xml"/><Relationship Id="rId52" Type="http://schemas.openxmlformats.org/officeDocument/2006/relationships/slideLayout" Target="../slideLayouts/slideLayout105.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slideLayout" Target="../slideLayouts/slideLayout83.xml"/><Relationship Id="rId35" Type="http://schemas.openxmlformats.org/officeDocument/2006/relationships/slideLayout" Target="../slideLayouts/slideLayout88.xml"/><Relationship Id="rId43" Type="http://schemas.openxmlformats.org/officeDocument/2006/relationships/slideLayout" Target="../slideLayouts/slideLayout96.xml"/><Relationship Id="rId48" Type="http://schemas.openxmlformats.org/officeDocument/2006/relationships/slideLayout" Target="../slideLayouts/slideLayout101.xml"/><Relationship Id="rId8" Type="http://schemas.openxmlformats.org/officeDocument/2006/relationships/slideLayout" Target="../slideLayouts/slideLayout61.xml"/><Relationship Id="rId51" Type="http://schemas.openxmlformats.org/officeDocument/2006/relationships/slideLayout" Target="../slideLayouts/slideLayout104.xml"/><Relationship Id="rId3" Type="http://schemas.openxmlformats.org/officeDocument/2006/relationships/slideLayout" Target="../slideLayouts/slideLayout56.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slideLayout" Target="../slideLayouts/slideLayout86.xml"/><Relationship Id="rId38" Type="http://schemas.openxmlformats.org/officeDocument/2006/relationships/slideLayout" Target="../slideLayouts/slideLayout91.xml"/><Relationship Id="rId46" Type="http://schemas.openxmlformats.org/officeDocument/2006/relationships/slideLayout" Target="../slideLayouts/slideLayout99.xml"/><Relationship Id="rId20" Type="http://schemas.openxmlformats.org/officeDocument/2006/relationships/slideLayout" Target="../slideLayouts/slideLayout73.xml"/><Relationship Id="rId41" Type="http://schemas.openxmlformats.org/officeDocument/2006/relationships/slideLayout" Target="../slideLayouts/slideLayout94.xml"/><Relationship Id="rId54" Type="http://schemas.openxmlformats.org/officeDocument/2006/relationships/theme" Target="../theme/theme2.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36" Type="http://schemas.openxmlformats.org/officeDocument/2006/relationships/slideLayout" Target="../slideLayouts/slideLayout89.xml"/><Relationship Id="rId4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g3f69a2eda13_0_134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Merriweather"/>
              <a:buNone/>
              <a:defRPr sz="40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3f69a2eda13_0_134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40000"/>
              </a:lnSpc>
              <a:spcBef>
                <a:spcPts val="1000"/>
              </a:spcBef>
              <a:spcAft>
                <a:spcPts val="0"/>
              </a:spcAft>
              <a:buClr>
                <a:srgbClr val="000000"/>
              </a:buClr>
              <a:buSzPts val="2400"/>
              <a:buFont typeface="Arial"/>
              <a:buChar char="•"/>
              <a:defRPr sz="2400" b="0" i="0" u="none" strike="noStrike" cap="none">
                <a:solidFill>
                  <a:srgbClr val="000000"/>
                </a:solidFill>
                <a:latin typeface="Open Sans"/>
                <a:ea typeface="Open Sans"/>
                <a:cs typeface="Open Sans"/>
                <a:sym typeface="Open Sans"/>
              </a:defRPr>
            </a:lvl1pPr>
            <a:lvl2pPr marL="914400" marR="0" lvl="1" indent="-368300" algn="l" rtl="0">
              <a:lnSpc>
                <a:spcPct val="140000"/>
              </a:lnSpc>
              <a:spcBef>
                <a:spcPts val="500"/>
              </a:spcBef>
              <a:spcAft>
                <a:spcPts val="0"/>
              </a:spcAft>
              <a:buClr>
                <a:srgbClr val="000000"/>
              </a:buClr>
              <a:buSzPts val="2200"/>
              <a:buFont typeface="Arial"/>
              <a:buChar char="•"/>
              <a:defRPr sz="2200" b="0" i="0" u="none" strike="noStrike" cap="none">
                <a:solidFill>
                  <a:srgbClr val="000000"/>
                </a:solidFill>
                <a:latin typeface="Open Sans"/>
                <a:ea typeface="Open Sans"/>
                <a:cs typeface="Open Sans"/>
                <a:sym typeface="Open Sans"/>
              </a:defRPr>
            </a:lvl2pPr>
            <a:lvl3pPr marL="1371600" marR="0" lvl="2" indent="-355600" algn="l" rtl="0">
              <a:lnSpc>
                <a:spcPct val="140000"/>
              </a:lnSpc>
              <a:spcBef>
                <a:spcPts val="500"/>
              </a:spcBef>
              <a:spcAft>
                <a:spcPts val="0"/>
              </a:spcAft>
              <a:buClr>
                <a:srgbClr val="000000"/>
              </a:buClr>
              <a:buSzPts val="2000"/>
              <a:buFont typeface="Arial"/>
              <a:buChar char="•"/>
              <a:defRPr sz="2000" b="0" i="0" u="none" strike="noStrike" cap="none">
                <a:solidFill>
                  <a:srgbClr val="000000"/>
                </a:solidFill>
                <a:latin typeface="Open Sans"/>
                <a:ea typeface="Open Sans"/>
                <a:cs typeface="Open Sans"/>
                <a:sym typeface="Open Sans"/>
              </a:defRPr>
            </a:lvl3pPr>
            <a:lvl4pPr marL="1828800" marR="0" lvl="3" indent="-342900" algn="l" rtl="0">
              <a:lnSpc>
                <a:spcPct val="140000"/>
              </a:lnSpc>
              <a:spcBef>
                <a:spcPts val="500"/>
              </a:spcBef>
              <a:spcAft>
                <a:spcPts val="0"/>
              </a:spcAft>
              <a:buClr>
                <a:srgbClr val="000000"/>
              </a:buClr>
              <a:buSzPts val="1800"/>
              <a:buFont typeface="Arial"/>
              <a:buChar char="•"/>
              <a:defRPr sz="1800" b="0" i="0" u="none" strike="noStrike" cap="none">
                <a:solidFill>
                  <a:srgbClr val="000000"/>
                </a:solidFill>
                <a:latin typeface="Open Sans"/>
                <a:ea typeface="Open Sans"/>
                <a:cs typeface="Open Sans"/>
                <a:sym typeface="Open Sans"/>
              </a:defRPr>
            </a:lvl4pPr>
            <a:lvl5pPr marL="2286000" marR="0" lvl="4" indent="-342900" algn="l" rtl="0">
              <a:lnSpc>
                <a:spcPct val="140000"/>
              </a:lnSpc>
              <a:spcBef>
                <a:spcPts val="500"/>
              </a:spcBef>
              <a:spcAft>
                <a:spcPts val="0"/>
              </a:spcAft>
              <a:buClr>
                <a:srgbClr val="000000"/>
              </a:buClr>
              <a:buSzPts val="1800"/>
              <a:buFont typeface="Arial"/>
              <a:buChar char="•"/>
              <a:defRPr sz="1800" b="0" i="0" u="none" strike="noStrike" cap="none">
                <a:solidFill>
                  <a:srgbClr val="000000"/>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g3f69a2eda13_0_1345"/>
          <p:cNvPicPr preferRelativeResize="0"/>
          <p:nvPr/>
        </p:nvPicPr>
        <p:blipFill rotWithShape="1">
          <a:blip r:embed="rId55">
            <a:alphaModFix/>
          </a:blip>
          <a:srcRect/>
          <a:stretch/>
        </p:blipFill>
        <p:spPr>
          <a:xfrm>
            <a:off x="11015232" y="6219635"/>
            <a:ext cx="1096967" cy="546479"/>
          </a:xfrm>
          <a:prstGeom prst="rect">
            <a:avLst/>
          </a:prstGeom>
          <a:noFill/>
          <a:ln>
            <a:noFill/>
          </a:ln>
        </p:spPr>
      </p:pic>
      <p:sp>
        <p:nvSpPr>
          <p:cNvPr id="13" name="Google Shape;13;g3f69a2eda13_0_13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52"/>
        <p:cNvGrpSpPr/>
        <p:nvPr/>
      </p:nvGrpSpPr>
      <p:grpSpPr>
        <a:xfrm>
          <a:off x="0" y="0"/>
          <a:ext cx="0" cy="0"/>
          <a:chOff x="0" y="0"/>
          <a:chExt cx="0" cy="0"/>
        </a:xfrm>
      </p:grpSpPr>
      <p:sp>
        <p:nvSpPr>
          <p:cNvPr id="453" name="Google Shape;453;g3f69a2edb4c_0_235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Merriweather"/>
              <a:buNone/>
              <a:defRPr sz="40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54" name="Google Shape;454;g3f69a2edb4c_0_235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40000"/>
              </a:lnSpc>
              <a:spcBef>
                <a:spcPts val="1000"/>
              </a:spcBef>
              <a:spcAft>
                <a:spcPts val="0"/>
              </a:spcAft>
              <a:buClr>
                <a:srgbClr val="000000"/>
              </a:buClr>
              <a:buSzPts val="2400"/>
              <a:buFont typeface="Arial"/>
              <a:buChar char="•"/>
              <a:defRPr sz="2400" b="0" i="0" u="none" strike="noStrike" cap="none">
                <a:solidFill>
                  <a:srgbClr val="000000"/>
                </a:solidFill>
                <a:latin typeface="Open Sans"/>
                <a:ea typeface="Open Sans"/>
                <a:cs typeface="Open Sans"/>
                <a:sym typeface="Open Sans"/>
              </a:defRPr>
            </a:lvl1pPr>
            <a:lvl2pPr marL="914400" marR="0" lvl="1" indent="-368300" algn="l" rtl="0">
              <a:lnSpc>
                <a:spcPct val="140000"/>
              </a:lnSpc>
              <a:spcBef>
                <a:spcPts val="500"/>
              </a:spcBef>
              <a:spcAft>
                <a:spcPts val="0"/>
              </a:spcAft>
              <a:buClr>
                <a:srgbClr val="000000"/>
              </a:buClr>
              <a:buSzPts val="2200"/>
              <a:buFont typeface="Arial"/>
              <a:buChar char="•"/>
              <a:defRPr sz="2200" b="0" i="0" u="none" strike="noStrike" cap="none">
                <a:solidFill>
                  <a:srgbClr val="000000"/>
                </a:solidFill>
                <a:latin typeface="Open Sans"/>
                <a:ea typeface="Open Sans"/>
                <a:cs typeface="Open Sans"/>
                <a:sym typeface="Open Sans"/>
              </a:defRPr>
            </a:lvl2pPr>
            <a:lvl3pPr marL="1371600" marR="0" lvl="2" indent="-355600" algn="l" rtl="0">
              <a:lnSpc>
                <a:spcPct val="140000"/>
              </a:lnSpc>
              <a:spcBef>
                <a:spcPts val="500"/>
              </a:spcBef>
              <a:spcAft>
                <a:spcPts val="0"/>
              </a:spcAft>
              <a:buClr>
                <a:srgbClr val="000000"/>
              </a:buClr>
              <a:buSzPts val="2000"/>
              <a:buFont typeface="Arial"/>
              <a:buChar char="•"/>
              <a:defRPr sz="2000" b="0" i="0" u="none" strike="noStrike" cap="none">
                <a:solidFill>
                  <a:srgbClr val="000000"/>
                </a:solidFill>
                <a:latin typeface="Open Sans"/>
                <a:ea typeface="Open Sans"/>
                <a:cs typeface="Open Sans"/>
                <a:sym typeface="Open Sans"/>
              </a:defRPr>
            </a:lvl3pPr>
            <a:lvl4pPr marL="1828800" marR="0" lvl="3" indent="-342900" algn="l" rtl="0">
              <a:lnSpc>
                <a:spcPct val="140000"/>
              </a:lnSpc>
              <a:spcBef>
                <a:spcPts val="500"/>
              </a:spcBef>
              <a:spcAft>
                <a:spcPts val="0"/>
              </a:spcAft>
              <a:buClr>
                <a:srgbClr val="000000"/>
              </a:buClr>
              <a:buSzPts val="1800"/>
              <a:buFont typeface="Arial"/>
              <a:buChar char="•"/>
              <a:defRPr sz="1800" b="0" i="0" u="none" strike="noStrike" cap="none">
                <a:solidFill>
                  <a:srgbClr val="000000"/>
                </a:solidFill>
                <a:latin typeface="Open Sans"/>
                <a:ea typeface="Open Sans"/>
                <a:cs typeface="Open Sans"/>
                <a:sym typeface="Open Sans"/>
              </a:defRPr>
            </a:lvl4pPr>
            <a:lvl5pPr marL="2286000" marR="0" lvl="4" indent="-342900" algn="l" rtl="0">
              <a:lnSpc>
                <a:spcPct val="140000"/>
              </a:lnSpc>
              <a:spcBef>
                <a:spcPts val="500"/>
              </a:spcBef>
              <a:spcAft>
                <a:spcPts val="0"/>
              </a:spcAft>
              <a:buClr>
                <a:srgbClr val="000000"/>
              </a:buClr>
              <a:buSzPts val="1800"/>
              <a:buFont typeface="Arial"/>
              <a:buChar char="•"/>
              <a:defRPr sz="1800" b="0" i="0" u="none" strike="noStrike" cap="none">
                <a:solidFill>
                  <a:srgbClr val="000000"/>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55" name="Google Shape;455;g3f69a2edb4c_0_2353"/>
          <p:cNvPicPr preferRelativeResize="0"/>
          <p:nvPr/>
        </p:nvPicPr>
        <p:blipFill rotWithShape="1">
          <a:blip r:embed="rId55">
            <a:alphaModFix/>
          </a:blip>
          <a:srcRect/>
          <a:stretch/>
        </p:blipFill>
        <p:spPr>
          <a:xfrm>
            <a:off x="11015232" y="6219635"/>
            <a:ext cx="1096967" cy="546479"/>
          </a:xfrm>
          <a:prstGeom prst="rect">
            <a:avLst/>
          </a:prstGeom>
          <a:noFill/>
          <a:ln>
            <a:noFill/>
          </a:ln>
        </p:spPr>
      </p:pic>
      <p:sp>
        <p:nvSpPr>
          <p:cNvPr id="456" name="Google Shape;456;g3f69a2edb4c_0_23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 id="2147483730" r:id="rId28"/>
    <p:sldLayoutId id="2147483731" r:id="rId29"/>
    <p:sldLayoutId id="2147483732" r:id="rId30"/>
    <p:sldLayoutId id="2147483733" r:id="rId31"/>
    <p:sldLayoutId id="2147483734" r:id="rId32"/>
    <p:sldLayoutId id="2147483735" r:id="rId33"/>
    <p:sldLayoutId id="2147483736" r:id="rId34"/>
    <p:sldLayoutId id="2147483737" r:id="rId35"/>
    <p:sldLayoutId id="2147483738" r:id="rId36"/>
    <p:sldLayoutId id="2147483739" r:id="rId37"/>
    <p:sldLayoutId id="2147483740" r:id="rId38"/>
    <p:sldLayoutId id="2147483741" r:id="rId39"/>
    <p:sldLayoutId id="2147483742" r:id="rId40"/>
    <p:sldLayoutId id="2147483743" r:id="rId41"/>
    <p:sldLayoutId id="2147483744" r:id="rId42"/>
    <p:sldLayoutId id="2147483745" r:id="rId43"/>
    <p:sldLayoutId id="2147483746" r:id="rId44"/>
    <p:sldLayoutId id="2147483747" r:id="rId45"/>
    <p:sldLayoutId id="2147483748" r:id="rId46"/>
    <p:sldLayoutId id="2147483749" r:id="rId47"/>
    <p:sldLayoutId id="2147483750" r:id="rId48"/>
    <p:sldLayoutId id="2147483751" r:id="rId49"/>
    <p:sldLayoutId id="2147483752" r:id="rId50"/>
    <p:sldLayoutId id="2147483753" r:id="rId51"/>
    <p:sldLayoutId id="2147483754" r:id="rId52"/>
    <p:sldLayoutId id="2147483755" r:id="rId5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53.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pic>
        <p:nvPicPr>
          <p:cNvPr id="899" name="Google Shape;899;g3f69a2edb4c_0_0" title="3.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900" name="Google Shape;900;g3f69a2edb4c_0_0"/>
          <p:cNvSpPr txBox="1">
            <a:spLocks noGrp="1"/>
          </p:cNvSpPr>
          <p:nvPr>
            <p:ph type="ctrTitle"/>
          </p:nvPr>
        </p:nvSpPr>
        <p:spPr>
          <a:xfrm>
            <a:off x="415600" y="0"/>
            <a:ext cx="11360700" cy="21243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sz="6000"/>
              <a:t>Science Warm-Up </a:t>
            </a:r>
            <a:endParaRPr sz="6000"/>
          </a:p>
        </p:txBody>
      </p:sp>
      <p:sp>
        <p:nvSpPr>
          <p:cNvPr id="901" name="Google Shape;901;g3f69a2edb4c_0_0"/>
          <p:cNvSpPr txBox="1">
            <a:spLocks noGrp="1"/>
          </p:cNvSpPr>
          <p:nvPr>
            <p:ph type="subTitle" idx="1"/>
          </p:nvPr>
        </p:nvSpPr>
        <p:spPr>
          <a:xfrm>
            <a:off x="0" y="2441667"/>
            <a:ext cx="12192000" cy="10569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a:solidFill>
                  <a:srgbClr val="005DE8"/>
                </a:solidFill>
              </a:rPr>
              <a:t>[Class Name] [Teacher name]</a:t>
            </a:r>
            <a:endParaRPr>
              <a:solidFill>
                <a:srgbClr val="005DE8"/>
              </a:solidFill>
            </a:endParaRPr>
          </a:p>
        </p:txBody>
      </p:sp>
      <p:sp>
        <p:nvSpPr>
          <p:cNvPr id="902" name="Google Shape;902;g3f69a2edb4c_0_0"/>
          <p:cNvSpPr txBox="1">
            <a:spLocks noGrp="1"/>
          </p:cNvSpPr>
          <p:nvPr>
            <p:ph type="subTitle" idx="1"/>
          </p:nvPr>
        </p:nvSpPr>
        <p:spPr>
          <a:xfrm>
            <a:off x="0" y="5595200"/>
            <a:ext cx="12192000" cy="1262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2300" i="1">
                <a:solidFill>
                  <a:srgbClr val="005DE8"/>
                </a:solidFill>
                <a:latin typeface="Merriweather"/>
                <a:ea typeface="Merriweather"/>
                <a:cs typeface="Merriweather"/>
                <a:sym typeface="Merriweather"/>
              </a:rPr>
              <a:t>Featuring a real ACT question!</a:t>
            </a:r>
            <a:endParaRPr sz="2300" i="1">
              <a:solidFill>
                <a:srgbClr val="005DE8"/>
              </a:solidFill>
              <a:latin typeface="Merriweather"/>
              <a:ea typeface="Merriweather"/>
              <a:cs typeface="Merriweather"/>
              <a:sym typeface="Merriweathe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g3f69a2edb4c_0_463"/>
          <p:cNvSpPr txBox="1"/>
          <p:nvPr/>
        </p:nvSpPr>
        <p:spPr>
          <a:xfrm>
            <a:off x="9707299" y="888519"/>
            <a:ext cx="2446500" cy="906600"/>
          </a:xfrm>
          <a:prstGeom prst="rect">
            <a:avLst/>
          </a:prstGeom>
          <a:noFill/>
          <a:ln>
            <a:noFill/>
          </a:ln>
        </p:spPr>
        <p:txBody>
          <a:bodyPr spcFirstLastPara="1" wrap="square" lIns="91425" tIns="45700" rIns="91425" bIns="45700" anchor="t" anchorCtr="0">
            <a:noAutofit/>
          </a:bodyPr>
          <a:lstStyle/>
          <a:p>
            <a:pPr marL="0" marR="0" lvl="0" indent="0" algn="l" rtl="0">
              <a:lnSpc>
                <a:spcPct val="168000"/>
              </a:lnSpc>
              <a:spcBef>
                <a:spcPts val="0"/>
              </a:spcBef>
              <a:spcAft>
                <a:spcPts val="0"/>
              </a:spcAft>
              <a:buClr>
                <a:srgbClr val="005DE8"/>
              </a:buClr>
              <a:buSzPts val="2000"/>
              <a:buFont typeface="Arial"/>
              <a:buNone/>
            </a:pPr>
            <a:r>
              <a:rPr lang="en-US" sz="2000" b="0" i="1" u="none" strike="noStrike" cap="none">
                <a:solidFill>
                  <a:srgbClr val="005DE8"/>
                </a:solidFill>
                <a:latin typeface="Verdana"/>
                <a:ea typeface="Verdana"/>
                <a:cs typeface="Verdana"/>
                <a:sym typeface="Verdana"/>
              </a:rPr>
              <a:t>Data Representation</a:t>
            </a:r>
            <a:endParaRPr sz="1400" b="0" i="0" u="none" strike="noStrike" cap="none">
              <a:solidFill>
                <a:srgbClr val="000000"/>
              </a:solidFill>
              <a:latin typeface="Arial"/>
              <a:ea typeface="Arial"/>
              <a:cs typeface="Arial"/>
              <a:sym typeface="Arial"/>
            </a:endParaRPr>
          </a:p>
        </p:txBody>
      </p:sp>
      <p:sp>
        <p:nvSpPr>
          <p:cNvPr id="910" name="Google Shape;910;g3f69a2edb4c_0_463"/>
          <p:cNvSpPr txBox="1"/>
          <p:nvPr/>
        </p:nvSpPr>
        <p:spPr>
          <a:xfrm>
            <a:off x="822960" y="701193"/>
            <a:ext cx="8978400" cy="183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        Students conducted an experiment to see how jumping on a merry-go-round affects how fast it spins. In each case an empty spinning merry-go-round was approached by a student who ran in the direction shown in Figure 1 and then jumped on the edge. Several trials, each consisting of three runs, were performed using students of different masses running at different speeds, and different initial spin rates for the merry-go-round, given in revolutions per minute (rpm). The results are shown in Table 1.</a:t>
            </a:r>
            <a:endParaRPr sz="1400" b="0" i="0" u="none" strike="noStrike" cap="none">
              <a:solidFill>
                <a:srgbClr val="000000"/>
              </a:solidFill>
              <a:latin typeface="Arial"/>
              <a:ea typeface="Arial"/>
              <a:cs typeface="Arial"/>
              <a:sym typeface="Arial"/>
            </a:endParaRPr>
          </a:p>
        </p:txBody>
      </p:sp>
      <p:sp>
        <p:nvSpPr>
          <p:cNvPr id="911" name="Google Shape;911;g3f69a2edb4c_0_463"/>
          <p:cNvSpPr txBox="1"/>
          <p:nvPr/>
        </p:nvSpPr>
        <p:spPr>
          <a:xfrm>
            <a:off x="822960" y="5027161"/>
            <a:ext cx="2196600" cy="1108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Figure 1 adapted from Richard Wolfson and Jay M. Pasachoff, </a:t>
            </a:r>
            <a:r>
              <a:rPr lang="en-US" sz="1100" b="0" i="1" u="none" strike="noStrike" cap="none">
                <a:solidFill>
                  <a:srgbClr val="000000"/>
                </a:solidFill>
                <a:latin typeface="Arial"/>
                <a:ea typeface="Arial"/>
                <a:cs typeface="Arial"/>
                <a:sym typeface="Arial"/>
              </a:rPr>
              <a:t>Physics: Extended with Modern Physics</a:t>
            </a:r>
            <a:r>
              <a:rPr lang="en-US" sz="1100" b="0" i="0" u="none" strike="noStrike" cap="none">
                <a:solidFill>
                  <a:srgbClr val="000000"/>
                </a:solidFill>
                <a:latin typeface="Arial"/>
                <a:ea typeface="Arial"/>
                <a:cs typeface="Arial"/>
                <a:sym typeface="Arial"/>
              </a:rPr>
              <a:t>. ©1989 by Scott, Foresman/Little, Brown Higher Education.</a:t>
            </a:r>
            <a:endParaRPr sz="1400" b="0" i="0" u="none" strike="noStrike" cap="none">
              <a:solidFill>
                <a:srgbClr val="000000"/>
              </a:solidFill>
              <a:latin typeface="Arial"/>
              <a:ea typeface="Arial"/>
              <a:cs typeface="Arial"/>
              <a:sym typeface="Arial"/>
            </a:endParaRPr>
          </a:p>
        </p:txBody>
      </p:sp>
      <p:pic>
        <p:nvPicPr>
          <p:cNvPr id="912" name="Google Shape;912;g3f69a2edb4c_0_463"/>
          <p:cNvPicPr preferRelativeResize="0"/>
          <p:nvPr/>
        </p:nvPicPr>
        <p:blipFill rotWithShape="1">
          <a:blip r:embed="rId3">
            <a:alphaModFix/>
          </a:blip>
          <a:srcRect/>
          <a:stretch/>
        </p:blipFill>
        <p:spPr>
          <a:xfrm>
            <a:off x="1058631" y="2343245"/>
            <a:ext cx="4872323" cy="2854833"/>
          </a:xfrm>
          <a:prstGeom prst="rect">
            <a:avLst/>
          </a:prstGeom>
          <a:noFill/>
          <a:ln>
            <a:noFill/>
          </a:ln>
        </p:spPr>
      </p:pic>
      <p:sp>
        <p:nvSpPr>
          <p:cNvPr id="913" name="Google Shape;913;g3f69a2edb4c_0_463"/>
          <p:cNvSpPr txBox="1"/>
          <p:nvPr/>
        </p:nvSpPr>
        <p:spPr>
          <a:xfrm>
            <a:off x="2939678" y="5421165"/>
            <a:ext cx="1099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Figure 1</a:t>
            </a:r>
            <a:endParaRPr sz="1400" b="0" i="0" u="none" strike="noStrike" cap="none">
              <a:solidFill>
                <a:srgbClr val="000000"/>
              </a:solidFill>
              <a:latin typeface="Arial"/>
              <a:ea typeface="Arial"/>
              <a:cs typeface="Arial"/>
              <a:sym typeface="Arial"/>
            </a:endParaRPr>
          </a:p>
        </p:txBody>
      </p:sp>
      <p:graphicFrame>
        <p:nvGraphicFramePr>
          <p:cNvPr id="914" name="Google Shape;914;g3f69a2edb4c_0_463"/>
          <p:cNvGraphicFramePr/>
          <p:nvPr/>
        </p:nvGraphicFramePr>
        <p:xfrm>
          <a:off x="6134717" y="2253985"/>
          <a:ext cx="5758275" cy="3505290"/>
        </p:xfrm>
        <a:graphic>
          <a:graphicData uri="http://schemas.openxmlformats.org/drawingml/2006/table">
            <a:tbl>
              <a:tblPr firstRow="1" bandRow="1">
                <a:noFill/>
                <a:tableStyleId>{6868C23B-82CF-46F3-AEED-04A24470D63E}</a:tableStyleId>
              </a:tblPr>
              <a:tblGrid>
                <a:gridCol w="1125175">
                  <a:extLst>
                    <a:ext uri="{9D8B030D-6E8A-4147-A177-3AD203B41FA5}">
                      <a16:colId xmlns:a16="http://schemas.microsoft.com/office/drawing/2014/main" val="20000"/>
                    </a:ext>
                  </a:extLst>
                </a:gridCol>
                <a:gridCol w="1125175">
                  <a:extLst>
                    <a:ext uri="{9D8B030D-6E8A-4147-A177-3AD203B41FA5}">
                      <a16:colId xmlns:a16="http://schemas.microsoft.com/office/drawing/2014/main" val="20001"/>
                    </a:ext>
                  </a:extLst>
                </a:gridCol>
                <a:gridCol w="1257575">
                  <a:extLst>
                    <a:ext uri="{9D8B030D-6E8A-4147-A177-3AD203B41FA5}">
                      <a16:colId xmlns:a16="http://schemas.microsoft.com/office/drawing/2014/main" val="20002"/>
                    </a:ext>
                  </a:extLst>
                </a:gridCol>
                <a:gridCol w="1257575">
                  <a:extLst>
                    <a:ext uri="{9D8B030D-6E8A-4147-A177-3AD203B41FA5}">
                      <a16:colId xmlns:a16="http://schemas.microsoft.com/office/drawing/2014/main" val="20003"/>
                    </a:ext>
                  </a:extLst>
                </a:gridCol>
                <a:gridCol w="992775">
                  <a:extLst>
                    <a:ext uri="{9D8B030D-6E8A-4147-A177-3AD203B41FA5}">
                      <a16:colId xmlns:a16="http://schemas.microsoft.com/office/drawing/2014/main" val="20004"/>
                    </a:ext>
                  </a:extLst>
                </a:gridCol>
              </a:tblGrid>
              <a:tr h="160700">
                <a:tc gridSpan="5">
                  <a:txBody>
                    <a:bodyPr/>
                    <a:lstStyle/>
                    <a:p>
                      <a:pPr marL="0" marR="0" lvl="0" indent="0" algn="ctr" rtl="0">
                        <a:lnSpc>
                          <a:spcPct val="100000"/>
                        </a:lnSpc>
                        <a:spcBef>
                          <a:spcPts val="0"/>
                        </a:spcBef>
                        <a:spcAft>
                          <a:spcPts val="0"/>
                        </a:spcAft>
                        <a:buClr>
                          <a:srgbClr val="000000"/>
                        </a:buClr>
                        <a:buSzPts val="1600"/>
                        <a:buFont typeface="Arial"/>
                        <a:buNone/>
                      </a:pPr>
                      <a:r>
                        <a:rPr lang="en-US" sz="1600" b="0" u="none" strike="noStrike" cap="none">
                          <a:solidFill>
                            <a:srgbClr val="000000"/>
                          </a:solidFill>
                          <a:latin typeface="Arial"/>
                          <a:ea typeface="Arial"/>
                          <a:cs typeface="Arial"/>
                          <a:sym typeface="Arial"/>
                        </a:rPr>
                        <a:t>Table 1</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7200">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Trial</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Mass of student (kg)</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Speed of student (m/sec)</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Initial spin rate (rpm)</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Final spin rate (rpm)</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9.54</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2120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1.36</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1585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10.82</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9.67</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9.54</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9.42</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160700">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915" name="Google Shape;915;g3f69a2edb4c_0_463"/>
          <p:cNvSpPr txBox="1">
            <a:spLocks noGrp="1"/>
          </p:cNvSpPr>
          <p:nvPr>
            <p:ph type="body" id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SzPts val="1050"/>
              <a:buNone/>
            </a:pPr>
            <a:r>
              <a:rPr lang="en-US" sz="1860" b="1">
                <a:solidFill>
                  <a:srgbClr val="240F6E"/>
                </a:solidFill>
                <a:latin typeface="Open Sans"/>
                <a:ea typeface="Open Sans"/>
                <a:cs typeface="Open Sans"/>
                <a:sym typeface="Open Sans"/>
              </a:rPr>
              <a:t>Science Warm-Up: Passage</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9">
                                            <p:txEl>
                                              <p:pRg st="0" end="0"/>
                                            </p:txEl>
                                          </p:spTgt>
                                        </p:tgtEl>
                                        <p:attrNameLst>
                                          <p:attrName>style.visibility</p:attrName>
                                        </p:attrNameLst>
                                      </p:cBhvr>
                                      <p:to>
                                        <p:strVal val="visible"/>
                                      </p:to>
                                    </p:set>
                                    <p:animEffect transition="in" filter="fade">
                                      <p:cBhvr>
                                        <p:cTn id="7" dur="500"/>
                                        <p:tgtEl>
                                          <p:spTgt spid="9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g3f69a2edb4c_0_475"/>
          <p:cNvSpPr txBox="1"/>
          <p:nvPr/>
        </p:nvSpPr>
        <p:spPr>
          <a:xfrm>
            <a:off x="7674507" y="4466431"/>
            <a:ext cx="2399700" cy="1108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Figure 1 adapted from Richard Wolfson and Jay M. Pasachoff, </a:t>
            </a:r>
            <a:r>
              <a:rPr lang="en-US" sz="1100" b="0" i="1" u="none" strike="noStrike" cap="none">
                <a:solidFill>
                  <a:srgbClr val="000000"/>
                </a:solidFill>
                <a:latin typeface="Arial"/>
                <a:ea typeface="Arial"/>
                <a:cs typeface="Arial"/>
                <a:sym typeface="Arial"/>
              </a:rPr>
              <a:t>Physics: Extended with Modern Physics</a:t>
            </a:r>
            <a:r>
              <a:rPr lang="en-US" sz="1100" b="0" i="0" u="none" strike="noStrike" cap="none">
                <a:solidFill>
                  <a:srgbClr val="000000"/>
                </a:solidFill>
                <a:latin typeface="Arial"/>
                <a:ea typeface="Arial"/>
                <a:cs typeface="Arial"/>
                <a:sym typeface="Arial"/>
              </a:rPr>
              <a:t>. ©1989 by Scott, Foresman/Little, Brown Higher Education.</a:t>
            </a:r>
            <a:endParaRPr sz="1400" b="0" i="0" u="none" strike="noStrike" cap="none">
              <a:solidFill>
                <a:srgbClr val="000000"/>
              </a:solidFill>
              <a:latin typeface="Arial"/>
              <a:ea typeface="Arial"/>
              <a:cs typeface="Arial"/>
              <a:sym typeface="Arial"/>
            </a:endParaRPr>
          </a:p>
        </p:txBody>
      </p:sp>
      <p:pic>
        <p:nvPicPr>
          <p:cNvPr id="923" name="Google Shape;923;g3f69a2edb4c_0_475"/>
          <p:cNvPicPr preferRelativeResize="0"/>
          <p:nvPr/>
        </p:nvPicPr>
        <p:blipFill rotWithShape="1">
          <a:blip r:embed="rId3">
            <a:alphaModFix/>
          </a:blip>
          <a:srcRect/>
          <a:stretch/>
        </p:blipFill>
        <p:spPr>
          <a:xfrm>
            <a:off x="6424871" y="1098431"/>
            <a:ext cx="4898957" cy="2870439"/>
          </a:xfrm>
          <a:prstGeom prst="rect">
            <a:avLst/>
          </a:prstGeom>
          <a:noFill/>
          <a:ln>
            <a:noFill/>
          </a:ln>
        </p:spPr>
      </p:pic>
      <p:sp>
        <p:nvSpPr>
          <p:cNvPr id="924" name="Google Shape;924;g3f69a2edb4c_0_475"/>
          <p:cNvSpPr txBox="1"/>
          <p:nvPr/>
        </p:nvSpPr>
        <p:spPr>
          <a:xfrm>
            <a:off x="8273940" y="4097099"/>
            <a:ext cx="1200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Figure 1</a:t>
            </a:r>
            <a:endParaRPr sz="1400" b="0" i="0" u="none" strike="noStrike" cap="none">
              <a:solidFill>
                <a:srgbClr val="000000"/>
              </a:solidFill>
              <a:latin typeface="Arial"/>
              <a:ea typeface="Arial"/>
              <a:cs typeface="Arial"/>
              <a:sym typeface="Arial"/>
            </a:endParaRPr>
          </a:p>
        </p:txBody>
      </p:sp>
      <p:sp>
        <p:nvSpPr>
          <p:cNvPr id="925" name="Google Shape;925;g3f69a2edb4c_0_475"/>
          <p:cNvSpPr txBox="1"/>
          <p:nvPr/>
        </p:nvSpPr>
        <p:spPr>
          <a:xfrm>
            <a:off x="822961" y="701192"/>
            <a:ext cx="5273100" cy="5001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        Students conducted an experiment to see how jumping on a merry-go-round affects how fast it spins. In each case an empty spinning merry-go-round was approached by a student who ran in the direction shown in Figure 1 and then jumped on the edge. Several trials, each consisting of three runs, were performed using students of different masses running at different speeds, and different initial spin rates for the merry-go-round, given in revolutions per minute (rpm). The results are shown in Table 1.</a:t>
            </a:r>
            <a:endParaRPr sz="1400" b="0" i="0" u="none" strike="noStrike" cap="none">
              <a:solidFill>
                <a:srgbClr val="000000"/>
              </a:solidFill>
              <a:latin typeface="Arial"/>
              <a:ea typeface="Arial"/>
              <a:cs typeface="Arial"/>
              <a:sym typeface="Arial"/>
            </a:endParaRPr>
          </a:p>
        </p:txBody>
      </p:sp>
      <p:sp>
        <p:nvSpPr>
          <p:cNvPr id="926" name="Google Shape;926;g3f69a2edb4c_0_47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p>
            <a:pPr marL="0" lvl="0" indent="0" algn="l" rtl="0">
              <a:lnSpc>
                <a:spcPct val="336000"/>
              </a:lnSpc>
              <a:spcBef>
                <a:spcPts val="0"/>
              </a:spcBef>
              <a:spcAft>
                <a:spcPts val="0"/>
              </a:spcAft>
              <a:buClr>
                <a:srgbClr val="8B6F8B"/>
              </a:buClr>
              <a:buSzPts val="1000"/>
              <a:buNone/>
            </a:pPr>
            <a:endParaRPr/>
          </a:p>
        </p:txBody>
      </p:sp>
      <p:sp>
        <p:nvSpPr>
          <p:cNvPr id="927" name="Google Shape;927;g3f69a2edb4c_0_475"/>
          <p:cNvSpPr txBox="1">
            <a:spLocks noGrp="1"/>
          </p:cNvSpPr>
          <p:nvPr>
            <p:ph type="body" id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SzPts val="1050"/>
              <a:buNone/>
            </a:pPr>
            <a:r>
              <a:rPr lang="en-US" sz="1860" b="1">
                <a:solidFill>
                  <a:srgbClr val="240F6E"/>
                </a:solidFill>
                <a:latin typeface="Open Sans"/>
                <a:ea typeface="Open Sans"/>
                <a:cs typeface="Open Sans"/>
                <a:sym typeface="Open Sans"/>
              </a:rPr>
              <a:t>Science Warm-Up: Passage</a:t>
            </a:r>
            <a:endParaRPr sz="1860" b="1">
              <a:solidFill>
                <a:srgbClr val="240F6E"/>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graphicFrame>
        <p:nvGraphicFramePr>
          <p:cNvPr id="934" name="Google Shape;934;g3f69a2edb4c_0_486"/>
          <p:cNvGraphicFramePr/>
          <p:nvPr/>
        </p:nvGraphicFramePr>
        <p:xfrm>
          <a:off x="1610342" y="670560"/>
          <a:ext cx="5758275" cy="5517030"/>
        </p:xfrm>
        <a:graphic>
          <a:graphicData uri="http://schemas.openxmlformats.org/drawingml/2006/table">
            <a:tbl>
              <a:tblPr firstRow="1" bandRow="1">
                <a:noFill/>
                <a:tableStyleId>{6868C23B-82CF-46F3-AEED-04A24470D63E}</a:tableStyleId>
              </a:tblPr>
              <a:tblGrid>
                <a:gridCol w="1125175">
                  <a:extLst>
                    <a:ext uri="{9D8B030D-6E8A-4147-A177-3AD203B41FA5}">
                      <a16:colId xmlns:a16="http://schemas.microsoft.com/office/drawing/2014/main" val="20000"/>
                    </a:ext>
                  </a:extLst>
                </a:gridCol>
                <a:gridCol w="1125175">
                  <a:extLst>
                    <a:ext uri="{9D8B030D-6E8A-4147-A177-3AD203B41FA5}">
                      <a16:colId xmlns:a16="http://schemas.microsoft.com/office/drawing/2014/main" val="20001"/>
                    </a:ext>
                  </a:extLst>
                </a:gridCol>
                <a:gridCol w="1257575">
                  <a:extLst>
                    <a:ext uri="{9D8B030D-6E8A-4147-A177-3AD203B41FA5}">
                      <a16:colId xmlns:a16="http://schemas.microsoft.com/office/drawing/2014/main" val="20002"/>
                    </a:ext>
                  </a:extLst>
                </a:gridCol>
                <a:gridCol w="1257575">
                  <a:extLst>
                    <a:ext uri="{9D8B030D-6E8A-4147-A177-3AD203B41FA5}">
                      <a16:colId xmlns:a16="http://schemas.microsoft.com/office/drawing/2014/main" val="20003"/>
                    </a:ext>
                  </a:extLst>
                </a:gridCol>
                <a:gridCol w="992775">
                  <a:extLst>
                    <a:ext uri="{9D8B030D-6E8A-4147-A177-3AD203B41FA5}">
                      <a16:colId xmlns:a16="http://schemas.microsoft.com/office/drawing/2014/main" val="20004"/>
                    </a:ext>
                  </a:extLst>
                </a:gridCol>
              </a:tblGrid>
              <a:tr h="160700">
                <a:tc gridSpan="5">
                  <a:txBody>
                    <a:bodyPr/>
                    <a:lstStyle/>
                    <a:p>
                      <a:pPr marL="0" marR="0" lvl="0" indent="0" algn="ctr" rtl="0">
                        <a:lnSpc>
                          <a:spcPct val="100000"/>
                        </a:lnSpc>
                        <a:spcBef>
                          <a:spcPts val="0"/>
                        </a:spcBef>
                        <a:spcAft>
                          <a:spcPts val="0"/>
                        </a:spcAft>
                        <a:buClr>
                          <a:srgbClr val="000000"/>
                        </a:buClr>
                        <a:buSzPts val="1600"/>
                        <a:buFont typeface="Arial"/>
                        <a:buNone/>
                      </a:pPr>
                      <a:r>
                        <a:rPr lang="en-US" sz="1600" b="0" u="none" strike="noStrike" cap="none">
                          <a:solidFill>
                            <a:srgbClr val="000000"/>
                          </a:solidFill>
                          <a:latin typeface="Arial"/>
                          <a:ea typeface="Arial"/>
                          <a:cs typeface="Arial"/>
                          <a:sym typeface="Arial"/>
                        </a:rPr>
                        <a:t>Table 1</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7200">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Trial</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Mass of student (kg)</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Speed of student (m/sec)</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Initial spin rate (rpm)</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Final spin rate (rpm)</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9.54</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2120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1.36</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1585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10.82</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9.67</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9.54</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9.42</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1.36</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1.36</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1.36</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Cambria Math"/>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11.50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12.10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12.70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160700">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
        <p:nvSpPr>
          <p:cNvPr id="935" name="Google Shape;935;g3f69a2edb4c_0_486"/>
          <p:cNvSpPr txBox="1">
            <a:spLocks noGrp="1"/>
          </p:cNvSpPr>
          <p:nvPr>
            <p:ph type="body" id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SzPts val="1050"/>
              <a:buNone/>
            </a:pPr>
            <a:r>
              <a:rPr lang="en-US" sz="1860" b="1">
                <a:solidFill>
                  <a:srgbClr val="240F6E"/>
                </a:solidFill>
                <a:latin typeface="Open Sans"/>
                <a:ea typeface="Open Sans"/>
                <a:cs typeface="Open Sans"/>
                <a:sym typeface="Open Sans"/>
              </a:rPr>
              <a:t>Science Warm-Up: Passage</a:t>
            </a:r>
            <a:endParaRPr sz="1860" b="1">
              <a:solidFill>
                <a:srgbClr val="240F6E"/>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graphicFrame>
        <p:nvGraphicFramePr>
          <p:cNvPr id="942" name="Google Shape;942;g3f69a2edb4c_0_493"/>
          <p:cNvGraphicFramePr/>
          <p:nvPr/>
        </p:nvGraphicFramePr>
        <p:xfrm>
          <a:off x="1610342" y="670560"/>
          <a:ext cx="5758275" cy="5517030"/>
        </p:xfrm>
        <a:graphic>
          <a:graphicData uri="http://schemas.openxmlformats.org/drawingml/2006/table">
            <a:tbl>
              <a:tblPr firstRow="1" bandRow="1">
                <a:noFill/>
                <a:tableStyleId>{6868C23B-82CF-46F3-AEED-04A24470D63E}</a:tableStyleId>
              </a:tblPr>
              <a:tblGrid>
                <a:gridCol w="1125175">
                  <a:extLst>
                    <a:ext uri="{9D8B030D-6E8A-4147-A177-3AD203B41FA5}">
                      <a16:colId xmlns:a16="http://schemas.microsoft.com/office/drawing/2014/main" val="20000"/>
                    </a:ext>
                  </a:extLst>
                </a:gridCol>
                <a:gridCol w="1125175">
                  <a:extLst>
                    <a:ext uri="{9D8B030D-6E8A-4147-A177-3AD203B41FA5}">
                      <a16:colId xmlns:a16="http://schemas.microsoft.com/office/drawing/2014/main" val="20001"/>
                    </a:ext>
                  </a:extLst>
                </a:gridCol>
                <a:gridCol w="1257575">
                  <a:extLst>
                    <a:ext uri="{9D8B030D-6E8A-4147-A177-3AD203B41FA5}">
                      <a16:colId xmlns:a16="http://schemas.microsoft.com/office/drawing/2014/main" val="20002"/>
                    </a:ext>
                  </a:extLst>
                </a:gridCol>
                <a:gridCol w="1257575">
                  <a:extLst>
                    <a:ext uri="{9D8B030D-6E8A-4147-A177-3AD203B41FA5}">
                      <a16:colId xmlns:a16="http://schemas.microsoft.com/office/drawing/2014/main" val="20003"/>
                    </a:ext>
                  </a:extLst>
                </a:gridCol>
                <a:gridCol w="992775">
                  <a:extLst>
                    <a:ext uri="{9D8B030D-6E8A-4147-A177-3AD203B41FA5}">
                      <a16:colId xmlns:a16="http://schemas.microsoft.com/office/drawing/2014/main" val="20004"/>
                    </a:ext>
                  </a:extLst>
                </a:gridCol>
              </a:tblGrid>
              <a:tr h="160700">
                <a:tc gridSpan="5">
                  <a:txBody>
                    <a:bodyPr/>
                    <a:lstStyle/>
                    <a:p>
                      <a:pPr marL="0" marR="0" lvl="0" indent="0" algn="ctr" rtl="0">
                        <a:lnSpc>
                          <a:spcPct val="100000"/>
                        </a:lnSpc>
                        <a:spcBef>
                          <a:spcPts val="0"/>
                        </a:spcBef>
                        <a:spcAft>
                          <a:spcPts val="0"/>
                        </a:spcAft>
                        <a:buClr>
                          <a:srgbClr val="000000"/>
                        </a:buClr>
                        <a:buSzPts val="1600"/>
                        <a:buFont typeface="Arial"/>
                        <a:buNone/>
                      </a:pPr>
                      <a:r>
                        <a:rPr lang="en-US" sz="1600" b="0" u="none" strike="noStrike" cap="none">
                          <a:solidFill>
                            <a:srgbClr val="000000"/>
                          </a:solidFill>
                          <a:latin typeface="Arial"/>
                          <a:ea typeface="Arial"/>
                          <a:cs typeface="Arial"/>
                          <a:sym typeface="Arial"/>
                        </a:rPr>
                        <a:t>Table 1</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7200">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Trial</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Mass of student (kg)</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Speed of student (m/sec)</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Initial spin rate (rpm)</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Final spin rate (rpm)</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60700">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extLst>
                  <a:ext uri="{0D108BD9-81ED-4DB2-BD59-A6C34878D82A}">
                    <a16:rowId xmlns:a16="http://schemas.microsoft.com/office/drawing/2014/main" val="10002"/>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dash"/>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dash"/>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0.50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dash"/>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dash"/>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4.77</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dash"/>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120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0.68</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1585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5.41</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6</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0.50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4.84</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0.50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4.77</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0.50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4.70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7</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0.68</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0.68</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0.68</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8</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20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7.10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7.97</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8.74</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
        <p:nvSpPr>
          <p:cNvPr id="943" name="Google Shape;943;g3f69a2edb4c_0_493"/>
          <p:cNvSpPr txBox="1"/>
          <p:nvPr/>
        </p:nvSpPr>
        <p:spPr>
          <a:xfrm>
            <a:off x="7824369" y="2236810"/>
            <a:ext cx="690900" cy="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DE8"/>
              </a:buClr>
              <a:buSzPts val="2000"/>
              <a:buFont typeface="Arial"/>
              <a:buNone/>
            </a:pPr>
            <a:r>
              <a:rPr lang="en-US" sz="2000" b="0" i="1" u="none" strike="noStrike" cap="none">
                <a:solidFill>
                  <a:srgbClr val="005DE8"/>
                </a:solidFill>
                <a:latin typeface="Verdana"/>
                <a:ea typeface="Verdana"/>
                <a:cs typeface="Verdana"/>
                <a:sym typeface="Verdana"/>
              </a:rPr>
              <a:t>IV:</a:t>
            </a:r>
            <a:endParaRPr sz="1400" b="0" i="0" u="none" strike="noStrike" cap="none">
              <a:solidFill>
                <a:srgbClr val="000000"/>
              </a:solidFill>
              <a:latin typeface="Arial"/>
              <a:ea typeface="Arial"/>
              <a:cs typeface="Arial"/>
              <a:sym typeface="Arial"/>
            </a:endParaRPr>
          </a:p>
        </p:txBody>
      </p:sp>
      <p:sp>
        <p:nvSpPr>
          <p:cNvPr id="944" name="Google Shape;944;g3f69a2edb4c_0_493"/>
          <p:cNvSpPr txBox="1"/>
          <p:nvPr/>
        </p:nvSpPr>
        <p:spPr>
          <a:xfrm>
            <a:off x="7811042" y="3431765"/>
            <a:ext cx="704400" cy="529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DE8"/>
              </a:buClr>
              <a:buSzPts val="2000"/>
              <a:buFont typeface="Arial"/>
              <a:buNone/>
            </a:pPr>
            <a:r>
              <a:rPr lang="en-US" sz="2000" b="0" i="1" u="none" strike="noStrike" cap="none">
                <a:solidFill>
                  <a:srgbClr val="005DE8"/>
                </a:solidFill>
                <a:latin typeface="Verdana"/>
                <a:ea typeface="Verdana"/>
                <a:cs typeface="Verdana"/>
                <a:sym typeface="Verdana"/>
              </a:rPr>
              <a:t>DV:</a:t>
            </a:r>
            <a:endParaRPr sz="1400" b="0" i="0" u="none" strike="noStrike" cap="none">
              <a:solidFill>
                <a:srgbClr val="000000"/>
              </a:solidFill>
              <a:latin typeface="Arial"/>
              <a:ea typeface="Arial"/>
              <a:cs typeface="Arial"/>
              <a:sym typeface="Arial"/>
            </a:endParaRPr>
          </a:p>
        </p:txBody>
      </p:sp>
      <p:sp>
        <p:nvSpPr>
          <p:cNvPr id="945" name="Google Shape;945;g3f69a2edb4c_0_493"/>
          <p:cNvSpPr txBox="1"/>
          <p:nvPr/>
        </p:nvSpPr>
        <p:spPr>
          <a:xfrm>
            <a:off x="8515350" y="2236810"/>
            <a:ext cx="3672300" cy="90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DE8"/>
              </a:buClr>
              <a:buSzPts val="2000"/>
              <a:buFont typeface="Arial"/>
              <a:buNone/>
            </a:pPr>
            <a:r>
              <a:rPr lang="en-US" sz="2000" b="0" i="1" u="none" strike="noStrike" cap="none">
                <a:solidFill>
                  <a:srgbClr val="005DE8"/>
                </a:solidFill>
                <a:latin typeface="Verdana"/>
                <a:ea typeface="Verdana"/>
                <a:cs typeface="Verdana"/>
                <a:sym typeface="Verdana"/>
              </a:rPr>
              <a:t>mass of student (kg),</a:t>
            </a:r>
            <a:br>
              <a:rPr lang="en-US" sz="2000" b="0" i="1" u="none" strike="noStrike" cap="none">
                <a:solidFill>
                  <a:srgbClr val="005DE8"/>
                </a:solidFill>
                <a:latin typeface="Verdana"/>
                <a:ea typeface="Verdana"/>
                <a:cs typeface="Verdana"/>
                <a:sym typeface="Verdana"/>
              </a:rPr>
            </a:br>
            <a:r>
              <a:rPr lang="en-US" sz="2000" b="0" i="1" u="none" strike="noStrike" cap="none">
                <a:solidFill>
                  <a:srgbClr val="005DE8"/>
                </a:solidFill>
                <a:latin typeface="Verdana"/>
                <a:ea typeface="Verdana"/>
                <a:cs typeface="Verdana"/>
                <a:sym typeface="Verdana"/>
              </a:rPr>
              <a:t>speed of student (m/sec),</a:t>
            </a:r>
            <a:br>
              <a:rPr lang="en-US" sz="2000" b="0" i="1" u="none" strike="noStrike" cap="none">
                <a:solidFill>
                  <a:srgbClr val="005DE8"/>
                </a:solidFill>
                <a:latin typeface="Verdana"/>
                <a:ea typeface="Verdana"/>
                <a:cs typeface="Verdana"/>
                <a:sym typeface="Verdana"/>
              </a:rPr>
            </a:br>
            <a:r>
              <a:rPr lang="en-US" sz="2000" b="0" i="1" u="none" strike="noStrike" cap="none">
                <a:solidFill>
                  <a:srgbClr val="005DE8"/>
                </a:solidFill>
                <a:latin typeface="Verdana"/>
                <a:ea typeface="Verdana"/>
                <a:cs typeface="Verdana"/>
                <a:sym typeface="Verdana"/>
              </a:rPr>
              <a:t>initial spin rate (rpm)</a:t>
            </a:r>
            <a:endParaRPr sz="1400" b="0" i="0" u="none" strike="noStrike" cap="none">
              <a:solidFill>
                <a:srgbClr val="000000"/>
              </a:solidFill>
              <a:latin typeface="Arial"/>
              <a:ea typeface="Arial"/>
              <a:cs typeface="Arial"/>
              <a:sym typeface="Arial"/>
            </a:endParaRPr>
          </a:p>
        </p:txBody>
      </p:sp>
      <p:sp>
        <p:nvSpPr>
          <p:cNvPr id="946" name="Google Shape;946;g3f69a2edb4c_0_493"/>
          <p:cNvSpPr txBox="1"/>
          <p:nvPr/>
        </p:nvSpPr>
        <p:spPr>
          <a:xfrm>
            <a:off x="8515350" y="3431765"/>
            <a:ext cx="3272400" cy="529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DE8"/>
              </a:buClr>
              <a:buSzPts val="2000"/>
              <a:buFont typeface="Arial"/>
              <a:buNone/>
            </a:pPr>
            <a:r>
              <a:rPr lang="en-US" sz="2000" b="0" i="1" u="none" strike="noStrike" cap="none">
                <a:solidFill>
                  <a:srgbClr val="005DE8"/>
                </a:solidFill>
                <a:latin typeface="Verdana"/>
                <a:ea typeface="Verdana"/>
                <a:cs typeface="Verdana"/>
                <a:sym typeface="Verdana"/>
              </a:rPr>
              <a:t>final spin rate (rpm)</a:t>
            </a:r>
            <a:endParaRPr sz="1400" b="0" i="0" u="none" strike="noStrike" cap="none">
              <a:solidFill>
                <a:srgbClr val="000000"/>
              </a:solidFill>
              <a:latin typeface="Arial"/>
              <a:ea typeface="Arial"/>
              <a:cs typeface="Arial"/>
              <a:sym typeface="Arial"/>
            </a:endParaRPr>
          </a:p>
        </p:txBody>
      </p:sp>
      <p:sp>
        <p:nvSpPr>
          <p:cNvPr id="947" name="Google Shape;947;g3f69a2edb4c_0_493"/>
          <p:cNvSpPr txBox="1">
            <a:spLocks noGrp="1"/>
          </p:cNvSpPr>
          <p:nvPr>
            <p:ph type="body" id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SzPts val="1050"/>
              <a:buNone/>
            </a:pPr>
            <a:r>
              <a:rPr lang="en-US" sz="1860" b="1">
                <a:solidFill>
                  <a:srgbClr val="240F6E"/>
                </a:solidFill>
                <a:latin typeface="Open Sans"/>
                <a:ea typeface="Open Sans"/>
                <a:cs typeface="Open Sans"/>
                <a:sym typeface="Open Sans"/>
              </a:rPr>
              <a:t>Science Warm-Up: Passage</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3">
                                            <p:txEl>
                                              <p:pRg st="0" end="0"/>
                                            </p:txEl>
                                          </p:spTgt>
                                        </p:tgtEl>
                                        <p:attrNameLst>
                                          <p:attrName>style.visibility</p:attrName>
                                        </p:attrNameLst>
                                      </p:cBhvr>
                                      <p:to>
                                        <p:strVal val="visible"/>
                                      </p:to>
                                    </p:set>
                                    <p:animEffect transition="in" filter="fade">
                                      <p:cBhvr>
                                        <p:cTn id="7" dur="500"/>
                                        <p:tgtEl>
                                          <p:spTgt spid="9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45">
                                            <p:txEl>
                                              <p:pRg st="0" end="0"/>
                                            </p:txEl>
                                          </p:spTgt>
                                        </p:tgtEl>
                                        <p:attrNameLst>
                                          <p:attrName>style.visibility</p:attrName>
                                        </p:attrNameLst>
                                      </p:cBhvr>
                                      <p:to>
                                        <p:strVal val="visible"/>
                                      </p:to>
                                    </p:set>
                                    <p:animEffect transition="in" filter="fade">
                                      <p:cBhvr>
                                        <p:cTn id="12" dur="500"/>
                                        <p:tgtEl>
                                          <p:spTgt spid="94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44">
                                            <p:txEl>
                                              <p:pRg st="0" end="0"/>
                                            </p:txEl>
                                          </p:spTgt>
                                        </p:tgtEl>
                                        <p:attrNameLst>
                                          <p:attrName>style.visibility</p:attrName>
                                        </p:attrNameLst>
                                      </p:cBhvr>
                                      <p:to>
                                        <p:strVal val="visible"/>
                                      </p:to>
                                    </p:set>
                                    <p:animEffect transition="in" filter="fade">
                                      <p:cBhvr>
                                        <p:cTn id="17" dur="500"/>
                                        <p:tgtEl>
                                          <p:spTgt spid="94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46">
                                            <p:txEl>
                                              <p:pRg st="0" end="0"/>
                                            </p:txEl>
                                          </p:spTgt>
                                        </p:tgtEl>
                                        <p:attrNameLst>
                                          <p:attrName>style.visibility</p:attrName>
                                        </p:attrNameLst>
                                      </p:cBhvr>
                                      <p:to>
                                        <p:strVal val="visible"/>
                                      </p:to>
                                    </p:set>
                                    <p:animEffect transition="in" filter="fade">
                                      <p:cBhvr>
                                        <p:cTn id="22" dur="500"/>
                                        <p:tgtEl>
                                          <p:spTgt spid="9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g3f69a2edb4c_0_504"/>
          <p:cNvSpPr txBox="1"/>
          <p:nvPr/>
        </p:nvSpPr>
        <p:spPr>
          <a:xfrm>
            <a:off x="5884603" y="2738695"/>
            <a:ext cx="5697900" cy="384900"/>
          </a:xfrm>
          <a:prstGeom prst="rect">
            <a:avLst/>
          </a:prstGeom>
          <a:noFill/>
          <a:ln>
            <a:noFill/>
          </a:ln>
        </p:spPr>
        <p:txBody>
          <a:bodyPr spcFirstLastPara="1" wrap="square" lIns="91425" tIns="45700" rIns="91425" bIns="45700" anchor="t" anchorCtr="0">
            <a:sp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decreased only.</a:t>
            </a:r>
            <a:endParaRPr sz="1400" b="0" i="0" u="none" strike="noStrike" cap="none">
              <a:solidFill>
                <a:srgbClr val="000000"/>
              </a:solidFill>
              <a:latin typeface="Arial"/>
              <a:ea typeface="Arial"/>
              <a:cs typeface="Arial"/>
              <a:sym typeface="Arial"/>
            </a:endParaRPr>
          </a:p>
        </p:txBody>
      </p:sp>
      <p:sp>
        <p:nvSpPr>
          <p:cNvPr id="955" name="Google Shape;955;g3f69a2edb4c_0_504"/>
          <p:cNvSpPr txBox="1"/>
          <p:nvPr/>
        </p:nvSpPr>
        <p:spPr>
          <a:xfrm>
            <a:off x="5884603" y="3380053"/>
            <a:ext cx="5533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79166"/>
              </a:lnSpc>
              <a:spcBef>
                <a:spcPts val="0"/>
              </a:spcBef>
              <a:spcAft>
                <a:spcPts val="0"/>
              </a:spcAft>
              <a:buClr>
                <a:srgbClr val="E31B23"/>
              </a:buClr>
              <a:buSzPts val="2400"/>
              <a:buFont typeface="Arial"/>
              <a:buNone/>
            </a:pPr>
            <a:r>
              <a:rPr lang="en-US" sz="2400" b="0" i="0" u="none" strike="noStrike" cap="none">
                <a:solidFill>
                  <a:srgbClr val="000000"/>
                </a:solidFill>
                <a:latin typeface="Arial"/>
                <a:ea typeface="Arial"/>
                <a:cs typeface="Arial"/>
                <a:sym typeface="Arial"/>
              </a:rPr>
              <a:t>increased only.</a:t>
            </a:r>
            <a:endParaRPr sz="1400" b="0" i="0" u="none" strike="noStrike" cap="none">
              <a:solidFill>
                <a:srgbClr val="000000"/>
              </a:solidFill>
              <a:latin typeface="Arial"/>
              <a:ea typeface="Arial"/>
              <a:cs typeface="Arial"/>
              <a:sym typeface="Arial"/>
            </a:endParaRPr>
          </a:p>
        </p:txBody>
      </p:sp>
      <p:sp>
        <p:nvSpPr>
          <p:cNvPr id="956" name="Google Shape;956;g3f69a2edb4c_0_504"/>
          <p:cNvSpPr txBox="1"/>
          <p:nvPr/>
        </p:nvSpPr>
        <p:spPr>
          <a:xfrm>
            <a:off x="5884603" y="4021411"/>
            <a:ext cx="5144700" cy="384900"/>
          </a:xfrm>
          <a:prstGeom prst="rect">
            <a:avLst/>
          </a:prstGeom>
          <a:noFill/>
          <a:ln>
            <a:noFill/>
          </a:ln>
        </p:spPr>
        <p:txBody>
          <a:bodyPr spcFirstLastPara="1" wrap="square" lIns="91425" tIns="45700" rIns="91425" bIns="45700" anchor="t" anchorCtr="0">
            <a:sp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increased, then decreased.</a:t>
            </a:r>
            <a:endParaRPr sz="1400" b="0" i="0" u="none" strike="noStrike" cap="none">
              <a:solidFill>
                <a:srgbClr val="000000"/>
              </a:solidFill>
              <a:latin typeface="Arial"/>
              <a:ea typeface="Arial"/>
              <a:cs typeface="Arial"/>
              <a:sym typeface="Arial"/>
            </a:endParaRPr>
          </a:p>
        </p:txBody>
      </p:sp>
      <p:sp>
        <p:nvSpPr>
          <p:cNvPr id="957" name="Google Shape;957;g3f69a2edb4c_0_504"/>
          <p:cNvSpPr txBox="1"/>
          <p:nvPr/>
        </p:nvSpPr>
        <p:spPr>
          <a:xfrm>
            <a:off x="5884603" y="4662770"/>
            <a:ext cx="5149200" cy="384900"/>
          </a:xfrm>
          <a:prstGeom prst="rect">
            <a:avLst/>
          </a:prstGeom>
          <a:noFill/>
          <a:ln>
            <a:noFill/>
          </a:ln>
        </p:spPr>
        <p:txBody>
          <a:bodyPr spcFirstLastPara="1" wrap="square" lIns="91425" tIns="45700" rIns="91425" bIns="45700" anchor="t" anchorCtr="0">
            <a:sp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remained the same.</a:t>
            </a:r>
            <a:endParaRPr sz="1400" b="0" i="0" u="none" strike="noStrike" cap="none">
              <a:solidFill>
                <a:srgbClr val="000000"/>
              </a:solidFill>
              <a:latin typeface="Arial"/>
              <a:ea typeface="Arial"/>
              <a:cs typeface="Arial"/>
              <a:sym typeface="Arial"/>
            </a:endParaRPr>
          </a:p>
        </p:txBody>
      </p:sp>
      <p:sp>
        <p:nvSpPr>
          <p:cNvPr id="958" name="Google Shape;958;g3f69a2edb4c_0_504"/>
          <p:cNvSpPr txBox="1"/>
          <p:nvPr/>
        </p:nvSpPr>
        <p:spPr>
          <a:xfrm>
            <a:off x="5482397" y="2736939"/>
            <a:ext cx="543900" cy="369000"/>
          </a:xfrm>
          <a:prstGeom prst="rect">
            <a:avLst/>
          </a:prstGeom>
          <a:noFill/>
          <a:ln>
            <a:noFill/>
          </a:ln>
        </p:spPr>
        <p:txBody>
          <a:bodyPr spcFirstLastPara="1" wrap="square" lIns="91425" tIns="45700" rIns="91425" bIns="45700" anchor="t" anchorCtr="0">
            <a:no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F.    </a:t>
            </a:r>
            <a:endParaRPr sz="1400" b="0" i="0" u="none" strike="noStrike" cap="none">
              <a:solidFill>
                <a:srgbClr val="000000"/>
              </a:solidFill>
              <a:latin typeface="Arial"/>
              <a:ea typeface="Arial"/>
              <a:cs typeface="Arial"/>
              <a:sym typeface="Arial"/>
            </a:endParaRPr>
          </a:p>
        </p:txBody>
      </p:sp>
      <p:sp>
        <p:nvSpPr>
          <p:cNvPr id="959" name="Google Shape;959;g3f69a2edb4c_0_504"/>
          <p:cNvSpPr txBox="1"/>
          <p:nvPr/>
        </p:nvSpPr>
        <p:spPr>
          <a:xfrm>
            <a:off x="5482396" y="3392085"/>
            <a:ext cx="543900" cy="369000"/>
          </a:xfrm>
          <a:prstGeom prst="rect">
            <a:avLst/>
          </a:prstGeom>
          <a:noFill/>
          <a:ln>
            <a:noFill/>
          </a:ln>
        </p:spPr>
        <p:txBody>
          <a:bodyPr spcFirstLastPara="1" wrap="square" lIns="91425" tIns="45700" rIns="91425" bIns="45700" anchor="t" anchorCtr="0">
            <a:no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G.   </a:t>
            </a:r>
            <a:endParaRPr sz="1400" b="0" i="0" u="none" strike="noStrike" cap="none">
              <a:solidFill>
                <a:srgbClr val="000000"/>
              </a:solidFill>
              <a:latin typeface="Arial"/>
              <a:ea typeface="Arial"/>
              <a:cs typeface="Arial"/>
              <a:sym typeface="Arial"/>
            </a:endParaRPr>
          </a:p>
        </p:txBody>
      </p:sp>
      <p:sp>
        <p:nvSpPr>
          <p:cNvPr id="960" name="Google Shape;960;g3f69a2edb4c_0_504"/>
          <p:cNvSpPr txBox="1"/>
          <p:nvPr/>
        </p:nvSpPr>
        <p:spPr>
          <a:xfrm>
            <a:off x="5473518" y="4033443"/>
            <a:ext cx="543900" cy="369000"/>
          </a:xfrm>
          <a:prstGeom prst="rect">
            <a:avLst/>
          </a:prstGeom>
          <a:noFill/>
          <a:ln>
            <a:noFill/>
          </a:ln>
        </p:spPr>
        <p:txBody>
          <a:bodyPr spcFirstLastPara="1" wrap="square" lIns="91425" tIns="45700" rIns="91425" bIns="45700" anchor="t" anchorCtr="0">
            <a:no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H.</a:t>
            </a:r>
            <a:endParaRPr sz="1400" b="0" i="0" u="none" strike="noStrike" cap="none">
              <a:solidFill>
                <a:srgbClr val="000000"/>
              </a:solidFill>
              <a:latin typeface="Arial"/>
              <a:ea typeface="Arial"/>
              <a:cs typeface="Arial"/>
              <a:sym typeface="Arial"/>
            </a:endParaRPr>
          </a:p>
        </p:txBody>
      </p:sp>
      <p:sp>
        <p:nvSpPr>
          <p:cNvPr id="961" name="Google Shape;961;g3f69a2edb4c_0_504"/>
          <p:cNvSpPr txBox="1"/>
          <p:nvPr/>
        </p:nvSpPr>
        <p:spPr>
          <a:xfrm>
            <a:off x="5482395" y="4674802"/>
            <a:ext cx="543900" cy="369000"/>
          </a:xfrm>
          <a:prstGeom prst="rect">
            <a:avLst/>
          </a:prstGeom>
          <a:noFill/>
          <a:ln>
            <a:noFill/>
          </a:ln>
        </p:spPr>
        <p:txBody>
          <a:bodyPr spcFirstLastPara="1" wrap="square" lIns="91425" tIns="45700" rIns="91425" bIns="45700" anchor="t" anchorCtr="0">
            <a:no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J.   </a:t>
            </a:r>
            <a:endParaRPr sz="1400" b="0" i="0" u="none" strike="noStrike" cap="none">
              <a:solidFill>
                <a:srgbClr val="000000"/>
              </a:solidFill>
              <a:latin typeface="Arial"/>
              <a:ea typeface="Arial"/>
              <a:cs typeface="Arial"/>
              <a:sym typeface="Arial"/>
            </a:endParaRPr>
          </a:p>
        </p:txBody>
      </p:sp>
      <p:cxnSp>
        <p:nvCxnSpPr>
          <p:cNvPr id="962" name="Google Shape;962;g3f69a2edb4c_0_504"/>
          <p:cNvCxnSpPr/>
          <p:nvPr/>
        </p:nvCxnSpPr>
        <p:spPr>
          <a:xfrm rot="10800000" flipH="1">
            <a:off x="5540327" y="2764721"/>
            <a:ext cx="217800" cy="217800"/>
          </a:xfrm>
          <a:prstGeom prst="straightConnector1">
            <a:avLst/>
          </a:prstGeom>
          <a:noFill/>
          <a:ln w="28575" cap="flat" cmpd="sng">
            <a:solidFill>
              <a:schemeClr val="accent2"/>
            </a:solidFill>
            <a:prstDash val="solid"/>
            <a:miter lim="80"/>
            <a:headEnd type="none" w="sm" len="sm"/>
            <a:tailEnd type="none" w="sm" len="sm"/>
          </a:ln>
        </p:spPr>
      </p:cxnSp>
      <p:cxnSp>
        <p:nvCxnSpPr>
          <p:cNvPr id="963" name="Google Shape;963;g3f69a2edb4c_0_504"/>
          <p:cNvCxnSpPr/>
          <p:nvPr/>
        </p:nvCxnSpPr>
        <p:spPr>
          <a:xfrm rot="10800000" flipH="1">
            <a:off x="5541317" y="4064758"/>
            <a:ext cx="217800" cy="217800"/>
          </a:xfrm>
          <a:prstGeom prst="straightConnector1">
            <a:avLst/>
          </a:prstGeom>
          <a:noFill/>
          <a:ln w="28575" cap="flat" cmpd="sng">
            <a:solidFill>
              <a:schemeClr val="accent2"/>
            </a:solidFill>
            <a:prstDash val="solid"/>
            <a:miter lim="80"/>
            <a:headEnd type="none" w="sm" len="sm"/>
            <a:tailEnd type="none" w="sm" len="sm"/>
          </a:ln>
        </p:spPr>
      </p:cxnSp>
      <p:cxnSp>
        <p:nvCxnSpPr>
          <p:cNvPr id="964" name="Google Shape;964;g3f69a2edb4c_0_504"/>
          <p:cNvCxnSpPr/>
          <p:nvPr/>
        </p:nvCxnSpPr>
        <p:spPr>
          <a:xfrm rot="10800000" flipH="1">
            <a:off x="5537895" y="4702828"/>
            <a:ext cx="217800" cy="217800"/>
          </a:xfrm>
          <a:prstGeom prst="straightConnector1">
            <a:avLst/>
          </a:prstGeom>
          <a:noFill/>
          <a:ln w="28575" cap="flat" cmpd="sng">
            <a:solidFill>
              <a:schemeClr val="accent2"/>
            </a:solidFill>
            <a:prstDash val="solid"/>
            <a:miter lim="80"/>
            <a:headEnd type="none" w="sm" len="sm"/>
            <a:tailEnd type="none" w="sm" len="sm"/>
          </a:ln>
        </p:spPr>
      </p:cxnSp>
      <p:sp>
        <p:nvSpPr>
          <p:cNvPr id="965" name="Google Shape;965;g3f69a2edb4c_0_504"/>
          <p:cNvSpPr/>
          <p:nvPr/>
        </p:nvSpPr>
        <p:spPr>
          <a:xfrm>
            <a:off x="5477699" y="3330767"/>
            <a:ext cx="389100" cy="368700"/>
          </a:xfrm>
          <a:prstGeom prst="ellipse">
            <a:avLst/>
          </a:prstGeom>
          <a:noFill/>
          <a:ln w="28575" cap="flat" cmpd="sng">
            <a:solidFill>
              <a:srgbClr val="92D050"/>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baseline="-25000">
              <a:solidFill>
                <a:schemeClr val="lt1"/>
              </a:solidFill>
              <a:latin typeface="Calibri"/>
              <a:ea typeface="Calibri"/>
              <a:cs typeface="Calibri"/>
              <a:sym typeface="Calibri"/>
            </a:endParaRPr>
          </a:p>
        </p:txBody>
      </p:sp>
      <p:sp>
        <p:nvSpPr>
          <p:cNvPr id="966" name="Google Shape;966;g3f69a2edb4c_0_504"/>
          <p:cNvSpPr txBox="1"/>
          <p:nvPr/>
        </p:nvSpPr>
        <p:spPr>
          <a:xfrm>
            <a:off x="5462951" y="777918"/>
            <a:ext cx="5533800" cy="10593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In Trial 5, as the students’ speed increased, the final spin rate:</a:t>
            </a:r>
            <a:endParaRPr sz="1400" b="0" i="0" u="none" strike="noStrike" cap="none">
              <a:solidFill>
                <a:srgbClr val="000000"/>
              </a:solidFill>
              <a:latin typeface="Arial"/>
              <a:ea typeface="Arial"/>
              <a:cs typeface="Arial"/>
              <a:sym typeface="Arial"/>
            </a:endParaRPr>
          </a:p>
        </p:txBody>
      </p:sp>
      <p:cxnSp>
        <p:nvCxnSpPr>
          <p:cNvPr id="967" name="Google Shape;967;g3f69a2edb4c_0_504"/>
          <p:cNvCxnSpPr/>
          <p:nvPr/>
        </p:nvCxnSpPr>
        <p:spPr>
          <a:xfrm>
            <a:off x="5212080" y="176656"/>
            <a:ext cx="0" cy="6551100"/>
          </a:xfrm>
          <a:prstGeom prst="straightConnector1">
            <a:avLst/>
          </a:prstGeom>
          <a:noFill/>
          <a:ln w="9525" cap="flat" cmpd="sng">
            <a:solidFill>
              <a:schemeClr val="dk1"/>
            </a:solidFill>
            <a:prstDash val="solid"/>
            <a:miter lim="80"/>
            <a:headEnd type="none" w="sm" len="sm"/>
            <a:tailEnd type="none" w="sm" len="sm"/>
          </a:ln>
        </p:spPr>
      </p:cxnSp>
      <p:graphicFrame>
        <p:nvGraphicFramePr>
          <p:cNvPr id="968" name="Google Shape;968;g3f69a2edb4c_0_504"/>
          <p:cNvGraphicFramePr/>
          <p:nvPr/>
        </p:nvGraphicFramePr>
        <p:xfrm>
          <a:off x="773614" y="756672"/>
          <a:ext cx="3933200" cy="5517030"/>
        </p:xfrm>
        <a:graphic>
          <a:graphicData uri="http://schemas.openxmlformats.org/drawingml/2006/table">
            <a:tbl>
              <a:tblPr firstRow="1" bandRow="1">
                <a:noFill/>
                <a:tableStyleId>{6868C23B-82CF-46F3-AEED-04A24470D63E}</a:tableStyleId>
              </a:tblPr>
              <a:tblGrid>
                <a:gridCol w="768550">
                  <a:extLst>
                    <a:ext uri="{9D8B030D-6E8A-4147-A177-3AD203B41FA5}">
                      <a16:colId xmlns:a16="http://schemas.microsoft.com/office/drawing/2014/main" val="20000"/>
                    </a:ext>
                  </a:extLst>
                </a:gridCol>
                <a:gridCol w="288100">
                  <a:extLst>
                    <a:ext uri="{9D8B030D-6E8A-4147-A177-3AD203B41FA5}">
                      <a16:colId xmlns:a16="http://schemas.microsoft.com/office/drawing/2014/main" val="20001"/>
                    </a:ext>
                  </a:extLst>
                </a:gridCol>
                <a:gridCol w="1323975">
                  <a:extLst>
                    <a:ext uri="{9D8B030D-6E8A-4147-A177-3AD203B41FA5}">
                      <a16:colId xmlns:a16="http://schemas.microsoft.com/office/drawing/2014/main" val="20002"/>
                    </a:ext>
                  </a:extLst>
                </a:gridCol>
                <a:gridCol w="295275">
                  <a:extLst>
                    <a:ext uri="{9D8B030D-6E8A-4147-A177-3AD203B41FA5}">
                      <a16:colId xmlns:a16="http://schemas.microsoft.com/office/drawing/2014/main" val="20003"/>
                    </a:ext>
                  </a:extLst>
                </a:gridCol>
                <a:gridCol w="1257300">
                  <a:extLst>
                    <a:ext uri="{9D8B030D-6E8A-4147-A177-3AD203B41FA5}">
                      <a16:colId xmlns:a16="http://schemas.microsoft.com/office/drawing/2014/main" val="20004"/>
                    </a:ext>
                  </a:extLst>
                </a:gridCol>
              </a:tblGrid>
              <a:tr h="160700">
                <a:tc gridSpan="5">
                  <a:txBody>
                    <a:bodyPr/>
                    <a:lstStyle/>
                    <a:p>
                      <a:pPr marL="0" marR="0" lvl="0" indent="0" algn="ctr" rtl="0">
                        <a:lnSpc>
                          <a:spcPct val="100000"/>
                        </a:lnSpc>
                        <a:spcBef>
                          <a:spcPts val="0"/>
                        </a:spcBef>
                        <a:spcAft>
                          <a:spcPts val="0"/>
                        </a:spcAft>
                        <a:buClr>
                          <a:srgbClr val="000000"/>
                        </a:buClr>
                        <a:buSzPts val="1600"/>
                        <a:buFont typeface="Arial"/>
                        <a:buNone/>
                      </a:pPr>
                      <a:r>
                        <a:rPr lang="en-US" sz="1600" b="0" u="none" strike="noStrike" cap="none">
                          <a:solidFill>
                            <a:srgbClr val="000000"/>
                          </a:solidFill>
                          <a:latin typeface="Arial"/>
                          <a:ea typeface="Arial"/>
                          <a:cs typeface="Arial"/>
                          <a:sym typeface="Arial"/>
                        </a:rPr>
                        <a:t>Table 1</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7200">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Trial</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Speed of student (m/sec)</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Final spin rate (rpm)</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60700">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000000"/>
                        </a:solidFill>
                        <a:latin typeface="Cambria Math"/>
                        <a:ea typeface="Cambria Math"/>
                        <a:cs typeface="Cambria Math"/>
                        <a:sym typeface="Cambria Math"/>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dash"/>
                      <a:round/>
                      <a:headEnd type="none" w="sm" len="sm"/>
                      <a:tailEnd type="none" w="sm" len="sm"/>
                    </a:lnB>
                  </a:tcPr>
                </a:tc>
                <a:extLst>
                  <a:ext uri="{0D108BD9-81ED-4DB2-BD59-A6C34878D82A}">
                    <a16:rowId xmlns:a16="http://schemas.microsoft.com/office/drawing/2014/main" val="10002"/>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dash"/>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dash"/>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0.50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dash"/>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dash"/>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4.77</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dash"/>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120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0.68</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5.00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1585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1.00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5.41</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6</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0.50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4.84</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0.50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4.77</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0.50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4.70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7</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0.68</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5.00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0.68</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5.00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0.68</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5.00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160700">
                <a:tc rowSpan="3">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8</a:t>
                      </a:r>
                      <a:endParaRPr sz="1400" u="none" strike="noStrike" cap="none"/>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7.10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600" b="0" i="0" u="none" strike="noStrike" cap="none">
                        <a:solidFill>
                          <a:srgbClr val="000000"/>
                        </a:solidFill>
                        <a:latin typeface="Arial"/>
                        <a:ea typeface="Arial"/>
                        <a:cs typeface="Arial"/>
                        <a:sym typeface="Arial"/>
                      </a:endParaRPr>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7.97</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1607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3.00</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dash"/>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000000"/>
                          </a:solidFill>
                          <a:latin typeface="Cambria Math"/>
                          <a:ea typeface="Cambria Math"/>
                          <a:cs typeface="Cambria Math"/>
                          <a:sym typeface="Cambria Math"/>
                        </a:rPr>
                        <a:t>8.74</a:t>
                      </a:r>
                      <a:endParaRPr sz="1400" u="none" strike="noStrike" cap="none"/>
                    </a:p>
                  </a:txBody>
                  <a:tcPr marL="91450" marR="91450" marT="45725" marB="45725" anchor="ctr">
                    <a:lnL w="12700" cap="flat" cmpd="sng">
                      <a:solidFill>
                        <a:srgbClr val="000000"/>
                      </a:solidFill>
                      <a:prstDash val="dash"/>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cxnSp>
        <p:nvCxnSpPr>
          <p:cNvPr id="969" name="Google Shape;969;g3f69a2edb4c_0_504"/>
          <p:cNvCxnSpPr/>
          <p:nvPr/>
        </p:nvCxnSpPr>
        <p:spPr>
          <a:xfrm>
            <a:off x="2918092" y="2304522"/>
            <a:ext cx="0" cy="920400"/>
          </a:xfrm>
          <a:prstGeom prst="straightConnector1">
            <a:avLst/>
          </a:prstGeom>
          <a:noFill/>
          <a:ln w="57150" cap="flat" cmpd="sng">
            <a:solidFill>
              <a:schemeClr val="lt1"/>
            </a:solidFill>
            <a:prstDash val="solid"/>
            <a:miter lim="80"/>
            <a:headEnd type="none" w="sm" len="sm"/>
            <a:tailEnd type="triangle" w="med" len="med"/>
          </a:ln>
        </p:spPr>
      </p:cxnSp>
      <p:cxnSp>
        <p:nvCxnSpPr>
          <p:cNvPr id="970" name="Google Shape;970;g3f69a2edb4c_0_504"/>
          <p:cNvCxnSpPr/>
          <p:nvPr/>
        </p:nvCxnSpPr>
        <p:spPr>
          <a:xfrm>
            <a:off x="4485289" y="2304522"/>
            <a:ext cx="0" cy="920400"/>
          </a:xfrm>
          <a:prstGeom prst="straightConnector1">
            <a:avLst/>
          </a:prstGeom>
          <a:noFill/>
          <a:ln w="57150" cap="flat" cmpd="sng">
            <a:solidFill>
              <a:schemeClr val="lt1"/>
            </a:solidFill>
            <a:prstDash val="solid"/>
            <a:miter lim="80"/>
            <a:headEnd type="none" w="sm" len="sm"/>
            <a:tailEnd type="triangle" w="med" len="med"/>
          </a:ln>
        </p:spPr>
      </p:cxnSp>
      <p:sp>
        <p:nvSpPr>
          <p:cNvPr id="971" name="Google Shape;971;g3f69a2edb4c_0_504"/>
          <p:cNvSpPr txBox="1">
            <a:spLocks noGrp="1"/>
          </p:cNvSpPr>
          <p:nvPr>
            <p:ph type="body" id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SzPts val="1050"/>
              <a:buNone/>
            </a:pPr>
            <a:r>
              <a:rPr lang="en-US" sz="1860" b="1">
                <a:solidFill>
                  <a:srgbClr val="240F6E"/>
                </a:solidFill>
                <a:latin typeface="Open Sans"/>
                <a:ea typeface="Open Sans"/>
                <a:cs typeface="Open Sans"/>
                <a:sym typeface="Open Sans"/>
              </a:rPr>
              <a:t>Science Warm-Up: Question</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8"/>
                                        </p:tgtEl>
                                        <p:attrNameLst>
                                          <p:attrName>style.visibility</p:attrName>
                                        </p:attrNameLst>
                                      </p:cBhvr>
                                      <p:to>
                                        <p:strVal val="visible"/>
                                      </p:to>
                                    </p:set>
                                    <p:animEffect transition="in" filter="fade">
                                      <p:cBhvr>
                                        <p:cTn id="7" dur="500"/>
                                        <p:tgtEl>
                                          <p:spTgt spid="9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69"/>
                                        </p:tgtEl>
                                        <p:attrNameLst>
                                          <p:attrName>style.visibility</p:attrName>
                                        </p:attrNameLst>
                                      </p:cBhvr>
                                      <p:to>
                                        <p:strVal val="visible"/>
                                      </p:to>
                                    </p:set>
                                    <p:animEffect transition="in" filter="fade">
                                      <p:cBhvr>
                                        <p:cTn id="12" dur="500"/>
                                        <p:tgtEl>
                                          <p:spTgt spid="9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0"/>
                                        </p:tgtEl>
                                        <p:attrNameLst>
                                          <p:attrName>style.visibility</p:attrName>
                                        </p:attrNameLst>
                                      </p:cBhvr>
                                      <p:to>
                                        <p:strVal val="visible"/>
                                      </p:to>
                                    </p:set>
                                    <p:animEffect transition="in" filter="fade">
                                      <p:cBhvr>
                                        <p:cTn id="17" dur="500"/>
                                        <p:tgtEl>
                                          <p:spTgt spid="97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65"/>
                                        </p:tgtEl>
                                        <p:attrNameLst>
                                          <p:attrName>style.visibility</p:attrName>
                                        </p:attrNameLst>
                                      </p:cBhvr>
                                      <p:to>
                                        <p:strVal val="visible"/>
                                      </p:to>
                                    </p:set>
                                    <p:animEffect transition="in" filter="fade">
                                      <p:cBhvr>
                                        <p:cTn id="22" dur="500"/>
                                        <p:tgtEl>
                                          <p:spTgt spid="965"/>
                                        </p:tgtEl>
                                      </p:cBhvr>
                                    </p:animEffect>
                                  </p:childTnLst>
                                </p:cTn>
                              </p:par>
                              <p:par>
                                <p:cTn id="23" presetID="10" presetClass="entr" presetSubtype="0" fill="hold" nodeType="withEffect">
                                  <p:stCondLst>
                                    <p:cond delay="0"/>
                                  </p:stCondLst>
                                  <p:childTnLst>
                                    <p:set>
                                      <p:cBhvr>
                                        <p:cTn id="24" dur="1" fill="hold">
                                          <p:stCondLst>
                                            <p:cond delay="0"/>
                                          </p:stCondLst>
                                        </p:cTn>
                                        <p:tgtEl>
                                          <p:spTgt spid="962"/>
                                        </p:tgtEl>
                                        <p:attrNameLst>
                                          <p:attrName>style.visibility</p:attrName>
                                        </p:attrNameLst>
                                      </p:cBhvr>
                                      <p:to>
                                        <p:strVal val="visible"/>
                                      </p:to>
                                    </p:set>
                                    <p:animEffect transition="in" filter="fade">
                                      <p:cBhvr>
                                        <p:cTn id="25" dur="500"/>
                                        <p:tgtEl>
                                          <p:spTgt spid="962"/>
                                        </p:tgtEl>
                                      </p:cBhvr>
                                    </p:animEffect>
                                  </p:childTnLst>
                                </p:cTn>
                              </p:par>
                              <p:par>
                                <p:cTn id="26" presetID="10" presetClass="entr" presetSubtype="0" fill="hold" nodeType="withEffect">
                                  <p:stCondLst>
                                    <p:cond delay="0"/>
                                  </p:stCondLst>
                                  <p:childTnLst>
                                    <p:set>
                                      <p:cBhvr>
                                        <p:cTn id="27" dur="1" fill="hold">
                                          <p:stCondLst>
                                            <p:cond delay="0"/>
                                          </p:stCondLst>
                                        </p:cTn>
                                        <p:tgtEl>
                                          <p:spTgt spid="963"/>
                                        </p:tgtEl>
                                        <p:attrNameLst>
                                          <p:attrName>style.visibility</p:attrName>
                                        </p:attrNameLst>
                                      </p:cBhvr>
                                      <p:to>
                                        <p:strVal val="visible"/>
                                      </p:to>
                                    </p:set>
                                    <p:animEffect transition="in" filter="fade">
                                      <p:cBhvr>
                                        <p:cTn id="28" dur="500"/>
                                        <p:tgtEl>
                                          <p:spTgt spid="963"/>
                                        </p:tgtEl>
                                      </p:cBhvr>
                                    </p:animEffect>
                                  </p:childTnLst>
                                </p:cTn>
                              </p:par>
                              <p:par>
                                <p:cTn id="29" presetID="10" presetClass="entr" presetSubtype="0" fill="hold" nodeType="withEffect">
                                  <p:stCondLst>
                                    <p:cond delay="0"/>
                                  </p:stCondLst>
                                  <p:childTnLst>
                                    <p:set>
                                      <p:cBhvr>
                                        <p:cTn id="30" dur="1" fill="hold">
                                          <p:stCondLst>
                                            <p:cond delay="0"/>
                                          </p:stCondLst>
                                        </p:cTn>
                                        <p:tgtEl>
                                          <p:spTgt spid="964"/>
                                        </p:tgtEl>
                                        <p:attrNameLst>
                                          <p:attrName>style.visibility</p:attrName>
                                        </p:attrNameLst>
                                      </p:cBhvr>
                                      <p:to>
                                        <p:strVal val="visible"/>
                                      </p:to>
                                    </p:set>
                                    <p:animEffect transition="in" filter="fade">
                                      <p:cBhvr>
                                        <p:cTn id="31" dur="500"/>
                                        <p:tgtEl>
                                          <p:spTgt spid="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pic>
        <p:nvPicPr>
          <p:cNvPr id="976" name="Google Shape;976;g3f697285a65_0_39"/>
          <p:cNvPicPr preferRelativeResize="0"/>
          <p:nvPr/>
        </p:nvPicPr>
        <p:blipFill rotWithShape="1">
          <a:blip r:embed="rId3">
            <a:alphaModFix/>
          </a:blip>
          <a:srcRect/>
          <a:stretch/>
        </p:blipFill>
        <p:spPr>
          <a:xfrm>
            <a:off x="0" y="0"/>
            <a:ext cx="457200" cy="444501"/>
          </a:xfrm>
          <a:prstGeom prst="rect">
            <a:avLst/>
          </a:prstGeom>
          <a:noFill/>
          <a:ln>
            <a:noFill/>
          </a:ln>
        </p:spPr>
      </p:pic>
      <p:sp>
        <p:nvSpPr>
          <p:cNvPr id="977" name="Google Shape;977;g3f697285a65_0_3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7</a:t>
            </a:fld>
            <a:endParaRPr/>
          </a:p>
        </p:txBody>
      </p:sp>
      <p:sp>
        <p:nvSpPr>
          <p:cNvPr id="978" name="Google Shape;978;g3f697285a65_0_3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p>
            <a:pPr marL="0" lvl="0" indent="0" algn="l" rtl="0">
              <a:lnSpc>
                <a:spcPct val="336000"/>
              </a:lnSpc>
              <a:spcBef>
                <a:spcPts val="1000"/>
              </a:spcBef>
              <a:spcAft>
                <a:spcPts val="0"/>
              </a:spcAft>
              <a:buSzPts val="1000"/>
              <a:buNone/>
            </a:pPr>
            <a:endParaRPr/>
          </a:p>
        </p:txBody>
      </p:sp>
      <p:sp>
        <p:nvSpPr>
          <p:cNvPr id="979" name="Google Shape;979;g3f697285a65_0_39"/>
          <p:cNvSpPr txBox="1">
            <a:spLocks noGrp="1"/>
          </p:cNvSpPr>
          <p:nvPr>
            <p:ph type="body" id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SzPts val="1050"/>
              <a:buNone/>
            </a:pPr>
            <a:r>
              <a:rPr lang="en-US" sz="1860" b="1">
                <a:solidFill>
                  <a:srgbClr val="240F6E"/>
                </a:solidFill>
                <a:latin typeface="Open Sans"/>
                <a:ea typeface="Open Sans"/>
                <a:cs typeface="Open Sans"/>
                <a:sym typeface="Open Sans"/>
              </a:rPr>
              <a:t>Science Warm-Up</a:t>
            </a:r>
            <a:endParaRPr sz="1860" b="1">
              <a:solidFill>
                <a:srgbClr val="240F6E"/>
              </a:solidFill>
              <a:latin typeface="Open Sans"/>
              <a:ea typeface="Open Sans"/>
              <a:cs typeface="Open Sans"/>
              <a:sym typeface="Open Sans"/>
            </a:endParaRPr>
          </a:p>
        </p:txBody>
      </p:sp>
      <p:sp>
        <p:nvSpPr>
          <p:cNvPr id="980" name="Google Shape;980;g3f697285a65_0_39"/>
          <p:cNvSpPr txBox="1">
            <a:spLocks noGrp="1"/>
          </p:cNvSpPr>
          <p:nvPr>
            <p:ph type="ctrTitle" idx="4294967295"/>
          </p:nvPr>
        </p:nvSpPr>
        <p:spPr>
          <a:xfrm>
            <a:off x="838200" y="1047750"/>
            <a:ext cx="7620000" cy="857400"/>
          </a:xfrm>
          <a:prstGeom prst="rect">
            <a:avLst/>
          </a:prstGeom>
          <a:solidFill>
            <a:srgbClr val="000000">
              <a:alpha val="0"/>
            </a:srgbClr>
          </a:solidFill>
          <a:ln>
            <a:noFill/>
          </a:ln>
        </p:spPr>
        <p:txBody>
          <a:bodyPr spcFirstLastPara="1" wrap="square" lIns="0" tIns="0" rIns="0" bIns="0" anchor="ctr" anchorCtr="0">
            <a:normAutofit/>
          </a:bodyPr>
          <a:lstStyle/>
          <a:p>
            <a:pPr marL="0" marR="0" lvl="0" indent="0" algn="l" rtl="0">
              <a:lnSpc>
                <a:spcPct val="90000"/>
              </a:lnSpc>
              <a:spcBef>
                <a:spcPts val="0"/>
              </a:spcBef>
              <a:spcAft>
                <a:spcPts val="0"/>
              </a:spcAft>
              <a:buClr>
                <a:schemeClr val="dk1"/>
              </a:buClr>
              <a:buSzPts val="4000"/>
              <a:buFont typeface="Merriweather"/>
              <a:buNone/>
            </a:pPr>
            <a:r>
              <a:rPr lang="en-US" sz="4100" b="0" i="0" u="none" strike="noStrike" cap="none">
                <a:solidFill>
                  <a:srgbClr val="240F6E"/>
                </a:solidFill>
                <a:latin typeface="Merriweather"/>
                <a:ea typeface="Merriweather"/>
                <a:cs typeface="Merriweather"/>
                <a:sym typeface="Merriweather"/>
              </a:rPr>
              <a:t>Key Takeaways</a:t>
            </a:r>
            <a:endParaRPr sz="4100" b="0" i="0" u="none" strike="noStrike" cap="none">
              <a:solidFill>
                <a:srgbClr val="240F6E"/>
              </a:solidFill>
              <a:latin typeface="Merriweather"/>
              <a:ea typeface="Merriweather"/>
              <a:cs typeface="Merriweather"/>
              <a:sym typeface="Merriweather"/>
            </a:endParaRPr>
          </a:p>
        </p:txBody>
      </p:sp>
      <p:sp>
        <p:nvSpPr>
          <p:cNvPr id="981" name="Google Shape;981;g3f697285a65_0_39"/>
          <p:cNvSpPr txBox="1">
            <a:spLocks noGrp="1"/>
          </p:cNvSpPr>
          <p:nvPr>
            <p:ph type="body" idx="4"/>
          </p:nvPr>
        </p:nvSpPr>
        <p:spPr>
          <a:xfrm>
            <a:off x="838200" y="2190750"/>
            <a:ext cx="10477500" cy="4000500"/>
          </a:xfrm>
          <a:prstGeom prst="rect">
            <a:avLst/>
          </a:prstGeom>
          <a:solidFill>
            <a:srgbClr val="000000">
              <a:alpha val="0"/>
            </a:srgbClr>
          </a:solidFill>
          <a:ln>
            <a:noFill/>
          </a:ln>
        </p:spPr>
        <p:txBody>
          <a:bodyPr spcFirstLastPara="1" wrap="square" lIns="0" tIns="0" rIns="0" bIns="0" anchor="t" anchorCtr="0">
            <a:normAutofit/>
          </a:bodyPr>
          <a:lstStyle/>
          <a:p>
            <a:pPr marL="457200" lvl="0" indent="-368300" algn="l" rtl="0">
              <a:spcBef>
                <a:spcPts val="1000"/>
              </a:spcBef>
              <a:spcAft>
                <a:spcPts val="0"/>
              </a:spcAft>
              <a:buClr>
                <a:srgbClr val="005DE8"/>
              </a:buClr>
              <a:buSzPts val="2200"/>
              <a:buFont typeface="Open Sans"/>
              <a:buChar char="●"/>
            </a:pPr>
            <a:r>
              <a:rPr lang="en-US" sz="2200" b="1">
                <a:solidFill>
                  <a:srgbClr val="005DE8"/>
                </a:solidFill>
                <a:latin typeface="Open Sans"/>
                <a:ea typeface="Open Sans"/>
                <a:cs typeface="Open Sans"/>
                <a:sym typeface="Open Sans"/>
              </a:rPr>
              <a:t>Identify Variables Quickly:</a:t>
            </a:r>
            <a:r>
              <a:rPr lang="en-US" sz="2200" b="0">
                <a:solidFill>
                  <a:srgbClr val="240F6E"/>
                </a:solidFill>
                <a:latin typeface="Open Sans"/>
                <a:ea typeface="Open Sans"/>
                <a:cs typeface="Open Sans"/>
                <a:sym typeface="Open Sans"/>
              </a:rPr>
              <a:t> Distinguish independent variables (like speed and mass) from dependent variables (like final spin rate).</a:t>
            </a:r>
            <a:endParaRPr sz="2200" b="1">
              <a:solidFill>
                <a:srgbClr val="005DE8"/>
              </a:solidFill>
              <a:latin typeface="Open Sans"/>
              <a:ea typeface="Open Sans"/>
              <a:cs typeface="Open Sans"/>
              <a:sym typeface="Open Sans"/>
            </a:endParaRPr>
          </a:p>
          <a:p>
            <a:pPr marL="457200" lvl="0" indent="-368300" algn="l" rtl="0">
              <a:spcBef>
                <a:spcPts val="1800"/>
              </a:spcBef>
              <a:spcAft>
                <a:spcPts val="0"/>
              </a:spcAft>
              <a:buClr>
                <a:srgbClr val="005DE8"/>
              </a:buClr>
              <a:buSzPts val="2200"/>
              <a:buFont typeface="Open Sans"/>
              <a:buChar char="●"/>
            </a:pPr>
            <a:r>
              <a:rPr lang="en-US" sz="2200" b="1">
                <a:solidFill>
                  <a:srgbClr val="005DE8"/>
                </a:solidFill>
                <a:latin typeface="Open Sans"/>
                <a:ea typeface="Open Sans"/>
                <a:cs typeface="Open Sans"/>
                <a:sym typeface="Open Sans"/>
              </a:rPr>
              <a:t>Isolate Relevant Trials:</a:t>
            </a:r>
            <a:r>
              <a:rPr lang="en-US" sz="2200" b="0">
                <a:solidFill>
                  <a:srgbClr val="240F6E"/>
                </a:solidFill>
                <a:latin typeface="Open Sans"/>
                <a:ea typeface="Open Sans"/>
                <a:cs typeface="Open Sans"/>
                <a:sym typeface="Open Sans"/>
              </a:rPr>
              <a:t> Focus only on the requested trial (e.g., Trial 5) to analyze specific trends without getting distracted.</a:t>
            </a:r>
            <a:endParaRPr sz="2200" b="1">
              <a:solidFill>
                <a:srgbClr val="005DE8"/>
              </a:solidFill>
              <a:latin typeface="Open Sans"/>
              <a:ea typeface="Open Sans"/>
              <a:cs typeface="Open Sans"/>
              <a:sym typeface="Open Sans"/>
            </a:endParaRPr>
          </a:p>
          <a:p>
            <a:pPr marL="457200" lvl="0" indent="-368300" algn="l" rtl="0">
              <a:spcBef>
                <a:spcPts val="1800"/>
              </a:spcBef>
              <a:spcAft>
                <a:spcPts val="1800"/>
              </a:spcAft>
              <a:buClr>
                <a:srgbClr val="005DE8"/>
              </a:buClr>
              <a:buSzPts val="2200"/>
              <a:buFont typeface="Open Sans"/>
              <a:buChar char="●"/>
            </a:pPr>
            <a:r>
              <a:rPr lang="en-US" sz="2200" b="1">
                <a:solidFill>
                  <a:srgbClr val="005DE8"/>
                </a:solidFill>
                <a:latin typeface="Open Sans"/>
                <a:ea typeface="Open Sans"/>
                <a:cs typeface="Open Sans"/>
                <a:sym typeface="Open Sans"/>
              </a:rPr>
              <a:t>Track Step-by-Step Trends:</a:t>
            </a:r>
            <a:r>
              <a:rPr lang="en-US" sz="2200" b="0">
                <a:solidFill>
                  <a:srgbClr val="240F6E"/>
                </a:solidFill>
                <a:latin typeface="Open Sans"/>
                <a:ea typeface="Open Sans"/>
                <a:cs typeface="Open Sans"/>
                <a:sym typeface="Open Sans"/>
              </a:rPr>
              <a:t> Observe if values increase or decrease sequentially to determine direct relationships.</a:t>
            </a:r>
            <a:endParaRPr sz="2200" b="1">
              <a:solidFill>
                <a:srgbClr val="005DE8"/>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pic>
        <p:nvPicPr>
          <p:cNvPr id="986" name="Google Shape;986;g3f69a2edb4c_0_7" title="3.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987" name="Google Shape;987;g3f69a2edb4c_0_7"/>
          <p:cNvSpPr txBox="1">
            <a:spLocks noGrp="1"/>
          </p:cNvSpPr>
          <p:nvPr>
            <p:ph type="ctrTitle"/>
          </p:nvPr>
        </p:nvSpPr>
        <p:spPr>
          <a:xfrm>
            <a:off x="2046867" y="1732867"/>
            <a:ext cx="5937600" cy="1401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100"/>
              <a:t>For more real ACT practice, visit act.org</a:t>
            </a:r>
            <a:endParaRPr sz="4100"/>
          </a:p>
        </p:txBody>
      </p:sp>
      <p:pic>
        <p:nvPicPr>
          <p:cNvPr id="988" name="Google Shape;988;g3f69a2edb4c_0_7"/>
          <p:cNvPicPr preferRelativeResize="0"/>
          <p:nvPr/>
        </p:nvPicPr>
        <p:blipFill>
          <a:blip r:embed="rId4">
            <a:alphaModFix/>
          </a:blip>
          <a:stretch>
            <a:fillRect/>
          </a:stretch>
        </p:blipFill>
        <p:spPr>
          <a:xfrm>
            <a:off x="8146500" y="1438717"/>
            <a:ext cx="1998633" cy="1990299"/>
          </a:xfrm>
          <a:prstGeom prst="rect">
            <a:avLst/>
          </a:prstGeom>
          <a:noFill/>
          <a:ln>
            <a:noFill/>
          </a:ln>
        </p:spPr>
      </p:pic>
    </p:spTree>
  </p:cSld>
  <p:clrMapOvr>
    <a:masterClrMapping/>
  </p:clrMapOvr>
</p:sld>
</file>

<file path=ppt/theme/theme1.xml><?xml version="1.0" encoding="utf-8"?>
<a:theme xmlns:a="http://schemas.openxmlformats.org/drawingml/2006/main" name="Minimal theme">
  <a:themeElements>
    <a:clrScheme name="New KAPLAN Colors">
      <a:dk1>
        <a:srgbClr val="240F6E"/>
      </a:dk1>
      <a:lt1>
        <a:srgbClr val="005DE8"/>
      </a:lt1>
      <a:dk2>
        <a:srgbClr val="240F6E"/>
      </a:dk2>
      <a:lt2>
        <a:srgbClr val="FBFAFB"/>
      </a:lt2>
      <a:accent1>
        <a:srgbClr val="C0DF16"/>
      </a:accent1>
      <a:accent2>
        <a:srgbClr val="D6083B"/>
      </a:accent2>
      <a:accent3>
        <a:srgbClr val="287D20"/>
      </a:accent3>
      <a:accent4>
        <a:srgbClr val="DE1B90"/>
      </a:accent4>
      <a:accent5>
        <a:srgbClr val="FFC82E"/>
      </a:accent5>
      <a:accent6>
        <a:srgbClr val="005DE8"/>
      </a:accent6>
      <a:hlink>
        <a:srgbClr val="007DB3"/>
      </a:hlink>
      <a:folHlink>
        <a:srgbClr val="AB0C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nimal theme">
  <a:themeElements>
    <a:clrScheme name="New KAPLAN Colors">
      <a:dk1>
        <a:srgbClr val="240F6E"/>
      </a:dk1>
      <a:lt1>
        <a:srgbClr val="005DE8"/>
      </a:lt1>
      <a:dk2>
        <a:srgbClr val="240F6E"/>
      </a:dk2>
      <a:lt2>
        <a:srgbClr val="FBFAFB"/>
      </a:lt2>
      <a:accent1>
        <a:srgbClr val="C0DF16"/>
      </a:accent1>
      <a:accent2>
        <a:srgbClr val="D6083B"/>
      </a:accent2>
      <a:accent3>
        <a:srgbClr val="287D20"/>
      </a:accent3>
      <a:accent4>
        <a:srgbClr val="DE1B90"/>
      </a:accent4>
      <a:accent5>
        <a:srgbClr val="FFC82E"/>
      </a:accent5>
      <a:accent6>
        <a:srgbClr val="005DE8"/>
      </a:accent6>
      <a:hlink>
        <a:srgbClr val="007DB3"/>
      </a:hlink>
      <a:folHlink>
        <a:srgbClr val="AB0C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66CC839753534DA3D65270A7339CF5" ma:contentTypeVersion="22" ma:contentTypeDescription="Create a new document." ma:contentTypeScope="" ma:versionID="e04c4ad28d98934016f9ecc96a3593ae">
  <xsd:schema xmlns:xsd="http://www.w3.org/2001/XMLSchema" xmlns:xs="http://www.w3.org/2001/XMLSchema" xmlns:p="http://schemas.microsoft.com/office/2006/metadata/properties" xmlns:ns1="http://schemas.microsoft.com/sharepoint/v3" xmlns:ns2="75001e85-778a-4535-a882-83b4a4d7b71a" xmlns:ns3="1b63a87e-42b8-4060-b250-bfa03e4e0d43" xmlns:ns4="a0dee75e-c88c-4141-be6a-f87053e3339a" targetNamespace="http://schemas.microsoft.com/office/2006/metadata/properties" ma:root="true" ma:fieldsID="71eb1d642b0f252831b92ee86c084292" ns1:_="" ns2:_="" ns3:_="" ns4:_="">
    <xsd:import namespace="http://schemas.microsoft.com/sharepoint/v3"/>
    <xsd:import namespace="75001e85-778a-4535-a882-83b4a4d7b71a"/>
    <xsd:import namespace="1b63a87e-42b8-4060-b250-bfa03e4e0d43"/>
    <xsd:import namespace="a0dee75e-c88c-4141-be6a-f87053e3339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AutoKeyPoints" minOccurs="0"/>
                <xsd:element ref="ns2:MediaServiceKeyPoints"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001e85-778a-4535-a882-83b4a4d7b7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6e371c87-eca2-45fe-ad1f-c7462bb8ad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63a87e-42b8-4060-b250-bfa03e4e0d4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0dee75e-c88c-4141-be6a-f87053e3339a"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6512a50a-5a28-4566-adc3-d106f752c005}" ma:internalName="TaxCatchAll" ma:showField="CatchAllData" ma:web="1b63a87e-42b8-4060-b250-bfa03e4e0d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0dee75e-c88c-4141-be6a-f87053e3339a" xsi:nil="true"/>
    <_ip_UnifiedCompliancePolicyProperties xmlns="http://schemas.microsoft.com/sharepoint/v3" xsi:nil="true"/>
    <lcf76f155ced4ddcb4097134ff3c332f xmlns="75001e85-778a-4535-a882-83b4a4d7b71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DEC265-4DE4-4F6F-9B30-6B14FFAF84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001e85-778a-4535-a882-83b4a4d7b71a"/>
    <ds:schemaRef ds:uri="1b63a87e-42b8-4060-b250-bfa03e4e0d43"/>
    <ds:schemaRef ds:uri="a0dee75e-c88c-4141-be6a-f87053e333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D712A5-2D1B-4A06-AD5B-A5425F625837}">
  <ds:schemaRefs>
    <ds:schemaRef ds:uri="http://schemas.microsoft.com/office/2006/metadata/properties"/>
    <ds:schemaRef ds:uri="http://schemas.microsoft.com/office/infopath/2007/PartnerControls"/>
    <ds:schemaRef ds:uri="http://schemas.microsoft.com/sharepoint/v3"/>
    <ds:schemaRef ds:uri="a0dee75e-c88c-4141-be6a-f87053e3339a"/>
    <ds:schemaRef ds:uri="75001e85-778a-4535-a882-83b4a4d7b71a"/>
  </ds:schemaRefs>
</ds:datastoreItem>
</file>

<file path=customXml/itemProps3.xml><?xml version="1.0" encoding="utf-8"?>
<ds:datastoreItem xmlns:ds="http://schemas.openxmlformats.org/officeDocument/2006/customXml" ds:itemID="{16033609-E33D-4FCB-BA2E-D293234A3D6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Slides>
  <Notes>8</Notes>
  <HiddenSlides>0</HiddenSlide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Minimal theme</vt:lpstr>
      <vt:lpstr>Minimal theme</vt:lpstr>
      <vt:lpstr>Science Warm-Up </vt:lpstr>
      <vt:lpstr>PowerPoint Presentation</vt:lpstr>
      <vt:lpstr>PowerPoint Presentation</vt:lpstr>
      <vt:lpstr>PowerPoint Presentation</vt:lpstr>
      <vt:lpstr>PowerPoint Presentation</vt:lpstr>
      <vt:lpstr>PowerPoint Presentation</vt:lpstr>
      <vt:lpstr>Key Takeaways</vt:lpstr>
      <vt:lpstr>For more real ACT practice, visit act.org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REMPEL</dc:creator>
  <cp:revision>1</cp:revision>
  <dcterms:created xsi:type="dcterms:W3CDTF">2020-06-15T16:19:20Z</dcterms:created>
  <dcterms:modified xsi:type="dcterms:W3CDTF">2026-08-24T18:18:14Z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0x010100FD66CC839753534DA3D65270A7339CF5</vt:lpwstr>
  </property>
</Properties>
</file>